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323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41" r:id="rId28"/>
    <p:sldId id="342" r:id="rId29"/>
    <p:sldId id="343" r:id="rId30"/>
  </p:sldIdLst>
  <p:sldSz cx="9144000" cy="6858000" type="screen4x3"/>
  <p:notesSz cx="7072313" cy="10236200"/>
  <p:custDataLst>
    <p:tags r:id="rId33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4669" cy="511810"/>
          </a:xfrm>
          <a:prstGeom prst="rect">
            <a:avLst/>
          </a:prstGeom>
        </p:spPr>
        <p:txBody>
          <a:bodyPr vert="horz" lIns="98902" tIns="49451" rIns="98902" bIns="49451" rtlCol="0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06007" y="0"/>
            <a:ext cx="3064669" cy="511810"/>
          </a:xfrm>
          <a:prstGeom prst="rect">
            <a:avLst/>
          </a:prstGeom>
        </p:spPr>
        <p:txBody>
          <a:bodyPr vert="horz" lIns="98902" tIns="49451" rIns="98902" bIns="49451" rtlCol="0"/>
          <a:lstStyle>
            <a:lvl1pPr algn="r">
              <a:defRPr sz="1300"/>
            </a:lvl1pPr>
          </a:lstStyle>
          <a:p>
            <a:fld id="{C145A38E-4DDA-E743-B0EE-3E76213A3540}" type="datetimeFigureOut">
              <a:rPr lang="nl-NL" smtClean="0"/>
              <a:t>05-02-20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22613"/>
            <a:ext cx="3064669" cy="511810"/>
          </a:xfrm>
          <a:prstGeom prst="rect">
            <a:avLst/>
          </a:prstGeom>
        </p:spPr>
        <p:txBody>
          <a:bodyPr vert="horz" lIns="98902" tIns="49451" rIns="98902" bIns="49451" rtlCol="0" anchor="b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06007" y="9722613"/>
            <a:ext cx="3064669" cy="511810"/>
          </a:xfrm>
          <a:prstGeom prst="rect">
            <a:avLst/>
          </a:prstGeom>
        </p:spPr>
        <p:txBody>
          <a:bodyPr vert="horz" lIns="98902" tIns="49451" rIns="98902" bIns="49451" rtlCol="0" anchor="b"/>
          <a:lstStyle>
            <a:lvl1pPr algn="r">
              <a:defRPr sz="1300"/>
            </a:lvl1pPr>
          </a:lstStyle>
          <a:p>
            <a:fld id="{DDFFEEE6-FDC6-4A40-BA63-7D1FF57F04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7146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4669" cy="511810"/>
          </a:xfrm>
          <a:prstGeom prst="rect">
            <a:avLst/>
          </a:prstGeom>
        </p:spPr>
        <p:txBody>
          <a:bodyPr vert="horz" lIns="98902" tIns="49451" rIns="98902" bIns="49451" rtlCol="0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06007" y="0"/>
            <a:ext cx="3064669" cy="511810"/>
          </a:xfrm>
          <a:prstGeom prst="rect">
            <a:avLst/>
          </a:prstGeom>
        </p:spPr>
        <p:txBody>
          <a:bodyPr vert="horz" lIns="98902" tIns="49451" rIns="98902" bIns="49451" rtlCol="0"/>
          <a:lstStyle>
            <a:lvl1pPr algn="r">
              <a:defRPr sz="1300"/>
            </a:lvl1pPr>
          </a:lstStyle>
          <a:p>
            <a:fld id="{375E8457-6FDD-427D-84DD-E714C2224323}" type="datetimeFigureOut">
              <a:rPr lang="nl-NL" smtClean="0"/>
              <a:t>05-02-20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779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02" tIns="49451" rIns="98902" bIns="49451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7232" y="4862195"/>
            <a:ext cx="5657850" cy="4606290"/>
          </a:xfrm>
          <a:prstGeom prst="rect">
            <a:avLst/>
          </a:prstGeom>
        </p:spPr>
        <p:txBody>
          <a:bodyPr vert="horz" lIns="98902" tIns="49451" rIns="98902" bIns="49451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2613"/>
            <a:ext cx="3064669" cy="511810"/>
          </a:xfrm>
          <a:prstGeom prst="rect">
            <a:avLst/>
          </a:prstGeom>
        </p:spPr>
        <p:txBody>
          <a:bodyPr vert="horz" lIns="98902" tIns="49451" rIns="98902" bIns="49451" rtlCol="0" anchor="b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06007" y="9722613"/>
            <a:ext cx="3064669" cy="511810"/>
          </a:xfrm>
          <a:prstGeom prst="rect">
            <a:avLst/>
          </a:prstGeom>
        </p:spPr>
        <p:txBody>
          <a:bodyPr vert="horz" lIns="98902" tIns="49451" rIns="98902" bIns="49451" rtlCol="0" anchor="b"/>
          <a:lstStyle>
            <a:lvl1pPr algn="r">
              <a:defRPr sz="1300"/>
            </a:lvl1pPr>
          </a:lstStyle>
          <a:p>
            <a:fld id="{B0C8854A-1789-4AEF-B694-5E38B0F115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2488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1A42D-90D6-4F0A-94A1-BF5B7CD86FDD}" type="datetime1">
              <a:rPr lang="nl-NL" smtClean="0"/>
              <a:t>05-02-20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991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F139-533E-48C4-B1E8-5997CF2D307A}" type="datetime1">
              <a:rPr lang="nl-NL" smtClean="0"/>
              <a:t>05-02-20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6948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05D95-82C3-4629-929F-D9E57459FBAB}" type="datetime1">
              <a:rPr lang="nl-NL" smtClean="0"/>
              <a:t>05-02-20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3650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66CC-C08B-4412-9315-0B35E9B0904A}" type="datetime1">
              <a:rPr lang="nl-NL" smtClean="0"/>
              <a:t>05-02-20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830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E29EF-2D7F-4E3E-A39A-9F861DD056B8}" type="datetime1">
              <a:rPr lang="nl-NL" smtClean="0"/>
              <a:t>05-02-20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4647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00D4-05B5-447D-805C-8C6CE0317518}" type="datetime1">
              <a:rPr lang="nl-NL" smtClean="0"/>
              <a:t>05-02-20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4609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089F5-165B-456B-982A-59A19A03474E}" type="datetime1">
              <a:rPr lang="nl-NL" smtClean="0"/>
              <a:t>05-02-20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9610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2F0E-30A6-48DC-BDF8-4350DEB78E50}" type="datetime1">
              <a:rPr lang="nl-NL" smtClean="0"/>
              <a:t>05-02-20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2016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322A-76B5-460E-869F-081BEA7E83C4}" type="datetime1">
              <a:rPr lang="nl-NL" smtClean="0"/>
              <a:t>05-02-20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068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13C9-F83D-4564-B04D-45982FFA8460}" type="datetime1">
              <a:rPr lang="nl-NL" smtClean="0"/>
              <a:t>05-02-20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1750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7367-D98A-4390-AC4E-0579017D4568}" type="datetime1">
              <a:rPr lang="nl-NL" smtClean="0"/>
              <a:t>05-02-20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1102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2D7B8-9909-4FCD-B13F-E16C0AFE2E33}" type="datetime1">
              <a:rPr lang="nl-NL" smtClean="0"/>
              <a:t>05-02-20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5CDB6-27E8-460F-A6D4-2C1D2768723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7537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.jpe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image" Target="../media/image10.jpeg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5.bin"/><Relationship Id="rId4" Type="http://schemas.openxmlformats.org/officeDocument/2006/relationships/image" Target="../media/image9.png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.jpe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image" Target="../media/image10.jpeg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5.bin"/><Relationship Id="rId4" Type="http://schemas.openxmlformats.org/officeDocument/2006/relationships/image" Target="../media/image9.png"/><Relationship Id="rId9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.jpe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11" Type="http://schemas.openxmlformats.org/officeDocument/2006/relationships/image" Target="../media/image10.jpeg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5.bin"/><Relationship Id="rId4" Type="http://schemas.openxmlformats.org/officeDocument/2006/relationships/image" Target="../media/image9.png"/><Relationship Id="rId9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erfemissiescan.nl/" TargetMode="External"/><Relationship Id="rId5" Type="http://schemas.openxmlformats.org/officeDocument/2006/relationships/hyperlink" Target="http://www.toolboxwater.nl/" TargetMode="Externa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.jpe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6.bin"/><Relationship Id="rId9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888" y="0"/>
            <a:ext cx="9158888" cy="2665763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9F10AB5-6326-40D0-93B4-6C536160A6E1}"/>
              </a:ext>
            </a:extLst>
          </p:cNvPr>
          <p:cNvSpPr txBox="1"/>
          <p:nvPr/>
        </p:nvSpPr>
        <p:spPr>
          <a:xfrm>
            <a:off x="1288192" y="1690346"/>
            <a:ext cx="6552728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4400" b="1" dirty="0"/>
              <a:t>Emissiereductie en de scans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31CA73C-184C-4720-97A7-A5D0C289B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33" y="2367454"/>
            <a:ext cx="7921734" cy="4459737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2AAE2D2-6A9F-451C-A025-95815ED2B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51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sp>
        <p:nvSpPr>
          <p:cNvPr id="3" name="Titel 3">
            <a:extLst>
              <a:ext uri="{FF2B5EF4-FFF2-40B4-BE49-F238E27FC236}">
                <a16:creationId xmlns:a16="http://schemas.microsoft.com/office/drawing/2014/main" id="{406A0B70-24EB-4CB0-9AE2-3CE6BDC974FE}"/>
              </a:ext>
            </a:extLst>
          </p:cNvPr>
          <p:cNvSpPr txBox="1">
            <a:spLocks/>
          </p:cNvSpPr>
          <p:nvPr/>
        </p:nvSpPr>
        <p:spPr>
          <a:xfrm>
            <a:off x="611230" y="1871587"/>
            <a:ext cx="6407794" cy="85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100" dirty="0" err="1">
                <a:solidFill>
                  <a:srgbClr val="0070C0"/>
                </a:solidFill>
              </a:rPr>
              <a:t>Thema‘s</a:t>
            </a:r>
            <a:endParaRPr lang="de-DE" sz="3100" dirty="0">
              <a:solidFill>
                <a:srgbClr val="0070C0"/>
              </a:solidFill>
            </a:endParaRPr>
          </a:p>
        </p:txBody>
      </p:sp>
      <p:sp>
        <p:nvSpPr>
          <p:cNvPr id="6" name="Textplatzhalter 31">
            <a:extLst>
              <a:ext uri="{FF2B5EF4-FFF2-40B4-BE49-F238E27FC236}">
                <a16:creationId xmlns:a16="http://schemas.microsoft.com/office/drawing/2014/main" id="{EEBDFC66-6ABD-4ECB-ADE0-3207AC09F1C9}"/>
              </a:ext>
            </a:extLst>
          </p:cNvPr>
          <p:cNvSpPr txBox="1">
            <a:spLocks/>
          </p:cNvSpPr>
          <p:nvPr/>
        </p:nvSpPr>
        <p:spPr>
          <a:xfrm>
            <a:off x="450747" y="2543888"/>
            <a:ext cx="6225988" cy="3852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/>
              </a:buClr>
              <a:buFont typeface="Arial" panose="020B0604020202020204" pitchFamily="34" charset="0"/>
              <a:buNone/>
              <a:defRPr/>
            </a:pPr>
            <a:endParaRPr lang="de-DE" sz="2800" kern="0" dirty="0">
              <a:solidFill>
                <a:schemeClr val="accent1"/>
              </a:solidFill>
              <a:sym typeface="Arial"/>
            </a:endParaRP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de-DE" sz="2400" dirty="0" err="1"/>
              <a:t>Bereikte</a:t>
            </a:r>
            <a:r>
              <a:rPr lang="de-DE" sz="2400" dirty="0"/>
              <a:t> </a:t>
            </a:r>
            <a:r>
              <a:rPr lang="de-DE" sz="2400" dirty="0" err="1"/>
              <a:t>emissiereductie</a:t>
            </a:r>
            <a:endParaRPr lang="de-DE" sz="2400" dirty="0"/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de-DE" sz="2400" dirty="0"/>
              <a:t>Belang diverse </a:t>
            </a:r>
            <a:r>
              <a:rPr lang="de-DE" sz="2400" dirty="0" err="1"/>
              <a:t>emissieroutes</a:t>
            </a:r>
            <a:endParaRPr lang="de-DE" sz="2400" dirty="0"/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de-DE" sz="2400" dirty="0" err="1"/>
              <a:t>Erfemissiescan</a:t>
            </a:r>
            <a:endParaRPr lang="de-DE" sz="2400" dirty="0"/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de-DE" sz="2400" dirty="0" err="1"/>
              <a:t>Perceelemissiescan</a:t>
            </a:r>
            <a:endParaRPr lang="de-DE" sz="2400" dirty="0"/>
          </a:p>
          <a:p>
            <a:pPr>
              <a:spcBef>
                <a:spcPts val="1200"/>
              </a:spcBef>
              <a:buClr>
                <a:schemeClr val="accent1"/>
              </a:buClr>
            </a:pPr>
            <a:endParaRPr lang="de-DE" sz="2800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6AFFD730-A7AE-4684-8D96-BD4046494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994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888" y="-255767"/>
            <a:ext cx="9158888" cy="266576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58A03A4-D290-46DC-B2E1-DADDCB5125EF}"/>
              </a:ext>
            </a:extLst>
          </p:cNvPr>
          <p:cNvSpPr txBox="1">
            <a:spLocks/>
          </p:cNvSpPr>
          <p:nvPr/>
        </p:nvSpPr>
        <p:spPr>
          <a:xfrm>
            <a:off x="-252536" y="1286294"/>
            <a:ext cx="50405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100" dirty="0">
                <a:solidFill>
                  <a:srgbClr val="0070C0"/>
                </a:solidFill>
              </a:rPr>
              <a:t>Status </a:t>
            </a:r>
            <a:r>
              <a:rPr lang="en-US" sz="3100" dirty="0" err="1">
                <a:solidFill>
                  <a:srgbClr val="0070C0"/>
                </a:solidFill>
              </a:rPr>
              <a:t>oppervlakte</a:t>
            </a:r>
            <a:r>
              <a:rPr lang="en-US" sz="3100" dirty="0">
                <a:solidFill>
                  <a:srgbClr val="0070C0"/>
                </a:solidFill>
              </a:rPr>
              <a:t> water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CAC0E70-51B3-43CD-9BD5-ACA2E3342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642" y="1857794"/>
            <a:ext cx="3761358" cy="498955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8D6C22A5-C8E3-4F2A-A2DC-93F62A985964}"/>
              </a:ext>
            </a:extLst>
          </p:cNvPr>
          <p:cNvSpPr txBox="1"/>
          <p:nvPr/>
        </p:nvSpPr>
        <p:spPr>
          <a:xfrm>
            <a:off x="251520" y="2771903"/>
            <a:ext cx="5040482" cy="33239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dirty="0"/>
              <a:t>2e nota </a:t>
            </a:r>
            <a:r>
              <a:rPr lang="en-US" sz="2400" dirty="0" err="1"/>
              <a:t>duurzame</a:t>
            </a:r>
            <a:r>
              <a:rPr lang="en-US" sz="2400" dirty="0"/>
              <a:t> </a:t>
            </a:r>
            <a:r>
              <a:rPr lang="en-US" sz="2400" dirty="0" err="1"/>
              <a:t>gewasbescherming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2013-2023</a:t>
            </a:r>
          </a:p>
          <a:p>
            <a:br>
              <a:rPr lang="en-US" sz="2400" dirty="0"/>
            </a:br>
            <a:endParaRPr lang="en-US" sz="2400" dirty="0"/>
          </a:p>
          <a:p>
            <a:r>
              <a:rPr lang="en-US" sz="2400" dirty="0" err="1"/>
              <a:t>Oppervlaktewater</a:t>
            </a:r>
            <a:r>
              <a:rPr lang="en-US" sz="2400" dirty="0"/>
              <a:t>:</a:t>
            </a:r>
          </a:p>
          <a:p>
            <a:br>
              <a:rPr lang="en-US" sz="2400" dirty="0"/>
            </a:br>
            <a:r>
              <a:rPr lang="en-US" sz="2400" dirty="0"/>
              <a:t>Doel: 90% minder </a:t>
            </a:r>
            <a:r>
              <a:rPr lang="en-US" sz="2400" dirty="0" err="1"/>
              <a:t>normoverschrijdingen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Tussendoel</a:t>
            </a:r>
            <a:r>
              <a:rPr lang="en-US" sz="2400" dirty="0"/>
              <a:t> 2018: 50% minder</a:t>
            </a:r>
            <a:endParaRPr lang="nl-NL" sz="2400" dirty="0" err="1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5201962F-7D7D-492B-A386-330F63AC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4644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9C7F685-361F-4086-AA9F-7DD50C1BDC4F}"/>
              </a:ext>
            </a:extLst>
          </p:cNvPr>
          <p:cNvSpPr txBox="1">
            <a:spLocks/>
          </p:cNvSpPr>
          <p:nvPr/>
        </p:nvSpPr>
        <p:spPr>
          <a:xfrm>
            <a:off x="244815" y="1994581"/>
            <a:ext cx="4392489" cy="604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rgbClr val="0070C0"/>
                </a:solidFill>
              </a:rPr>
              <a:t>Status </a:t>
            </a:r>
            <a:r>
              <a:rPr lang="en-US" dirty="0" err="1">
                <a:solidFill>
                  <a:srgbClr val="0070C0"/>
                </a:solidFill>
              </a:rPr>
              <a:t>oppervlakte</a:t>
            </a:r>
            <a:r>
              <a:rPr lang="en-US" dirty="0">
                <a:solidFill>
                  <a:srgbClr val="0070C0"/>
                </a:solidFill>
              </a:rPr>
              <a:t> water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7D13F00-081F-4BF1-B611-A36E3EF68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4831" y="3060527"/>
            <a:ext cx="981440" cy="13019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34D9398-4662-41BB-92C6-5130F3BAF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729" y="3060527"/>
            <a:ext cx="7508666" cy="77617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F31C0F4-65CF-4C26-93C5-2B91C3E4D6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815" y="4193436"/>
            <a:ext cx="7452320" cy="2377667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02DCFAE5-9CD7-4B40-8122-EF7F98FA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1279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9E2A590-8DA1-4881-A131-FA8BF5978C16}"/>
              </a:ext>
            </a:extLst>
          </p:cNvPr>
          <p:cNvSpPr txBox="1">
            <a:spLocks/>
          </p:cNvSpPr>
          <p:nvPr/>
        </p:nvSpPr>
        <p:spPr>
          <a:xfrm>
            <a:off x="-252536" y="1292337"/>
            <a:ext cx="7350592" cy="921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100" dirty="0">
                <a:solidFill>
                  <a:srgbClr val="0070C0"/>
                </a:solidFill>
              </a:rPr>
              <a:t>Status </a:t>
            </a:r>
            <a:r>
              <a:rPr lang="en-US" sz="3100" dirty="0" err="1">
                <a:solidFill>
                  <a:srgbClr val="0070C0"/>
                </a:solidFill>
              </a:rPr>
              <a:t>oppervlakte</a:t>
            </a:r>
            <a:r>
              <a:rPr lang="en-US" sz="3100" dirty="0">
                <a:solidFill>
                  <a:srgbClr val="0070C0"/>
                </a:solidFill>
              </a:rPr>
              <a:t> water  </a:t>
            </a:r>
            <a:r>
              <a:rPr lang="en-US" sz="3100" b="1" i="1" dirty="0" err="1">
                <a:solidFill>
                  <a:srgbClr val="0070C0"/>
                </a:solidFill>
              </a:rPr>
              <a:t>inclusief</a:t>
            </a:r>
            <a:r>
              <a:rPr lang="en-US" sz="3100" b="1" i="1" dirty="0">
                <a:solidFill>
                  <a:srgbClr val="0070C0"/>
                </a:solidFill>
              </a:rPr>
              <a:t> 2018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F71275B-4108-41C7-89D2-4793160D9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191664"/>
            <a:ext cx="7355854" cy="458955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F3D5095-57BE-4F19-B5C9-5A2E7859A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48" y="2546298"/>
            <a:ext cx="2035680" cy="1518056"/>
          </a:xfrm>
          <a:prstGeom prst="rect">
            <a:avLst/>
          </a:prstGeom>
          <a:ln w="38100">
            <a:solidFill>
              <a:srgbClr val="0070C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38C90CD5-4DF0-4D18-BCDB-102B6EF6BF9A}"/>
              </a:ext>
            </a:extLst>
          </p:cNvPr>
          <p:cNvSpPr txBox="1"/>
          <p:nvPr/>
        </p:nvSpPr>
        <p:spPr>
          <a:xfrm rot="20556378">
            <a:off x="5792184" y="5140897"/>
            <a:ext cx="203684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Tussendoel</a:t>
            </a:r>
            <a:r>
              <a:rPr lang="en-US" dirty="0"/>
              <a:t> </a:t>
            </a:r>
            <a:r>
              <a:rPr lang="en-US" dirty="0" err="1"/>
              <a:t>bereikt</a:t>
            </a:r>
            <a:endParaRPr lang="nl-NL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25DB26C-8826-4C26-99CF-540027F6ECB5}"/>
              </a:ext>
            </a:extLst>
          </p:cNvPr>
          <p:cNvSpPr txBox="1"/>
          <p:nvPr/>
        </p:nvSpPr>
        <p:spPr>
          <a:xfrm rot="20556378">
            <a:off x="1849940" y="5002397"/>
            <a:ext cx="170596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Tussendoel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bereikt</a:t>
            </a:r>
            <a:endParaRPr lang="nl-NL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651C8D4-7DBA-4CAF-BF21-A75D74258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0790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Afbeelding 225">
            <a:extLst>
              <a:ext uri="{FF2B5EF4-FFF2-40B4-BE49-F238E27FC236}">
                <a16:creationId xmlns:a16="http://schemas.microsoft.com/office/drawing/2014/main" id="{1478956C-53EF-4EE8-B8FA-62AF1C7C96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pic>
        <p:nvPicPr>
          <p:cNvPr id="227" name="Picture 228">
            <a:extLst>
              <a:ext uri="{FF2B5EF4-FFF2-40B4-BE49-F238E27FC236}">
                <a16:creationId xmlns:a16="http://schemas.microsoft.com/office/drawing/2014/main" id="{C5BF2699-79EF-4522-B6AB-01D5B6D570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913" y="6226182"/>
            <a:ext cx="3746784" cy="388221"/>
          </a:xfrm>
          <a:prstGeom prst="rect">
            <a:avLst/>
          </a:prstGeom>
        </p:spPr>
      </p:pic>
      <p:grpSp>
        <p:nvGrpSpPr>
          <p:cNvPr id="228" name="Group 230">
            <a:extLst>
              <a:ext uri="{FF2B5EF4-FFF2-40B4-BE49-F238E27FC236}">
                <a16:creationId xmlns:a16="http://schemas.microsoft.com/office/drawing/2014/main" id="{F5834D37-6FBB-4786-B64A-A8D4259901F8}"/>
              </a:ext>
            </a:extLst>
          </p:cNvPr>
          <p:cNvGrpSpPr>
            <a:grpSpLocks/>
          </p:cNvGrpSpPr>
          <p:nvPr/>
        </p:nvGrpSpPr>
        <p:grpSpPr bwMode="auto">
          <a:xfrm>
            <a:off x="32370" y="1844824"/>
            <a:ext cx="9158888" cy="4969843"/>
            <a:chOff x="391" y="935"/>
            <a:chExt cx="5076" cy="2857"/>
          </a:xfrm>
        </p:grpSpPr>
        <p:sp>
          <p:nvSpPr>
            <p:cNvPr id="229" name="AutoShape 3">
              <a:extLst>
                <a:ext uri="{FF2B5EF4-FFF2-40B4-BE49-F238E27FC236}">
                  <a16:creationId xmlns:a16="http://schemas.microsoft.com/office/drawing/2014/main" id="{AA5E21AB-0317-47FD-A624-140073AD0B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4" y="1936"/>
              <a:ext cx="385" cy="261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230" name="Rectangle 4">
              <a:extLst>
                <a:ext uri="{FF2B5EF4-FFF2-40B4-BE49-F238E27FC236}">
                  <a16:creationId xmlns:a16="http://schemas.microsoft.com/office/drawing/2014/main" id="{48181EB8-6A33-40D7-8F96-A444F840A6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" y="935"/>
              <a:ext cx="4946" cy="850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231" name="Rectangle 5">
              <a:extLst>
                <a:ext uri="{FF2B5EF4-FFF2-40B4-BE49-F238E27FC236}">
                  <a16:creationId xmlns:a16="http://schemas.microsoft.com/office/drawing/2014/main" id="{BDE334D9-2485-4BC4-863F-E2FC506BD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" y="1535"/>
              <a:ext cx="4945" cy="2198"/>
            </a:xfrm>
            <a:prstGeom prst="rect">
              <a:avLst/>
            </a:prstGeom>
            <a:gradFill rotWithShape="0">
              <a:gsLst>
                <a:gs pos="0">
                  <a:srgbClr val="00CC00"/>
                </a:gs>
                <a:gs pos="50000">
                  <a:srgbClr val="99FF33"/>
                </a:gs>
                <a:gs pos="100000">
                  <a:srgbClr val="00CC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232" name="Freeform 6" descr="Welle">
              <a:extLst>
                <a:ext uri="{FF2B5EF4-FFF2-40B4-BE49-F238E27FC236}">
                  <a16:creationId xmlns:a16="http://schemas.microsoft.com/office/drawing/2014/main" id="{B46C6E7D-DDA2-46D2-BC47-38D47EC382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" y="2020"/>
              <a:ext cx="2167" cy="1594"/>
            </a:xfrm>
            <a:custGeom>
              <a:avLst/>
              <a:gdLst>
                <a:gd name="T0" fmla="*/ 2360 w 2164"/>
                <a:gd name="T1" fmla="*/ 0 h 1530"/>
                <a:gd name="T2" fmla="*/ 2276 w 2164"/>
                <a:gd name="T3" fmla="*/ 156 h 1530"/>
                <a:gd name="T4" fmla="*/ 2126 w 2164"/>
                <a:gd name="T5" fmla="*/ 585 h 1530"/>
                <a:gd name="T6" fmla="*/ 2082 w 2164"/>
                <a:gd name="T7" fmla="*/ 673 h 1530"/>
                <a:gd name="T8" fmla="*/ 1747 w 2164"/>
                <a:gd name="T9" fmla="*/ 1422 h 1530"/>
                <a:gd name="T10" fmla="*/ 1711 w 2164"/>
                <a:gd name="T11" fmla="*/ 1522 h 1530"/>
                <a:gd name="T12" fmla="*/ 1693 w 2164"/>
                <a:gd name="T13" fmla="*/ 1594 h 1530"/>
                <a:gd name="T14" fmla="*/ 1627 w 2164"/>
                <a:gd name="T15" fmla="*/ 1680 h 1530"/>
                <a:gd name="T16" fmla="*/ 1158 w 2164"/>
                <a:gd name="T17" fmla="*/ 2225 h 1530"/>
                <a:gd name="T18" fmla="*/ 1050 w 2164"/>
                <a:gd name="T19" fmla="*/ 2309 h 1530"/>
                <a:gd name="T20" fmla="*/ 942 w 2164"/>
                <a:gd name="T21" fmla="*/ 2385 h 1530"/>
                <a:gd name="T22" fmla="*/ 695 w 2164"/>
                <a:gd name="T23" fmla="*/ 2535 h 1530"/>
                <a:gd name="T24" fmla="*/ 383 w 2164"/>
                <a:gd name="T25" fmla="*/ 2778 h 1530"/>
                <a:gd name="T26" fmla="*/ 160 w 2164"/>
                <a:gd name="T27" fmla="*/ 2987 h 1530"/>
                <a:gd name="T28" fmla="*/ 100 w 2164"/>
                <a:gd name="T29" fmla="*/ 3113 h 1530"/>
                <a:gd name="T30" fmla="*/ 82 w 2164"/>
                <a:gd name="T31" fmla="*/ 3147 h 1530"/>
                <a:gd name="T32" fmla="*/ 64 w 2164"/>
                <a:gd name="T33" fmla="*/ 3275 h 1530"/>
                <a:gd name="T34" fmla="*/ 52 w 2164"/>
                <a:gd name="T35" fmla="*/ 3400 h 1530"/>
                <a:gd name="T36" fmla="*/ 16 w 2164"/>
                <a:gd name="T37" fmla="*/ 3655 h 1530"/>
                <a:gd name="T38" fmla="*/ 16 w 2164"/>
                <a:gd name="T39" fmla="*/ 4372 h 1530"/>
                <a:gd name="T40" fmla="*/ 76 w 2164"/>
                <a:gd name="T41" fmla="*/ 4827 h 1530"/>
                <a:gd name="T42" fmla="*/ 268 w 2164"/>
                <a:gd name="T43" fmla="*/ 5879 h 1530"/>
                <a:gd name="T44" fmla="*/ 389 w 2164"/>
                <a:gd name="T45" fmla="*/ 6170 h 1530"/>
                <a:gd name="T46" fmla="*/ 413 w 2164"/>
                <a:gd name="T47" fmla="*/ 6288 h 1530"/>
                <a:gd name="T48" fmla="*/ 431 w 2164"/>
                <a:gd name="T49" fmla="*/ 6351 h 1530"/>
                <a:gd name="T50" fmla="*/ 449 w 2164"/>
                <a:gd name="T51" fmla="*/ 6476 h 1530"/>
                <a:gd name="T52" fmla="*/ 485 w 2164"/>
                <a:gd name="T53" fmla="*/ 6543 h 1530"/>
                <a:gd name="T54" fmla="*/ 671 w 2164"/>
                <a:gd name="T55" fmla="*/ 7224 h 1530"/>
                <a:gd name="T56" fmla="*/ 791 w 2164"/>
                <a:gd name="T57" fmla="*/ 7641 h 1530"/>
                <a:gd name="T58" fmla="*/ 878 w 2164"/>
                <a:gd name="T59" fmla="*/ 7856 h 1530"/>
                <a:gd name="T60" fmla="*/ 1038 w 2164"/>
                <a:gd name="T61" fmla="*/ 8355 h 1530"/>
                <a:gd name="T62" fmla="*/ 1152 w 2164"/>
                <a:gd name="T63" fmla="*/ 8819 h 1530"/>
                <a:gd name="T64" fmla="*/ 2358 w 2164"/>
                <a:gd name="T65" fmla="*/ 9245 h 1530"/>
                <a:gd name="T66" fmla="*/ 2360 w 2164"/>
                <a:gd name="T67" fmla="*/ 0 h 153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4"/>
                <a:gd name="T103" fmla="*/ 0 h 1530"/>
                <a:gd name="T104" fmla="*/ 2164 w 2164"/>
                <a:gd name="T105" fmla="*/ 1530 h 153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4" h="1530">
                  <a:moveTo>
                    <a:pt x="2164" y="0"/>
                  </a:moveTo>
                  <a:cubicBezTo>
                    <a:pt x="2136" y="14"/>
                    <a:pt x="2109" y="13"/>
                    <a:pt x="2080" y="24"/>
                  </a:cubicBezTo>
                  <a:cubicBezTo>
                    <a:pt x="2030" y="43"/>
                    <a:pt x="1980" y="67"/>
                    <a:pt x="1930" y="84"/>
                  </a:cubicBezTo>
                  <a:cubicBezTo>
                    <a:pt x="1913" y="90"/>
                    <a:pt x="1904" y="89"/>
                    <a:pt x="1888" y="96"/>
                  </a:cubicBezTo>
                  <a:cubicBezTo>
                    <a:pt x="1793" y="139"/>
                    <a:pt x="1700" y="174"/>
                    <a:pt x="1600" y="204"/>
                  </a:cubicBezTo>
                  <a:cubicBezTo>
                    <a:pt x="1588" y="208"/>
                    <a:pt x="1575" y="209"/>
                    <a:pt x="1564" y="216"/>
                  </a:cubicBezTo>
                  <a:cubicBezTo>
                    <a:pt x="1558" y="220"/>
                    <a:pt x="1553" y="225"/>
                    <a:pt x="1546" y="228"/>
                  </a:cubicBezTo>
                  <a:cubicBezTo>
                    <a:pt x="1539" y="231"/>
                    <a:pt x="1484" y="239"/>
                    <a:pt x="1480" y="240"/>
                  </a:cubicBezTo>
                  <a:cubicBezTo>
                    <a:pt x="1350" y="292"/>
                    <a:pt x="1197" y="305"/>
                    <a:pt x="1060" y="318"/>
                  </a:cubicBezTo>
                  <a:cubicBezTo>
                    <a:pt x="1024" y="321"/>
                    <a:pt x="988" y="326"/>
                    <a:pt x="952" y="330"/>
                  </a:cubicBezTo>
                  <a:cubicBezTo>
                    <a:pt x="916" y="334"/>
                    <a:pt x="844" y="342"/>
                    <a:pt x="844" y="342"/>
                  </a:cubicBezTo>
                  <a:cubicBezTo>
                    <a:pt x="764" y="362"/>
                    <a:pt x="828" y="347"/>
                    <a:pt x="646" y="360"/>
                  </a:cubicBezTo>
                  <a:cubicBezTo>
                    <a:pt x="542" y="367"/>
                    <a:pt x="437" y="381"/>
                    <a:pt x="334" y="396"/>
                  </a:cubicBezTo>
                  <a:cubicBezTo>
                    <a:pt x="275" y="404"/>
                    <a:pt x="218" y="412"/>
                    <a:pt x="160" y="426"/>
                  </a:cubicBezTo>
                  <a:cubicBezTo>
                    <a:pt x="124" y="435"/>
                    <a:pt x="144" y="429"/>
                    <a:pt x="100" y="444"/>
                  </a:cubicBezTo>
                  <a:cubicBezTo>
                    <a:pt x="94" y="446"/>
                    <a:pt x="82" y="450"/>
                    <a:pt x="82" y="450"/>
                  </a:cubicBezTo>
                  <a:cubicBezTo>
                    <a:pt x="76" y="456"/>
                    <a:pt x="69" y="461"/>
                    <a:pt x="64" y="468"/>
                  </a:cubicBezTo>
                  <a:cubicBezTo>
                    <a:pt x="59" y="474"/>
                    <a:pt x="57" y="481"/>
                    <a:pt x="52" y="486"/>
                  </a:cubicBezTo>
                  <a:cubicBezTo>
                    <a:pt x="41" y="499"/>
                    <a:pt x="16" y="522"/>
                    <a:pt x="16" y="522"/>
                  </a:cubicBezTo>
                  <a:cubicBezTo>
                    <a:pt x="3" y="560"/>
                    <a:pt x="0" y="561"/>
                    <a:pt x="16" y="624"/>
                  </a:cubicBezTo>
                  <a:cubicBezTo>
                    <a:pt x="24" y="655"/>
                    <a:pt x="55" y="671"/>
                    <a:pt x="76" y="690"/>
                  </a:cubicBezTo>
                  <a:cubicBezTo>
                    <a:pt x="137" y="744"/>
                    <a:pt x="200" y="794"/>
                    <a:pt x="268" y="840"/>
                  </a:cubicBezTo>
                  <a:cubicBezTo>
                    <a:pt x="292" y="856"/>
                    <a:pt x="313" y="873"/>
                    <a:pt x="340" y="882"/>
                  </a:cubicBezTo>
                  <a:cubicBezTo>
                    <a:pt x="348" y="888"/>
                    <a:pt x="355" y="895"/>
                    <a:pt x="364" y="900"/>
                  </a:cubicBezTo>
                  <a:cubicBezTo>
                    <a:pt x="369" y="903"/>
                    <a:pt x="377" y="902"/>
                    <a:pt x="382" y="906"/>
                  </a:cubicBezTo>
                  <a:cubicBezTo>
                    <a:pt x="389" y="911"/>
                    <a:pt x="393" y="920"/>
                    <a:pt x="400" y="924"/>
                  </a:cubicBezTo>
                  <a:cubicBezTo>
                    <a:pt x="411" y="930"/>
                    <a:pt x="425" y="929"/>
                    <a:pt x="436" y="936"/>
                  </a:cubicBezTo>
                  <a:cubicBezTo>
                    <a:pt x="495" y="975"/>
                    <a:pt x="559" y="1003"/>
                    <a:pt x="622" y="1032"/>
                  </a:cubicBezTo>
                  <a:cubicBezTo>
                    <a:pt x="662" y="1050"/>
                    <a:pt x="704" y="1071"/>
                    <a:pt x="742" y="1092"/>
                  </a:cubicBezTo>
                  <a:cubicBezTo>
                    <a:pt x="804" y="1126"/>
                    <a:pt x="755" y="1108"/>
                    <a:pt x="796" y="1122"/>
                  </a:cubicBezTo>
                  <a:cubicBezTo>
                    <a:pt x="831" y="1157"/>
                    <a:pt x="895" y="1172"/>
                    <a:pt x="940" y="1194"/>
                  </a:cubicBezTo>
                  <a:cubicBezTo>
                    <a:pt x="979" y="1214"/>
                    <a:pt x="1014" y="1242"/>
                    <a:pt x="1054" y="1260"/>
                  </a:cubicBezTo>
                  <a:cubicBezTo>
                    <a:pt x="1371" y="1401"/>
                    <a:pt x="1977" y="1530"/>
                    <a:pt x="2162" y="1320"/>
                  </a:cubicBezTo>
                  <a:lnTo>
                    <a:pt x="2164" y="0"/>
                  </a:lnTo>
                  <a:close/>
                </a:path>
              </a:pathLst>
            </a:custGeom>
            <a:pattFill prst="wave">
              <a:fgClr>
                <a:srgbClr val="CC6600"/>
              </a:fgClr>
              <a:bgClr>
                <a:srgbClr val="996633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33" name="Freeform 7" descr="Welle">
              <a:extLst>
                <a:ext uri="{FF2B5EF4-FFF2-40B4-BE49-F238E27FC236}">
                  <a16:creationId xmlns:a16="http://schemas.microsoft.com/office/drawing/2014/main" id="{AA9B96E2-1EA8-486B-BAE0-3C0874936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1941"/>
              <a:ext cx="1951" cy="1787"/>
            </a:xfrm>
            <a:custGeom>
              <a:avLst/>
              <a:gdLst>
                <a:gd name="T0" fmla="*/ 0 w 1950"/>
                <a:gd name="T1" fmla="*/ 0 h 1890"/>
                <a:gd name="T2" fmla="*/ 146 w 1950"/>
                <a:gd name="T3" fmla="*/ 9 h 1890"/>
                <a:gd name="T4" fmla="*/ 697 w 1950"/>
                <a:gd name="T5" fmla="*/ 9 h 1890"/>
                <a:gd name="T6" fmla="*/ 727 w 1950"/>
                <a:gd name="T7" fmla="*/ 9 h 1890"/>
                <a:gd name="T8" fmla="*/ 775 w 1950"/>
                <a:gd name="T9" fmla="*/ 9 h 1890"/>
                <a:gd name="T10" fmla="*/ 787 w 1950"/>
                <a:gd name="T11" fmla="*/ 10 h 1890"/>
                <a:gd name="T12" fmla="*/ 835 w 1950"/>
                <a:gd name="T13" fmla="*/ 20 h 1890"/>
                <a:gd name="T14" fmla="*/ 947 w 1950"/>
                <a:gd name="T15" fmla="*/ 41 h 1890"/>
                <a:gd name="T16" fmla="*/ 1012 w 1950"/>
                <a:gd name="T17" fmla="*/ 49 h 1890"/>
                <a:gd name="T18" fmla="*/ 1068 w 1950"/>
                <a:gd name="T19" fmla="*/ 56 h 1890"/>
                <a:gd name="T20" fmla="*/ 1100 w 1950"/>
                <a:gd name="T21" fmla="*/ 58 h 1890"/>
                <a:gd name="T22" fmla="*/ 1132 w 1950"/>
                <a:gd name="T23" fmla="*/ 61 h 1890"/>
                <a:gd name="T24" fmla="*/ 1236 w 1950"/>
                <a:gd name="T25" fmla="*/ 71 h 1890"/>
                <a:gd name="T26" fmla="*/ 1308 w 1950"/>
                <a:gd name="T27" fmla="*/ 77 h 1890"/>
                <a:gd name="T28" fmla="*/ 1356 w 1950"/>
                <a:gd name="T29" fmla="*/ 79 h 1890"/>
                <a:gd name="T30" fmla="*/ 1420 w 1950"/>
                <a:gd name="T31" fmla="*/ 82 h 1890"/>
                <a:gd name="T32" fmla="*/ 1444 w 1950"/>
                <a:gd name="T33" fmla="*/ 84 h 1890"/>
                <a:gd name="T34" fmla="*/ 1484 w 1950"/>
                <a:gd name="T35" fmla="*/ 87 h 1890"/>
                <a:gd name="T36" fmla="*/ 1508 w 1950"/>
                <a:gd name="T37" fmla="*/ 88 h 1890"/>
                <a:gd name="T38" fmla="*/ 1580 w 1950"/>
                <a:gd name="T39" fmla="*/ 89 h 1890"/>
                <a:gd name="T40" fmla="*/ 1602 w 1950"/>
                <a:gd name="T41" fmla="*/ 92 h 1890"/>
                <a:gd name="T42" fmla="*/ 1861 w 1950"/>
                <a:gd name="T43" fmla="*/ 100 h 1890"/>
                <a:gd name="T44" fmla="*/ 1950 w 1950"/>
                <a:gd name="T45" fmla="*/ 105 h 1890"/>
                <a:gd name="T46" fmla="*/ 1248 w 1950"/>
                <a:gd name="T47" fmla="*/ 109 h 1890"/>
                <a:gd name="T48" fmla="*/ 618 w 1950"/>
                <a:gd name="T49" fmla="*/ 110 h 1890"/>
                <a:gd name="T50" fmla="*/ 2 w 1950"/>
                <a:gd name="T51" fmla="*/ 105 h 1890"/>
                <a:gd name="T52" fmla="*/ 0 w 1950"/>
                <a:gd name="T53" fmla="*/ 0 h 189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950"/>
                <a:gd name="T82" fmla="*/ 0 h 1890"/>
                <a:gd name="T83" fmla="*/ 1950 w 1950"/>
                <a:gd name="T84" fmla="*/ 1890 h 189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950" h="1890">
                  <a:moveTo>
                    <a:pt x="0" y="0"/>
                  </a:moveTo>
                  <a:cubicBezTo>
                    <a:pt x="43" y="3"/>
                    <a:pt x="103" y="14"/>
                    <a:pt x="146" y="15"/>
                  </a:cubicBezTo>
                  <a:cubicBezTo>
                    <a:pt x="360" y="20"/>
                    <a:pt x="485" y="10"/>
                    <a:pt x="697" y="33"/>
                  </a:cubicBezTo>
                  <a:cubicBezTo>
                    <a:pt x="716" y="35"/>
                    <a:pt x="724" y="52"/>
                    <a:pt x="727" y="73"/>
                  </a:cubicBezTo>
                  <a:cubicBezTo>
                    <a:pt x="743" y="87"/>
                    <a:pt x="762" y="142"/>
                    <a:pt x="775" y="152"/>
                  </a:cubicBezTo>
                  <a:cubicBezTo>
                    <a:pt x="785" y="168"/>
                    <a:pt x="777" y="141"/>
                    <a:pt x="787" y="165"/>
                  </a:cubicBezTo>
                  <a:cubicBezTo>
                    <a:pt x="800" y="220"/>
                    <a:pt x="823" y="243"/>
                    <a:pt x="835" y="298"/>
                  </a:cubicBezTo>
                  <a:cubicBezTo>
                    <a:pt x="863" y="420"/>
                    <a:pt x="896" y="538"/>
                    <a:pt x="947" y="650"/>
                  </a:cubicBezTo>
                  <a:cubicBezTo>
                    <a:pt x="968" y="698"/>
                    <a:pt x="977" y="745"/>
                    <a:pt x="1012" y="783"/>
                  </a:cubicBezTo>
                  <a:cubicBezTo>
                    <a:pt x="1024" y="823"/>
                    <a:pt x="1045" y="863"/>
                    <a:pt x="1068" y="897"/>
                  </a:cubicBezTo>
                  <a:cubicBezTo>
                    <a:pt x="1088" y="963"/>
                    <a:pt x="1059" y="884"/>
                    <a:pt x="1100" y="941"/>
                  </a:cubicBezTo>
                  <a:cubicBezTo>
                    <a:pt x="1144" y="1002"/>
                    <a:pt x="1063" y="935"/>
                    <a:pt x="1132" y="986"/>
                  </a:cubicBezTo>
                  <a:cubicBezTo>
                    <a:pt x="1161" y="1034"/>
                    <a:pt x="1198" y="1085"/>
                    <a:pt x="1236" y="1127"/>
                  </a:cubicBezTo>
                  <a:cubicBezTo>
                    <a:pt x="1243" y="1151"/>
                    <a:pt x="1288" y="1207"/>
                    <a:pt x="1308" y="1224"/>
                  </a:cubicBezTo>
                  <a:cubicBezTo>
                    <a:pt x="1323" y="1237"/>
                    <a:pt x="1356" y="1259"/>
                    <a:pt x="1356" y="1259"/>
                  </a:cubicBezTo>
                  <a:cubicBezTo>
                    <a:pt x="1383" y="1303"/>
                    <a:pt x="1364" y="1280"/>
                    <a:pt x="1420" y="1321"/>
                  </a:cubicBezTo>
                  <a:cubicBezTo>
                    <a:pt x="1428" y="1326"/>
                    <a:pt x="1444" y="1338"/>
                    <a:pt x="1444" y="1338"/>
                  </a:cubicBezTo>
                  <a:cubicBezTo>
                    <a:pt x="1480" y="1398"/>
                    <a:pt x="1438" y="1339"/>
                    <a:pt x="1484" y="1374"/>
                  </a:cubicBezTo>
                  <a:cubicBezTo>
                    <a:pt x="1493" y="1380"/>
                    <a:pt x="1499" y="1393"/>
                    <a:pt x="1508" y="1400"/>
                  </a:cubicBezTo>
                  <a:cubicBezTo>
                    <a:pt x="1527" y="1414"/>
                    <a:pt x="1558" y="1428"/>
                    <a:pt x="1580" y="1435"/>
                  </a:cubicBezTo>
                  <a:cubicBezTo>
                    <a:pt x="1618" y="1499"/>
                    <a:pt x="1522" y="1415"/>
                    <a:pt x="1602" y="1473"/>
                  </a:cubicBezTo>
                  <a:cubicBezTo>
                    <a:pt x="1672" y="1524"/>
                    <a:pt x="1784" y="1569"/>
                    <a:pt x="1861" y="1603"/>
                  </a:cubicBezTo>
                  <a:cubicBezTo>
                    <a:pt x="1905" y="1623"/>
                    <a:pt x="1910" y="1641"/>
                    <a:pt x="1950" y="1671"/>
                  </a:cubicBezTo>
                  <a:cubicBezTo>
                    <a:pt x="1884" y="1890"/>
                    <a:pt x="1473" y="1760"/>
                    <a:pt x="1248" y="1743"/>
                  </a:cubicBezTo>
                  <a:cubicBezTo>
                    <a:pt x="1044" y="1687"/>
                    <a:pt x="845" y="1757"/>
                    <a:pt x="618" y="1761"/>
                  </a:cubicBezTo>
                  <a:cubicBezTo>
                    <a:pt x="409" y="1789"/>
                    <a:pt x="231" y="1682"/>
                    <a:pt x="2" y="1682"/>
                  </a:cubicBezTo>
                  <a:lnTo>
                    <a:pt x="0" y="0"/>
                  </a:lnTo>
                  <a:close/>
                </a:path>
              </a:pathLst>
            </a:custGeom>
            <a:pattFill prst="wave">
              <a:fgClr>
                <a:srgbClr val="CC6600"/>
              </a:fgClr>
              <a:bgClr>
                <a:srgbClr val="996633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34" name="AutoShape 8">
              <a:extLst>
                <a:ext uri="{FF2B5EF4-FFF2-40B4-BE49-F238E27FC236}">
                  <a16:creationId xmlns:a16="http://schemas.microsoft.com/office/drawing/2014/main" id="{D768FA6A-D0EB-497A-AC52-15CEE1079D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355721">
              <a:off x="880" y="2597"/>
              <a:ext cx="83" cy="703"/>
            </a:xfrm>
            <a:prstGeom prst="can">
              <a:avLst>
                <a:gd name="adj" fmla="val 63705"/>
              </a:avLst>
            </a:prstGeom>
            <a:gradFill rotWithShape="0">
              <a:gsLst>
                <a:gs pos="0">
                  <a:schemeClr val="folHlink">
                    <a:gamma/>
                    <a:shade val="65098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de-DE" sz="1350">
                <a:solidFill>
                  <a:prstClr val="black"/>
                </a:solidFill>
                <a:latin typeface="Times" charset="0"/>
              </a:endParaRPr>
            </a:p>
          </p:txBody>
        </p:sp>
        <p:sp>
          <p:nvSpPr>
            <p:cNvPr id="235" name="Freeform 9">
              <a:extLst>
                <a:ext uri="{FF2B5EF4-FFF2-40B4-BE49-F238E27FC236}">
                  <a16:creationId xmlns:a16="http://schemas.microsoft.com/office/drawing/2014/main" id="{C9064DAD-0676-499D-A018-34E972ED5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" y="3089"/>
              <a:ext cx="93" cy="114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36" name="Text Box 10">
              <a:extLst>
                <a:ext uri="{FF2B5EF4-FFF2-40B4-BE49-F238E27FC236}">
                  <a16:creationId xmlns:a16="http://schemas.microsoft.com/office/drawing/2014/main" id="{278974EC-CEAA-42A9-878A-81B582C72A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" y="3261"/>
              <a:ext cx="128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endParaRPr lang="de-DE" altLang="nl-NL" sz="15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graphicFrame>
          <p:nvGraphicFramePr>
            <p:cNvPr id="237" name="Object 236">
              <a:extLst>
                <a:ext uri="{FF2B5EF4-FFF2-40B4-BE49-F238E27FC236}">
                  <a16:creationId xmlns:a16="http://schemas.microsoft.com/office/drawing/2014/main" id="{198E351F-56D0-4E97-B98B-799E787D233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11" y="988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Clip" r:id="rId5" imgW="832104" imgH="889711" progId="">
                    <p:embed/>
                  </p:oleObj>
                </mc:Choice>
                <mc:Fallback>
                  <p:oleObj name="Clip" r:id="rId5" imgW="832104" imgH="889711" progId="">
                    <p:embed/>
                    <p:pic>
                      <p:nvPicPr>
                        <p:cNvPr id="237" name="Object 236">
                          <a:extLst>
                            <a:ext uri="{FF2B5EF4-FFF2-40B4-BE49-F238E27FC236}">
                              <a16:creationId xmlns:a16="http://schemas.microsoft.com/office/drawing/2014/main" id="{198E351F-56D0-4E97-B98B-799E787D233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1" y="988"/>
                          <a:ext cx="573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8" name="Text Box 12">
              <a:extLst>
                <a:ext uri="{FF2B5EF4-FFF2-40B4-BE49-F238E27FC236}">
                  <a16:creationId xmlns:a16="http://schemas.microsoft.com/office/drawing/2014/main" id="{15CD1ABB-D3CE-41FB-A7A7-68D7BD9FEF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4" y="3051"/>
              <a:ext cx="67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endParaRPr lang="de-DE" altLang="nl-NL" sz="15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9" name="Freeform 14" descr="20%">
              <a:extLst>
                <a:ext uri="{FF2B5EF4-FFF2-40B4-BE49-F238E27FC236}">
                  <a16:creationId xmlns:a16="http://schemas.microsoft.com/office/drawing/2014/main" id="{CBAB5BAF-9966-4B46-8F0A-4F1DFC1B7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1" y="2494"/>
              <a:ext cx="1078" cy="487"/>
            </a:xfrm>
            <a:custGeom>
              <a:avLst/>
              <a:gdLst>
                <a:gd name="T0" fmla="*/ 662 w 1077"/>
                <a:gd name="T1" fmla="*/ 0 h 468"/>
                <a:gd name="T2" fmla="*/ 503 w 1077"/>
                <a:gd name="T3" fmla="*/ 10 h 468"/>
                <a:gd name="T4" fmla="*/ 437 w 1077"/>
                <a:gd name="T5" fmla="*/ 173 h 468"/>
                <a:gd name="T6" fmla="*/ 347 w 1077"/>
                <a:gd name="T7" fmla="*/ 272 h 468"/>
                <a:gd name="T8" fmla="*/ 313 w 1077"/>
                <a:gd name="T9" fmla="*/ 331 h 468"/>
                <a:gd name="T10" fmla="*/ 291 w 1077"/>
                <a:gd name="T11" fmla="*/ 388 h 468"/>
                <a:gd name="T12" fmla="*/ 145 w 1077"/>
                <a:gd name="T13" fmla="*/ 575 h 468"/>
                <a:gd name="T14" fmla="*/ 85 w 1077"/>
                <a:gd name="T15" fmla="*/ 659 h 468"/>
                <a:gd name="T16" fmla="*/ 43 w 1077"/>
                <a:gd name="T17" fmla="*/ 773 h 468"/>
                <a:gd name="T18" fmla="*/ 21 w 1077"/>
                <a:gd name="T19" fmla="*/ 883 h 468"/>
                <a:gd name="T20" fmla="*/ 11 w 1077"/>
                <a:gd name="T21" fmla="*/ 995 h 468"/>
                <a:gd name="T22" fmla="*/ 25 w 1077"/>
                <a:gd name="T23" fmla="*/ 1959 h 468"/>
                <a:gd name="T24" fmla="*/ 79 w 1077"/>
                <a:gd name="T25" fmla="*/ 2187 h 468"/>
                <a:gd name="T26" fmla="*/ 99 w 1077"/>
                <a:gd name="T27" fmla="*/ 2203 h 468"/>
                <a:gd name="T28" fmla="*/ 111 w 1077"/>
                <a:gd name="T29" fmla="*/ 2230 h 468"/>
                <a:gd name="T30" fmla="*/ 217 w 1077"/>
                <a:gd name="T31" fmla="*/ 2368 h 468"/>
                <a:gd name="T32" fmla="*/ 239 w 1077"/>
                <a:gd name="T33" fmla="*/ 2452 h 468"/>
                <a:gd name="T34" fmla="*/ 263 w 1077"/>
                <a:gd name="T35" fmla="*/ 2791 h 468"/>
                <a:gd name="T36" fmla="*/ 387 w 1077"/>
                <a:gd name="T37" fmla="*/ 3058 h 468"/>
                <a:gd name="T38" fmla="*/ 443 w 1077"/>
                <a:gd name="T39" fmla="*/ 3056 h 468"/>
                <a:gd name="T40" fmla="*/ 479 w 1077"/>
                <a:gd name="T41" fmla="*/ 2917 h 468"/>
                <a:gd name="T42" fmla="*/ 616 w 1077"/>
                <a:gd name="T43" fmla="*/ 2980 h 468"/>
                <a:gd name="T44" fmla="*/ 672 w 1077"/>
                <a:gd name="T45" fmla="*/ 3180 h 468"/>
                <a:gd name="T46" fmla="*/ 710 w 1077"/>
                <a:gd name="T47" fmla="*/ 3280 h 468"/>
                <a:gd name="T48" fmla="*/ 788 w 1077"/>
                <a:gd name="T49" fmla="*/ 3218 h 468"/>
                <a:gd name="T50" fmla="*/ 832 w 1077"/>
                <a:gd name="T51" fmla="*/ 3092 h 468"/>
                <a:gd name="T52" fmla="*/ 906 w 1077"/>
                <a:gd name="T53" fmla="*/ 2889 h 468"/>
                <a:gd name="T54" fmla="*/ 1010 w 1077"/>
                <a:gd name="T55" fmla="*/ 2917 h 468"/>
                <a:gd name="T56" fmla="*/ 1074 w 1077"/>
                <a:gd name="T57" fmla="*/ 2864 h 468"/>
                <a:gd name="T58" fmla="*/ 1112 w 1077"/>
                <a:gd name="T59" fmla="*/ 2637 h 468"/>
                <a:gd name="T60" fmla="*/ 1118 w 1077"/>
                <a:gd name="T61" fmla="*/ 2504 h 468"/>
                <a:gd name="T62" fmla="*/ 1120 w 1077"/>
                <a:gd name="T63" fmla="*/ 2464 h 468"/>
                <a:gd name="T64" fmla="*/ 1106 w 1077"/>
                <a:gd name="T65" fmla="*/ 1895 h 468"/>
                <a:gd name="T66" fmla="*/ 1090 w 1077"/>
                <a:gd name="T67" fmla="*/ 1736 h 468"/>
                <a:gd name="T68" fmla="*/ 1074 w 1077"/>
                <a:gd name="T69" fmla="*/ 1668 h 468"/>
                <a:gd name="T70" fmla="*/ 1054 w 1077"/>
                <a:gd name="T71" fmla="*/ 1554 h 468"/>
                <a:gd name="T72" fmla="*/ 1044 w 1077"/>
                <a:gd name="T73" fmla="*/ 1028 h 468"/>
                <a:gd name="T74" fmla="*/ 956 w 1077"/>
                <a:gd name="T75" fmla="*/ 773 h 468"/>
                <a:gd name="T76" fmla="*/ 884 w 1077"/>
                <a:gd name="T77" fmla="*/ 507 h 468"/>
                <a:gd name="T78" fmla="*/ 698 w 1077"/>
                <a:gd name="T79" fmla="*/ 10 h 468"/>
                <a:gd name="T80" fmla="*/ 662 w 1077"/>
                <a:gd name="T81" fmla="*/ 0 h 4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77"/>
                <a:gd name="T124" fmla="*/ 0 h 468"/>
                <a:gd name="T125" fmla="*/ 1077 w 1077"/>
                <a:gd name="T126" fmla="*/ 468 h 4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77" h="468">
                  <a:moveTo>
                    <a:pt x="613" y="0"/>
                  </a:moveTo>
                  <a:cubicBezTo>
                    <a:pt x="566" y="16"/>
                    <a:pt x="586" y="8"/>
                    <a:pt x="503" y="10"/>
                  </a:cubicBezTo>
                  <a:cubicBezTo>
                    <a:pt x="480" y="18"/>
                    <a:pt x="462" y="23"/>
                    <a:pt x="437" y="26"/>
                  </a:cubicBezTo>
                  <a:cubicBezTo>
                    <a:pt x="409" y="33"/>
                    <a:pt x="376" y="34"/>
                    <a:pt x="347" y="38"/>
                  </a:cubicBezTo>
                  <a:cubicBezTo>
                    <a:pt x="335" y="40"/>
                    <a:pt x="325" y="46"/>
                    <a:pt x="313" y="48"/>
                  </a:cubicBezTo>
                  <a:cubicBezTo>
                    <a:pt x="305" y="53"/>
                    <a:pt x="300" y="54"/>
                    <a:pt x="291" y="56"/>
                  </a:cubicBezTo>
                  <a:cubicBezTo>
                    <a:pt x="230" y="86"/>
                    <a:pt x="237" y="80"/>
                    <a:pt x="145" y="82"/>
                  </a:cubicBezTo>
                  <a:cubicBezTo>
                    <a:pt x="125" y="87"/>
                    <a:pt x="104" y="87"/>
                    <a:pt x="85" y="94"/>
                  </a:cubicBezTo>
                  <a:cubicBezTo>
                    <a:pt x="71" y="99"/>
                    <a:pt x="59" y="107"/>
                    <a:pt x="43" y="110"/>
                  </a:cubicBezTo>
                  <a:cubicBezTo>
                    <a:pt x="36" y="115"/>
                    <a:pt x="28" y="121"/>
                    <a:pt x="21" y="126"/>
                  </a:cubicBezTo>
                  <a:cubicBezTo>
                    <a:pt x="18" y="134"/>
                    <a:pt x="14" y="134"/>
                    <a:pt x="11" y="142"/>
                  </a:cubicBezTo>
                  <a:cubicBezTo>
                    <a:pt x="6" y="184"/>
                    <a:pt x="0" y="242"/>
                    <a:pt x="25" y="280"/>
                  </a:cubicBezTo>
                  <a:cubicBezTo>
                    <a:pt x="36" y="297"/>
                    <a:pt x="61" y="301"/>
                    <a:pt x="79" y="310"/>
                  </a:cubicBezTo>
                  <a:cubicBezTo>
                    <a:pt x="85" y="313"/>
                    <a:pt x="93" y="312"/>
                    <a:pt x="99" y="314"/>
                  </a:cubicBezTo>
                  <a:cubicBezTo>
                    <a:pt x="103" y="315"/>
                    <a:pt x="111" y="318"/>
                    <a:pt x="111" y="318"/>
                  </a:cubicBezTo>
                  <a:cubicBezTo>
                    <a:pt x="140" y="347"/>
                    <a:pt x="171" y="335"/>
                    <a:pt x="217" y="336"/>
                  </a:cubicBezTo>
                  <a:cubicBezTo>
                    <a:pt x="224" y="341"/>
                    <a:pt x="239" y="348"/>
                    <a:pt x="239" y="348"/>
                  </a:cubicBezTo>
                  <a:cubicBezTo>
                    <a:pt x="251" y="364"/>
                    <a:pt x="252" y="382"/>
                    <a:pt x="263" y="398"/>
                  </a:cubicBezTo>
                  <a:cubicBezTo>
                    <a:pt x="274" y="443"/>
                    <a:pt x="360" y="435"/>
                    <a:pt x="387" y="436"/>
                  </a:cubicBezTo>
                  <a:cubicBezTo>
                    <a:pt x="406" y="435"/>
                    <a:pt x="424" y="436"/>
                    <a:pt x="443" y="434"/>
                  </a:cubicBezTo>
                  <a:cubicBezTo>
                    <a:pt x="455" y="433"/>
                    <a:pt x="467" y="419"/>
                    <a:pt x="479" y="416"/>
                  </a:cubicBezTo>
                  <a:cubicBezTo>
                    <a:pt x="514" y="417"/>
                    <a:pt x="536" y="418"/>
                    <a:pt x="567" y="422"/>
                  </a:cubicBezTo>
                  <a:cubicBezTo>
                    <a:pt x="587" y="429"/>
                    <a:pt x="605" y="442"/>
                    <a:pt x="623" y="452"/>
                  </a:cubicBezTo>
                  <a:cubicBezTo>
                    <a:pt x="635" y="459"/>
                    <a:pt x="649" y="462"/>
                    <a:pt x="661" y="468"/>
                  </a:cubicBezTo>
                  <a:cubicBezTo>
                    <a:pt x="691" y="467"/>
                    <a:pt x="711" y="463"/>
                    <a:pt x="739" y="456"/>
                  </a:cubicBezTo>
                  <a:cubicBezTo>
                    <a:pt x="754" y="452"/>
                    <a:pt x="768" y="442"/>
                    <a:pt x="783" y="438"/>
                  </a:cubicBezTo>
                  <a:cubicBezTo>
                    <a:pt x="804" y="424"/>
                    <a:pt x="833" y="416"/>
                    <a:pt x="857" y="410"/>
                  </a:cubicBezTo>
                  <a:cubicBezTo>
                    <a:pt x="895" y="411"/>
                    <a:pt x="925" y="412"/>
                    <a:pt x="961" y="416"/>
                  </a:cubicBezTo>
                  <a:cubicBezTo>
                    <a:pt x="995" y="414"/>
                    <a:pt x="999" y="411"/>
                    <a:pt x="1025" y="406"/>
                  </a:cubicBezTo>
                  <a:cubicBezTo>
                    <a:pt x="1039" y="395"/>
                    <a:pt x="1050" y="387"/>
                    <a:pt x="1063" y="374"/>
                  </a:cubicBezTo>
                  <a:cubicBezTo>
                    <a:pt x="1065" y="368"/>
                    <a:pt x="1067" y="362"/>
                    <a:pt x="1069" y="356"/>
                  </a:cubicBezTo>
                  <a:cubicBezTo>
                    <a:pt x="1070" y="354"/>
                    <a:pt x="1071" y="350"/>
                    <a:pt x="1071" y="350"/>
                  </a:cubicBezTo>
                  <a:cubicBezTo>
                    <a:pt x="1071" y="341"/>
                    <a:pt x="1077" y="283"/>
                    <a:pt x="1057" y="270"/>
                  </a:cubicBezTo>
                  <a:cubicBezTo>
                    <a:pt x="1054" y="260"/>
                    <a:pt x="1049" y="254"/>
                    <a:pt x="1041" y="248"/>
                  </a:cubicBezTo>
                  <a:cubicBezTo>
                    <a:pt x="1038" y="243"/>
                    <a:pt x="1025" y="238"/>
                    <a:pt x="1025" y="238"/>
                  </a:cubicBezTo>
                  <a:cubicBezTo>
                    <a:pt x="1019" y="232"/>
                    <a:pt x="1012" y="227"/>
                    <a:pt x="1005" y="222"/>
                  </a:cubicBezTo>
                  <a:cubicBezTo>
                    <a:pt x="990" y="199"/>
                    <a:pt x="1012" y="167"/>
                    <a:pt x="995" y="146"/>
                  </a:cubicBezTo>
                  <a:cubicBezTo>
                    <a:pt x="975" y="121"/>
                    <a:pt x="936" y="120"/>
                    <a:pt x="907" y="110"/>
                  </a:cubicBezTo>
                  <a:cubicBezTo>
                    <a:pt x="881" y="101"/>
                    <a:pt x="860" y="84"/>
                    <a:pt x="835" y="72"/>
                  </a:cubicBezTo>
                  <a:cubicBezTo>
                    <a:pt x="803" y="23"/>
                    <a:pt x="700" y="12"/>
                    <a:pt x="649" y="10"/>
                  </a:cubicBezTo>
                  <a:cubicBezTo>
                    <a:pt x="647" y="9"/>
                    <a:pt x="599" y="0"/>
                    <a:pt x="613" y="0"/>
                  </a:cubicBezTo>
                  <a:close/>
                </a:path>
              </a:pathLst>
            </a:custGeom>
            <a:pattFill prst="pct20">
              <a:fgClr>
                <a:srgbClr val="00FFFF"/>
              </a:fgClr>
              <a:bgClr>
                <a:srgbClr val="996633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0" name="Freeform 15">
              <a:extLst>
                <a:ext uri="{FF2B5EF4-FFF2-40B4-BE49-F238E27FC236}">
                  <a16:creationId xmlns:a16="http://schemas.microsoft.com/office/drawing/2014/main" id="{D8FE609A-3A61-4D40-9896-D389169C6F4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70" y="2488"/>
              <a:ext cx="410" cy="253"/>
            </a:xfrm>
            <a:custGeom>
              <a:avLst/>
              <a:gdLst>
                <a:gd name="T0" fmla="*/ 0 w 776"/>
                <a:gd name="T1" fmla="*/ 0 h 601"/>
                <a:gd name="T2" fmla="*/ 1 w 776"/>
                <a:gd name="T3" fmla="*/ 0 h 601"/>
                <a:gd name="T4" fmla="*/ 1 w 776"/>
                <a:gd name="T5" fmla="*/ 0 h 601"/>
                <a:gd name="T6" fmla="*/ 1 w 776"/>
                <a:gd name="T7" fmla="*/ 0 h 601"/>
                <a:gd name="T8" fmla="*/ 1 w 776"/>
                <a:gd name="T9" fmla="*/ 0 h 601"/>
                <a:gd name="T10" fmla="*/ 1 w 776"/>
                <a:gd name="T11" fmla="*/ 0 h 601"/>
                <a:gd name="T12" fmla="*/ 1 w 776"/>
                <a:gd name="T13" fmla="*/ 0 h 601"/>
                <a:gd name="T14" fmla="*/ 1 w 776"/>
                <a:gd name="T15" fmla="*/ 0 h 601"/>
                <a:gd name="T16" fmla="*/ 1 w 776"/>
                <a:gd name="T17" fmla="*/ 0 h 601"/>
                <a:gd name="T18" fmla="*/ 1 w 776"/>
                <a:gd name="T19" fmla="*/ 0 h 601"/>
                <a:gd name="T20" fmla="*/ 1 w 776"/>
                <a:gd name="T21" fmla="*/ 0 h 601"/>
                <a:gd name="T22" fmla="*/ 1 w 776"/>
                <a:gd name="T23" fmla="*/ 0 h 601"/>
                <a:gd name="T24" fmla="*/ 1 w 776"/>
                <a:gd name="T25" fmla="*/ 0 h 601"/>
                <a:gd name="T26" fmla="*/ 1 w 776"/>
                <a:gd name="T27" fmla="*/ 0 h 601"/>
                <a:gd name="T28" fmla="*/ 1 w 776"/>
                <a:gd name="T29" fmla="*/ 0 h 601"/>
                <a:gd name="T30" fmla="*/ 1 w 776"/>
                <a:gd name="T31" fmla="*/ 0 h 601"/>
                <a:gd name="T32" fmla="*/ 1 w 776"/>
                <a:gd name="T33" fmla="*/ 0 h 601"/>
                <a:gd name="T34" fmla="*/ 1 w 776"/>
                <a:gd name="T35" fmla="*/ 0 h 601"/>
                <a:gd name="T36" fmla="*/ 1 w 776"/>
                <a:gd name="T37" fmla="*/ 0 h 601"/>
                <a:gd name="T38" fmla="*/ 1 w 776"/>
                <a:gd name="T39" fmla="*/ 0 h 601"/>
                <a:gd name="T40" fmla="*/ 1 w 776"/>
                <a:gd name="T41" fmla="*/ 0 h 601"/>
                <a:gd name="T42" fmla="*/ 1 w 776"/>
                <a:gd name="T43" fmla="*/ 0 h 601"/>
                <a:gd name="T44" fmla="*/ 1 w 776"/>
                <a:gd name="T45" fmla="*/ 0 h 601"/>
                <a:gd name="T46" fmla="*/ 1 w 776"/>
                <a:gd name="T47" fmla="*/ 0 h 601"/>
                <a:gd name="T48" fmla="*/ 1 w 776"/>
                <a:gd name="T49" fmla="*/ 0 h 601"/>
                <a:gd name="T50" fmla="*/ 1 w 776"/>
                <a:gd name="T51" fmla="*/ 0 h 601"/>
                <a:gd name="T52" fmla="*/ 1 w 776"/>
                <a:gd name="T53" fmla="*/ 0 h 601"/>
                <a:gd name="T54" fmla="*/ 1 w 776"/>
                <a:gd name="T55" fmla="*/ 0 h 601"/>
                <a:gd name="T56" fmla="*/ 1 w 776"/>
                <a:gd name="T57" fmla="*/ 0 h 601"/>
                <a:gd name="T58" fmla="*/ 1 w 776"/>
                <a:gd name="T59" fmla="*/ 0 h 601"/>
                <a:gd name="T60" fmla="*/ 1 w 776"/>
                <a:gd name="T61" fmla="*/ 0 h 601"/>
                <a:gd name="T62" fmla="*/ 1 w 776"/>
                <a:gd name="T63" fmla="*/ 0 h 601"/>
                <a:gd name="T64" fmla="*/ 1 w 776"/>
                <a:gd name="T65" fmla="*/ 0 h 601"/>
                <a:gd name="T66" fmla="*/ 1 w 776"/>
                <a:gd name="T67" fmla="*/ 0 h 601"/>
                <a:gd name="T68" fmla="*/ 1 w 776"/>
                <a:gd name="T69" fmla="*/ 0 h 601"/>
                <a:gd name="T70" fmla="*/ 1 w 776"/>
                <a:gd name="T71" fmla="*/ 0 h 601"/>
                <a:gd name="T72" fmla="*/ 1 w 776"/>
                <a:gd name="T73" fmla="*/ 0 h 601"/>
                <a:gd name="T74" fmla="*/ 1 w 776"/>
                <a:gd name="T75" fmla="*/ 0 h 601"/>
                <a:gd name="T76" fmla="*/ 1 w 776"/>
                <a:gd name="T77" fmla="*/ 0 h 6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76"/>
                <a:gd name="T118" fmla="*/ 0 h 601"/>
                <a:gd name="T119" fmla="*/ 776 w 776"/>
                <a:gd name="T120" fmla="*/ 601 h 6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76" h="601">
                  <a:moveTo>
                    <a:pt x="0" y="601"/>
                  </a:moveTo>
                  <a:lnTo>
                    <a:pt x="0" y="601"/>
                  </a:lnTo>
                  <a:lnTo>
                    <a:pt x="11" y="589"/>
                  </a:lnTo>
                  <a:lnTo>
                    <a:pt x="23" y="578"/>
                  </a:lnTo>
                  <a:lnTo>
                    <a:pt x="37" y="571"/>
                  </a:lnTo>
                  <a:lnTo>
                    <a:pt x="51" y="564"/>
                  </a:lnTo>
                  <a:lnTo>
                    <a:pt x="67" y="560"/>
                  </a:lnTo>
                  <a:lnTo>
                    <a:pt x="82" y="556"/>
                  </a:lnTo>
                  <a:lnTo>
                    <a:pt x="99" y="554"/>
                  </a:lnTo>
                  <a:lnTo>
                    <a:pt x="116" y="551"/>
                  </a:lnTo>
                  <a:lnTo>
                    <a:pt x="125" y="548"/>
                  </a:lnTo>
                  <a:lnTo>
                    <a:pt x="134" y="545"/>
                  </a:lnTo>
                  <a:lnTo>
                    <a:pt x="141" y="541"/>
                  </a:lnTo>
                  <a:lnTo>
                    <a:pt x="147" y="535"/>
                  </a:lnTo>
                  <a:lnTo>
                    <a:pt x="153" y="524"/>
                  </a:lnTo>
                  <a:lnTo>
                    <a:pt x="162" y="514"/>
                  </a:lnTo>
                  <a:lnTo>
                    <a:pt x="170" y="505"/>
                  </a:lnTo>
                  <a:lnTo>
                    <a:pt x="179" y="498"/>
                  </a:lnTo>
                  <a:lnTo>
                    <a:pt x="190" y="490"/>
                  </a:lnTo>
                  <a:lnTo>
                    <a:pt x="202" y="482"/>
                  </a:lnTo>
                  <a:lnTo>
                    <a:pt x="216" y="475"/>
                  </a:lnTo>
                  <a:lnTo>
                    <a:pt x="228" y="470"/>
                  </a:lnTo>
                  <a:lnTo>
                    <a:pt x="240" y="463"/>
                  </a:lnTo>
                  <a:lnTo>
                    <a:pt x="251" y="455"/>
                  </a:lnTo>
                  <a:lnTo>
                    <a:pt x="260" y="445"/>
                  </a:lnTo>
                  <a:lnTo>
                    <a:pt x="267" y="433"/>
                  </a:lnTo>
                  <a:lnTo>
                    <a:pt x="271" y="424"/>
                  </a:lnTo>
                  <a:lnTo>
                    <a:pt x="274" y="415"/>
                  </a:lnTo>
                  <a:lnTo>
                    <a:pt x="278" y="407"/>
                  </a:lnTo>
                  <a:lnTo>
                    <a:pt x="283" y="399"/>
                  </a:lnTo>
                  <a:lnTo>
                    <a:pt x="288" y="392"/>
                  </a:lnTo>
                  <a:lnTo>
                    <a:pt x="294" y="386"/>
                  </a:lnTo>
                  <a:lnTo>
                    <a:pt x="300" y="379"/>
                  </a:lnTo>
                  <a:lnTo>
                    <a:pt x="308" y="374"/>
                  </a:lnTo>
                  <a:lnTo>
                    <a:pt x="327" y="361"/>
                  </a:lnTo>
                  <a:lnTo>
                    <a:pt x="343" y="348"/>
                  </a:lnTo>
                  <a:lnTo>
                    <a:pt x="361" y="336"/>
                  </a:lnTo>
                  <a:lnTo>
                    <a:pt x="377" y="322"/>
                  </a:lnTo>
                  <a:lnTo>
                    <a:pt x="393" y="309"/>
                  </a:lnTo>
                  <a:lnTo>
                    <a:pt x="409" y="295"/>
                  </a:lnTo>
                  <a:lnTo>
                    <a:pt x="426" y="282"/>
                  </a:lnTo>
                  <a:lnTo>
                    <a:pt x="442" y="268"/>
                  </a:lnTo>
                  <a:lnTo>
                    <a:pt x="450" y="259"/>
                  </a:lnTo>
                  <a:lnTo>
                    <a:pt x="458" y="248"/>
                  </a:lnTo>
                  <a:lnTo>
                    <a:pt x="465" y="237"/>
                  </a:lnTo>
                  <a:lnTo>
                    <a:pt x="473" y="227"/>
                  </a:lnTo>
                  <a:lnTo>
                    <a:pt x="485" y="217"/>
                  </a:lnTo>
                  <a:lnTo>
                    <a:pt x="499" y="208"/>
                  </a:lnTo>
                  <a:lnTo>
                    <a:pt x="514" y="202"/>
                  </a:lnTo>
                  <a:lnTo>
                    <a:pt x="529" y="196"/>
                  </a:lnTo>
                  <a:lnTo>
                    <a:pt x="544" y="190"/>
                  </a:lnTo>
                  <a:lnTo>
                    <a:pt x="557" y="183"/>
                  </a:lnTo>
                  <a:lnTo>
                    <a:pt x="571" y="175"/>
                  </a:lnTo>
                  <a:lnTo>
                    <a:pt x="581" y="162"/>
                  </a:lnTo>
                  <a:lnTo>
                    <a:pt x="592" y="149"/>
                  </a:lnTo>
                  <a:lnTo>
                    <a:pt x="602" y="135"/>
                  </a:lnTo>
                  <a:lnTo>
                    <a:pt x="613" y="123"/>
                  </a:lnTo>
                  <a:lnTo>
                    <a:pt x="625" y="111"/>
                  </a:lnTo>
                  <a:lnTo>
                    <a:pt x="636" y="100"/>
                  </a:lnTo>
                  <a:lnTo>
                    <a:pt x="649" y="91"/>
                  </a:lnTo>
                  <a:lnTo>
                    <a:pt x="664" y="83"/>
                  </a:lnTo>
                  <a:lnTo>
                    <a:pt x="680" y="77"/>
                  </a:lnTo>
                  <a:lnTo>
                    <a:pt x="690" y="65"/>
                  </a:lnTo>
                  <a:lnTo>
                    <a:pt x="699" y="53"/>
                  </a:lnTo>
                  <a:lnTo>
                    <a:pt x="710" y="41"/>
                  </a:lnTo>
                  <a:lnTo>
                    <a:pt x="722" y="31"/>
                  </a:lnTo>
                  <a:lnTo>
                    <a:pt x="734" y="22"/>
                  </a:lnTo>
                  <a:lnTo>
                    <a:pt x="748" y="14"/>
                  </a:lnTo>
                  <a:lnTo>
                    <a:pt x="762" y="7"/>
                  </a:lnTo>
                  <a:lnTo>
                    <a:pt x="77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1" name="Freeform 16">
              <a:extLst>
                <a:ext uri="{FF2B5EF4-FFF2-40B4-BE49-F238E27FC236}">
                  <a16:creationId xmlns:a16="http://schemas.microsoft.com/office/drawing/2014/main" id="{6FEFCECF-1BD3-497D-AC6F-15C140957CF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80" y="2722"/>
              <a:ext cx="76" cy="55"/>
            </a:xfrm>
            <a:custGeom>
              <a:avLst/>
              <a:gdLst>
                <a:gd name="T0" fmla="*/ 1 w 143"/>
                <a:gd name="T1" fmla="*/ 0 h 135"/>
                <a:gd name="T2" fmla="*/ 1 w 143"/>
                <a:gd name="T3" fmla="*/ 0 h 135"/>
                <a:gd name="T4" fmla="*/ 1 w 143"/>
                <a:gd name="T5" fmla="*/ 0 h 135"/>
                <a:gd name="T6" fmla="*/ 1 w 143"/>
                <a:gd name="T7" fmla="*/ 0 h 135"/>
                <a:gd name="T8" fmla="*/ 1 w 143"/>
                <a:gd name="T9" fmla="*/ 0 h 135"/>
                <a:gd name="T10" fmla="*/ 1 w 143"/>
                <a:gd name="T11" fmla="*/ 0 h 135"/>
                <a:gd name="T12" fmla="*/ 1 w 143"/>
                <a:gd name="T13" fmla="*/ 0 h 135"/>
                <a:gd name="T14" fmla="*/ 1 w 143"/>
                <a:gd name="T15" fmla="*/ 0 h 135"/>
                <a:gd name="T16" fmla="*/ 1 w 143"/>
                <a:gd name="T17" fmla="*/ 0 h 135"/>
                <a:gd name="T18" fmla="*/ 1 w 143"/>
                <a:gd name="T19" fmla="*/ 0 h 135"/>
                <a:gd name="T20" fmla="*/ 1 w 143"/>
                <a:gd name="T21" fmla="*/ 0 h 135"/>
                <a:gd name="T22" fmla="*/ 1 w 143"/>
                <a:gd name="T23" fmla="*/ 0 h 135"/>
                <a:gd name="T24" fmla="*/ 1 w 143"/>
                <a:gd name="T25" fmla="*/ 0 h 135"/>
                <a:gd name="T26" fmla="*/ 1 w 143"/>
                <a:gd name="T27" fmla="*/ 0 h 135"/>
                <a:gd name="T28" fmla="*/ 1 w 143"/>
                <a:gd name="T29" fmla="*/ 0 h 135"/>
                <a:gd name="T30" fmla="*/ 1 w 143"/>
                <a:gd name="T31" fmla="*/ 0 h 135"/>
                <a:gd name="T32" fmla="*/ 1 w 143"/>
                <a:gd name="T33" fmla="*/ 0 h 135"/>
                <a:gd name="T34" fmla="*/ 1 w 143"/>
                <a:gd name="T35" fmla="*/ 0 h 135"/>
                <a:gd name="T36" fmla="*/ 1 w 143"/>
                <a:gd name="T37" fmla="*/ 0 h 135"/>
                <a:gd name="T38" fmla="*/ 1 w 143"/>
                <a:gd name="T39" fmla="*/ 0 h 135"/>
                <a:gd name="T40" fmla="*/ 1 w 143"/>
                <a:gd name="T41" fmla="*/ 0 h 135"/>
                <a:gd name="T42" fmla="*/ 1 w 143"/>
                <a:gd name="T43" fmla="*/ 0 h 135"/>
                <a:gd name="T44" fmla="*/ 0 w 143"/>
                <a:gd name="T45" fmla="*/ 0 h 135"/>
                <a:gd name="T46" fmla="*/ 1 w 143"/>
                <a:gd name="T47" fmla="*/ 0 h 135"/>
                <a:gd name="T48" fmla="*/ 1 w 143"/>
                <a:gd name="T49" fmla="*/ 0 h 1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43"/>
                <a:gd name="T76" fmla="*/ 0 h 135"/>
                <a:gd name="T77" fmla="*/ 143 w 143"/>
                <a:gd name="T78" fmla="*/ 135 h 13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43" h="135">
                  <a:moveTo>
                    <a:pt x="6" y="135"/>
                  </a:moveTo>
                  <a:lnTo>
                    <a:pt x="6" y="135"/>
                  </a:lnTo>
                  <a:lnTo>
                    <a:pt x="33" y="131"/>
                  </a:lnTo>
                  <a:lnTo>
                    <a:pt x="57" y="123"/>
                  </a:lnTo>
                  <a:lnTo>
                    <a:pt x="82" y="112"/>
                  </a:lnTo>
                  <a:lnTo>
                    <a:pt x="102" y="95"/>
                  </a:lnTo>
                  <a:lnTo>
                    <a:pt x="120" y="74"/>
                  </a:lnTo>
                  <a:lnTo>
                    <a:pt x="130" y="51"/>
                  </a:lnTo>
                  <a:lnTo>
                    <a:pt x="138" y="27"/>
                  </a:lnTo>
                  <a:lnTo>
                    <a:pt x="143" y="0"/>
                  </a:lnTo>
                  <a:lnTo>
                    <a:pt x="129" y="0"/>
                  </a:lnTo>
                  <a:lnTo>
                    <a:pt x="128" y="24"/>
                  </a:lnTo>
                  <a:lnTo>
                    <a:pt x="120" y="49"/>
                  </a:lnTo>
                  <a:lnTo>
                    <a:pt x="109" y="69"/>
                  </a:lnTo>
                  <a:lnTo>
                    <a:pt x="94" y="87"/>
                  </a:lnTo>
                  <a:lnTo>
                    <a:pt x="76" y="101"/>
                  </a:lnTo>
                  <a:lnTo>
                    <a:pt x="54" y="112"/>
                  </a:lnTo>
                  <a:lnTo>
                    <a:pt x="30" y="120"/>
                  </a:lnTo>
                  <a:lnTo>
                    <a:pt x="6" y="122"/>
                  </a:lnTo>
                  <a:lnTo>
                    <a:pt x="2" y="124"/>
                  </a:lnTo>
                  <a:lnTo>
                    <a:pt x="0" y="129"/>
                  </a:lnTo>
                  <a:lnTo>
                    <a:pt x="2" y="133"/>
                  </a:lnTo>
                  <a:lnTo>
                    <a:pt x="6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2" name="Freeform 17">
              <a:extLst>
                <a:ext uri="{FF2B5EF4-FFF2-40B4-BE49-F238E27FC236}">
                  <a16:creationId xmlns:a16="http://schemas.microsoft.com/office/drawing/2014/main" id="{B9A4F96A-9602-44E4-A2DC-EA303549AB2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67" y="2439"/>
              <a:ext cx="164" cy="184"/>
            </a:xfrm>
            <a:custGeom>
              <a:avLst/>
              <a:gdLst>
                <a:gd name="T0" fmla="*/ 1 w 310"/>
                <a:gd name="T1" fmla="*/ 0 h 439"/>
                <a:gd name="T2" fmla="*/ 1 w 310"/>
                <a:gd name="T3" fmla="*/ 0 h 439"/>
                <a:gd name="T4" fmla="*/ 1 w 310"/>
                <a:gd name="T5" fmla="*/ 0 h 439"/>
                <a:gd name="T6" fmla="*/ 1 w 310"/>
                <a:gd name="T7" fmla="*/ 0 h 439"/>
                <a:gd name="T8" fmla="*/ 1 w 310"/>
                <a:gd name="T9" fmla="*/ 0 h 439"/>
                <a:gd name="T10" fmla="*/ 1 w 310"/>
                <a:gd name="T11" fmla="*/ 0 h 439"/>
                <a:gd name="T12" fmla="*/ 1 w 310"/>
                <a:gd name="T13" fmla="*/ 0 h 439"/>
                <a:gd name="T14" fmla="*/ 1 w 310"/>
                <a:gd name="T15" fmla="*/ 0 h 439"/>
                <a:gd name="T16" fmla="*/ 0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1 w 310"/>
                <a:gd name="T27" fmla="*/ 0 h 439"/>
                <a:gd name="T28" fmla="*/ 1 w 310"/>
                <a:gd name="T29" fmla="*/ 0 h 439"/>
                <a:gd name="T30" fmla="*/ 1 w 310"/>
                <a:gd name="T31" fmla="*/ 0 h 439"/>
                <a:gd name="T32" fmla="*/ 1 w 310"/>
                <a:gd name="T33" fmla="*/ 0 h 439"/>
                <a:gd name="T34" fmla="*/ 1 w 310"/>
                <a:gd name="T35" fmla="*/ 0 h 439"/>
                <a:gd name="T36" fmla="*/ 1 w 310"/>
                <a:gd name="T37" fmla="*/ 0 h 439"/>
                <a:gd name="T38" fmla="*/ 1 w 310"/>
                <a:gd name="T39" fmla="*/ 0 h 439"/>
                <a:gd name="T40" fmla="*/ 1 w 310"/>
                <a:gd name="T41" fmla="*/ 0 h 439"/>
                <a:gd name="T42" fmla="*/ 1 w 310"/>
                <a:gd name="T43" fmla="*/ 0 h 439"/>
                <a:gd name="T44" fmla="*/ 1 w 310"/>
                <a:gd name="T45" fmla="*/ 0 h 439"/>
                <a:gd name="T46" fmla="*/ 1 w 310"/>
                <a:gd name="T47" fmla="*/ 0 h 439"/>
                <a:gd name="T48" fmla="*/ 1 w 310"/>
                <a:gd name="T49" fmla="*/ 0 h 439"/>
                <a:gd name="T50" fmla="*/ 1 w 310"/>
                <a:gd name="T51" fmla="*/ 0 h 439"/>
                <a:gd name="T52" fmla="*/ 1 w 310"/>
                <a:gd name="T53" fmla="*/ 0 h 439"/>
                <a:gd name="T54" fmla="*/ 1 w 310"/>
                <a:gd name="T55" fmla="*/ 0 h 439"/>
                <a:gd name="T56" fmla="*/ 1 w 310"/>
                <a:gd name="T57" fmla="*/ 0 h 439"/>
                <a:gd name="T58" fmla="*/ 1 w 310"/>
                <a:gd name="T59" fmla="*/ 0 h 439"/>
                <a:gd name="T60" fmla="*/ 1 w 310"/>
                <a:gd name="T61" fmla="*/ 0 h 439"/>
                <a:gd name="T62" fmla="*/ 1 w 310"/>
                <a:gd name="T63" fmla="*/ 0 h 439"/>
                <a:gd name="T64" fmla="*/ 1 w 310"/>
                <a:gd name="T65" fmla="*/ 0 h 439"/>
                <a:gd name="T66" fmla="*/ 1 w 310"/>
                <a:gd name="T67" fmla="*/ 0 h 439"/>
                <a:gd name="T68" fmla="*/ 1 w 310"/>
                <a:gd name="T69" fmla="*/ 0 h 439"/>
                <a:gd name="T70" fmla="*/ 1 w 310"/>
                <a:gd name="T71" fmla="*/ 0 h 439"/>
                <a:gd name="T72" fmla="*/ 1 w 310"/>
                <a:gd name="T73" fmla="*/ 0 h 439"/>
                <a:gd name="T74" fmla="*/ 1 w 310"/>
                <a:gd name="T75" fmla="*/ 0 h 439"/>
                <a:gd name="T76" fmla="*/ 1 w 310"/>
                <a:gd name="T77" fmla="*/ 0 h 439"/>
                <a:gd name="T78" fmla="*/ 1 w 310"/>
                <a:gd name="T79" fmla="*/ 0 h 439"/>
                <a:gd name="T80" fmla="*/ 1 w 310"/>
                <a:gd name="T81" fmla="*/ 0 h 439"/>
                <a:gd name="T82" fmla="*/ 1 w 310"/>
                <a:gd name="T83" fmla="*/ 0 h 439"/>
                <a:gd name="T84" fmla="*/ 1 w 310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0"/>
                <a:gd name="T130" fmla="*/ 0 h 439"/>
                <a:gd name="T131" fmla="*/ 310 w 310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0" h="439">
                  <a:moveTo>
                    <a:pt x="75" y="439"/>
                  </a:move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3" name="Freeform 18">
              <a:extLst>
                <a:ext uri="{FF2B5EF4-FFF2-40B4-BE49-F238E27FC236}">
                  <a16:creationId xmlns:a16="http://schemas.microsoft.com/office/drawing/2014/main" id="{D747CAA6-B8B9-4046-A399-A954E75DF63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67" y="2439"/>
              <a:ext cx="164" cy="184"/>
            </a:xfrm>
            <a:custGeom>
              <a:avLst/>
              <a:gdLst>
                <a:gd name="T0" fmla="*/ 1 w 310"/>
                <a:gd name="T1" fmla="*/ 0 h 439"/>
                <a:gd name="T2" fmla="*/ 1 w 310"/>
                <a:gd name="T3" fmla="*/ 0 h 439"/>
                <a:gd name="T4" fmla="*/ 1 w 310"/>
                <a:gd name="T5" fmla="*/ 0 h 439"/>
                <a:gd name="T6" fmla="*/ 1 w 310"/>
                <a:gd name="T7" fmla="*/ 0 h 439"/>
                <a:gd name="T8" fmla="*/ 1 w 310"/>
                <a:gd name="T9" fmla="*/ 0 h 439"/>
                <a:gd name="T10" fmla="*/ 1 w 310"/>
                <a:gd name="T11" fmla="*/ 0 h 439"/>
                <a:gd name="T12" fmla="*/ 1 w 310"/>
                <a:gd name="T13" fmla="*/ 0 h 439"/>
                <a:gd name="T14" fmla="*/ 1 w 310"/>
                <a:gd name="T15" fmla="*/ 0 h 439"/>
                <a:gd name="T16" fmla="*/ 1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0 w 310"/>
                <a:gd name="T27" fmla="*/ 0 h 439"/>
                <a:gd name="T28" fmla="*/ 0 w 310"/>
                <a:gd name="T29" fmla="*/ 0 h 439"/>
                <a:gd name="T30" fmla="*/ 0 w 310"/>
                <a:gd name="T31" fmla="*/ 0 h 439"/>
                <a:gd name="T32" fmla="*/ 1 w 310"/>
                <a:gd name="T33" fmla="*/ 0 h 439"/>
                <a:gd name="T34" fmla="*/ 1 w 310"/>
                <a:gd name="T35" fmla="*/ 0 h 439"/>
                <a:gd name="T36" fmla="*/ 1 w 310"/>
                <a:gd name="T37" fmla="*/ 0 h 439"/>
                <a:gd name="T38" fmla="*/ 1 w 310"/>
                <a:gd name="T39" fmla="*/ 0 h 439"/>
                <a:gd name="T40" fmla="*/ 1 w 310"/>
                <a:gd name="T41" fmla="*/ 0 h 439"/>
                <a:gd name="T42" fmla="*/ 1 w 310"/>
                <a:gd name="T43" fmla="*/ 0 h 439"/>
                <a:gd name="T44" fmla="*/ 1 w 310"/>
                <a:gd name="T45" fmla="*/ 0 h 439"/>
                <a:gd name="T46" fmla="*/ 1 w 310"/>
                <a:gd name="T47" fmla="*/ 0 h 439"/>
                <a:gd name="T48" fmla="*/ 1 w 310"/>
                <a:gd name="T49" fmla="*/ 0 h 439"/>
                <a:gd name="T50" fmla="*/ 1 w 310"/>
                <a:gd name="T51" fmla="*/ 0 h 439"/>
                <a:gd name="T52" fmla="*/ 1 w 310"/>
                <a:gd name="T53" fmla="*/ 0 h 439"/>
                <a:gd name="T54" fmla="*/ 1 w 310"/>
                <a:gd name="T55" fmla="*/ 0 h 439"/>
                <a:gd name="T56" fmla="*/ 1 w 310"/>
                <a:gd name="T57" fmla="*/ 0 h 439"/>
                <a:gd name="T58" fmla="*/ 1 w 310"/>
                <a:gd name="T59" fmla="*/ 0 h 439"/>
                <a:gd name="T60" fmla="*/ 1 w 310"/>
                <a:gd name="T61" fmla="*/ 0 h 439"/>
                <a:gd name="T62" fmla="*/ 1 w 310"/>
                <a:gd name="T63" fmla="*/ 0 h 439"/>
                <a:gd name="T64" fmla="*/ 1 w 310"/>
                <a:gd name="T65" fmla="*/ 0 h 439"/>
                <a:gd name="T66" fmla="*/ 1 w 310"/>
                <a:gd name="T67" fmla="*/ 0 h 439"/>
                <a:gd name="T68" fmla="*/ 1 w 310"/>
                <a:gd name="T69" fmla="*/ 0 h 439"/>
                <a:gd name="T70" fmla="*/ 1 w 310"/>
                <a:gd name="T71" fmla="*/ 0 h 439"/>
                <a:gd name="T72" fmla="*/ 1 w 310"/>
                <a:gd name="T73" fmla="*/ 0 h 439"/>
                <a:gd name="T74" fmla="*/ 1 w 310"/>
                <a:gd name="T75" fmla="*/ 0 h 439"/>
                <a:gd name="T76" fmla="*/ 1 w 310"/>
                <a:gd name="T77" fmla="*/ 0 h 439"/>
                <a:gd name="T78" fmla="*/ 1 w 310"/>
                <a:gd name="T79" fmla="*/ 0 h 439"/>
                <a:gd name="T80" fmla="*/ 1 w 310"/>
                <a:gd name="T81" fmla="*/ 0 h 439"/>
                <a:gd name="T82" fmla="*/ 1 w 310"/>
                <a:gd name="T83" fmla="*/ 0 h 439"/>
                <a:gd name="T84" fmla="*/ 1 w 310"/>
                <a:gd name="T85" fmla="*/ 0 h 439"/>
                <a:gd name="T86" fmla="*/ 1 w 310"/>
                <a:gd name="T87" fmla="*/ 0 h 439"/>
                <a:gd name="T88" fmla="*/ 1 w 310"/>
                <a:gd name="T89" fmla="*/ 0 h 439"/>
                <a:gd name="T90" fmla="*/ 1 w 310"/>
                <a:gd name="T91" fmla="*/ 0 h 439"/>
                <a:gd name="T92" fmla="*/ 1 w 310"/>
                <a:gd name="T93" fmla="*/ 0 h 439"/>
                <a:gd name="T94" fmla="*/ 1 w 310"/>
                <a:gd name="T95" fmla="*/ 0 h 439"/>
                <a:gd name="T96" fmla="*/ 1 w 310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0"/>
                <a:gd name="T148" fmla="*/ 0 h 439"/>
                <a:gd name="T149" fmla="*/ 310 w 310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0" h="439">
                  <a:moveTo>
                    <a:pt x="75" y="439"/>
                  </a:moveTo>
                  <a:lnTo>
                    <a:pt x="75" y="439"/>
                  </a:ln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4" name="Freeform 19">
              <a:extLst>
                <a:ext uri="{FF2B5EF4-FFF2-40B4-BE49-F238E27FC236}">
                  <a16:creationId xmlns:a16="http://schemas.microsoft.com/office/drawing/2014/main" id="{E3B92605-A97A-485A-981E-AE6962787B5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51" y="2428"/>
              <a:ext cx="160" cy="274"/>
            </a:xfrm>
            <a:custGeom>
              <a:avLst/>
              <a:gdLst>
                <a:gd name="T0" fmla="*/ 1 w 302"/>
                <a:gd name="T1" fmla="*/ 0 h 652"/>
                <a:gd name="T2" fmla="*/ 1 w 302"/>
                <a:gd name="T3" fmla="*/ 0 h 652"/>
                <a:gd name="T4" fmla="*/ 1 w 302"/>
                <a:gd name="T5" fmla="*/ 0 h 652"/>
                <a:gd name="T6" fmla="*/ 1 w 302"/>
                <a:gd name="T7" fmla="*/ 0 h 652"/>
                <a:gd name="T8" fmla="*/ 1 w 302"/>
                <a:gd name="T9" fmla="*/ 0 h 652"/>
                <a:gd name="T10" fmla="*/ 1 w 302"/>
                <a:gd name="T11" fmla="*/ 0 h 652"/>
                <a:gd name="T12" fmla="*/ 1 w 302"/>
                <a:gd name="T13" fmla="*/ 0 h 652"/>
                <a:gd name="T14" fmla="*/ 1 w 302"/>
                <a:gd name="T15" fmla="*/ 0 h 652"/>
                <a:gd name="T16" fmla="*/ 1 w 302"/>
                <a:gd name="T17" fmla="*/ 0 h 652"/>
                <a:gd name="T18" fmla="*/ 0 w 302"/>
                <a:gd name="T19" fmla="*/ 0 h 652"/>
                <a:gd name="T20" fmla="*/ 1 w 302"/>
                <a:gd name="T21" fmla="*/ 0 h 652"/>
                <a:gd name="T22" fmla="*/ 1 w 302"/>
                <a:gd name="T23" fmla="*/ 0 h 652"/>
                <a:gd name="T24" fmla="*/ 1 w 302"/>
                <a:gd name="T25" fmla="*/ 0 h 652"/>
                <a:gd name="T26" fmla="*/ 1 w 302"/>
                <a:gd name="T27" fmla="*/ 0 h 652"/>
                <a:gd name="T28" fmla="*/ 1 w 302"/>
                <a:gd name="T29" fmla="*/ 0 h 652"/>
                <a:gd name="T30" fmla="*/ 1 w 302"/>
                <a:gd name="T31" fmla="*/ 0 h 652"/>
                <a:gd name="T32" fmla="*/ 1 w 302"/>
                <a:gd name="T33" fmla="*/ 0 h 652"/>
                <a:gd name="T34" fmla="*/ 1 w 302"/>
                <a:gd name="T35" fmla="*/ 0 h 652"/>
                <a:gd name="T36" fmla="*/ 1 w 302"/>
                <a:gd name="T37" fmla="*/ 0 h 652"/>
                <a:gd name="T38" fmla="*/ 1 w 302"/>
                <a:gd name="T39" fmla="*/ 0 h 652"/>
                <a:gd name="T40" fmla="*/ 1 w 302"/>
                <a:gd name="T41" fmla="*/ 0 h 652"/>
                <a:gd name="T42" fmla="*/ 1 w 302"/>
                <a:gd name="T43" fmla="*/ 0 h 652"/>
                <a:gd name="T44" fmla="*/ 1 w 302"/>
                <a:gd name="T45" fmla="*/ 0 h 652"/>
                <a:gd name="T46" fmla="*/ 1 w 302"/>
                <a:gd name="T47" fmla="*/ 0 h 652"/>
                <a:gd name="T48" fmla="*/ 1 w 302"/>
                <a:gd name="T49" fmla="*/ 0 h 652"/>
                <a:gd name="T50" fmla="*/ 1 w 302"/>
                <a:gd name="T51" fmla="*/ 0 h 652"/>
                <a:gd name="T52" fmla="*/ 1 w 302"/>
                <a:gd name="T53" fmla="*/ 0 h 652"/>
                <a:gd name="T54" fmla="*/ 1 w 302"/>
                <a:gd name="T55" fmla="*/ 0 h 652"/>
                <a:gd name="T56" fmla="*/ 1 w 302"/>
                <a:gd name="T57" fmla="*/ 0 h 652"/>
                <a:gd name="T58" fmla="*/ 1 w 302"/>
                <a:gd name="T59" fmla="*/ 0 h 652"/>
                <a:gd name="T60" fmla="*/ 1 w 302"/>
                <a:gd name="T61" fmla="*/ 0 h 652"/>
                <a:gd name="T62" fmla="*/ 1 w 302"/>
                <a:gd name="T63" fmla="*/ 0 h 652"/>
                <a:gd name="T64" fmla="*/ 1 w 302"/>
                <a:gd name="T65" fmla="*/ 0 h 652"/>
                <a:gd name="T66" fmla="*/ 1 w 302"/>
                <a:gd name="T67" fmla="*/ 0 h 652"/>
                <a:gd name="T68" fmla="*/ 1 w 302"/>
                <a:gd name="T69" fmla="*/ 0 h 652"/>
                <a:gd name="T70" fmla="*/ 1 w 302"/>
                <a:gd name="T71" fmla="*/ 0 h 652"/>
                <a:gd name="T72" fmla="*/ 1 w 302"/>
                <a:gd name="T73" fmla="*/ 0 h 652"/>
                <a:gd name="T74" fmla="*/ 1 w 302"/>
                <a:gd name="T75" fmla="*/ 0 h 652"/>
                <a:gd name="T76" fmla="*/ 1 w 302"/>
                <a:gd name="T77" fmla="*/ 0 h 652"/>
                <a:gd name="T78" fmla="*/ 1 w 302"/>
                <a:gd name="T79" fmla="*/ 0 h 652"/>
                <a:gd name="T80" fmla="*/ 1 w 302"/>
                <a:gd name="T81" fmla="*/ 0 h 652"/>
                <a:gd name="T82" fmla="*/ 1 w 302"/>
                <a:gd name="T83" fmla="*/ 0 h 652"/>
                <a:gd name="T84" fmla="*/ 1 w 302"/>
                <a:gd name="T85" fmla="*/ 0 h 652"/>
                <a:gd name="T86" fmla="*/ 1 w 302"/>
                <a:gd name="T87" fmla="*/ 0 h 652"/>
                <a:gd name="T88" fmla="*/ 1 w 302"/>
                <a:gd name="T89" fmla="*/ 0 h 6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02"/>
                <a:gd name="T136" fmla="*/ 0 h 652"/>
                <a:gd name="T137" fmla="*/ 302 w 302"/>
                <a:gd name="T138" fmla="*/ 652 h 6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02" h="652">
                  <a:moveTo>
                    <a:pt x="122" y="0"/>
                  </a:move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5" name="Freeform 20">
              <a:extLst>
                <a:ext uri="{FF2B5EF4-FFF2-40B4-BE49-F238E27FC236}">
                  <a16:creationId xmlns:a16="http://schemas.microsoft.com/office/drawing/2014/main" id="{5C913E17-9C57-45D1-BCDA-FF92FA93170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51" y="2428"/>
              <a:ext cx="160" cy="274"/>
            </a:xfrm>
            <a:custGeom>
              <a:avLst/>
              <a:gdLst>
                <a:gd name="T0" fmla="*/ 1 w 302"/>
                <a:gd name="T1" fmla="*/ 0 h 652"/>
                <a:gd name="T2" fmla="*/ 1 w 302"/>
                <a:gd name="T3" fmla="*/ 0 h 652"/>
                <a:gd name="T4" fmla="*/ 1 w 302"/>
                <a:gd name="T5" fmla="*/ 0 h 652"/>
                <a:gd name="T6" fmla="*/ 1 w 302"/>
                <a:gd name="T7" fmla="*/ 0 h 652"/>
                <a:gd name="T8" fmla="*/ 1 w 302"/>
                <a:gd name="T9" fmla="*/ 0 h 652"/>
                <a:gd name="T10" fmla="*/ 1 w 302"/>
                <a:gd name="T11" fmla="*/ 0 h 652"/>
                <a:gd name="T12" fmla="*/ 1 w 302"/>
                <a:gd name="T13" fmla="*/ 0 h 652"/>
                <a:gd name="T14" fmla="*/ 1 w 302"/>
                <a:gd name="T15" fmla="*/ 0 h 652"/>
                <a:gd name="T16" fmla="*/ 1 w 302"/>
                <a:gd name="T17" fmla="*/ 0 h 652"/>
                <a:gd name="T18" fmla="*/ 1 w 302"/>
                <a:gd name="T19" fmla="*/ 0 h 652"/>
                <a:gd name="T20" fmla="*/ 1 w 302"/>
                <a:gd name="T21" fmla="*/ 0 h 652"/>
                <a:gd name="T22" fmla="*/ 0 w 302"/>
                <a:gd name="T23" fmla="*/ 0 h 652"/>
                <a:gd name="T24" fmla="*/ 1 w 302"/>
                <a:gd name="T25" fmla="*/ 0 h 652"/>
                <a:gd name="T26" fmla="*/ 1 w 302"/>
                <a:gd name="T27" fmla="*/ 0 h 652"/>
                <a:gd name="T28" fmla="*/ 1 w 302"/>
                <a:gd name="T29" fmla="*/ 0 h 652"/>
                <a:gd name="T30" fmla="*/ 1 w 302"/>
                <a:gd name="T31" fmla="*/ 0 h 652"/>
                <a:gd name="T32" fmla="*/ 1 w 302"/>
                <a:gd name="T33" fmla="*/ 0 h 652"/>
                <a:gd name="T34" fmla="*/ 1 w 302"/>
                <a:gd name="T35" fmla="*/ 0 h 652"/>
                <a:gd name="T36" fmla="*/ 1 w 302"/>
                <a:gd name="T37" fmla="*/ 0 h 652"/>
                <a:gd name="T38" fmla="*/ 1 w 302"/>
                <a:gd name="T39" fmla="*/ 0 h 652"/>
                <a:gd name="T40" fmla="*/ 1 w 302"/>
                <a:gd name="T41" fmla="*/ 0 h 652"/>
                <a:gd name="T42" fmla="*/ 1 w 302"/>
                <a:gd name="T43" fmla="*/ 0 h 652"/>
                <a:gd name="T44" fmla="*/ 1 w 302"/>
                <a:gd name="T45" fmla="*/ 0 h 652"/>
                <a:gd name="T46" fmla="*/ 1 w 302"/>
                <a:gd name="T47" fmla="*/ 0 h 652"/>
                <a:gd name="T48" fmla="*/ 1 w 302"/>
                <a:gd name="T49" fmla="*/ 0 h 652"/>
                <a:gd name="T50" fmla="*/ 1 w 302"/>
                <a:gd name="T51" fmla="*/ 0 h 652"/>
                <a:gd name="T52" fmla="*/ 1 w 302"/>
                <a:gd name="T53" fmla="*/ 0 h 652"/>
                <a:gd name="T54" fmla="*/ 1 w 302"/>
                <a:gd name="T55" fmla="*/ 0 h 652"/>
                <a:gd name="T56" fmla="*/ 1 w 302"/>
                <a:gd name="T57" fmla="*/ 0 h 652"/>
                <a:gd name="T58" fmla="*/ 1 w 302"/>
                <a:gd name="T59" fmla="*/ 0 h 652"/>
                <a:gd name="T60" fmla="*/ 1 w 302"/>
                <a:gd name="T61" fmla="*/ 0 h 652"/>
                <a:gd name="T62" fmla="*/ 1 w 302"/>
                <a:gd name="T63" fmla="*/ 0 h 652"/>
                <a:gd name="T64" fmla="*/ 1 w 302"/>
                <a:gd name="T65" fmla="*/ 0 h 652"/>
                <a:gd name="T66" fmla="*/ 1 w 302"/>
                <a:gd name="T67" fmla="*/ 0 h 652"/>
                <a:gd name="T68" fmla="*/ 1 w 302"/>
                <a:gd name="T69" fmla="*/ 0 h 652"/>
                <a:gd name="T70" fmla="*/ 1 w 302"/>
                <a:gd name="T71" fmla="*/ 0 h 652"/>
                <a:gd name="T72" fmla="*/ 1 w 302"/>
                <a:gd name="T73" fmla="*/ 0 h 652"/>
                <a:gd name="T74" fmla="*/ 1 w 302"/>
                <a:gd name="T75" fmla="*/ 0 h 652"/>
                <a:gd name="T76" fmla="*/ 1 w 302"/>
                <a:gd name="T77" fmla="*/ 0 h 652"/>
                <a:gd name="T78" fmla="*/ 1 w 302"/>
                <a:gd name="T79" fmla="*/ 0 h 652"/>
                <a:gd name="T80" fmla="*/ 1 w 302"/>
                <a:gd name="T81" fmla="*/ 0 h 652"/>
                <a:gd name="T82" fmla="*/ 1 w 302"/>
                <a:gd name="T83" fmla="*/ 0 h 652"/>
                <a:gd name="T84" fmla="*/ 1 w 302"/>
                <a:gd name="T85" fmla="*/ 0 h 652"/>
                <a:gd name="T86" fmla="*/ 1 w 302"/>
                <a:gd name="T87" fmla="*/ 0 h 652"/>
                <a:gd name="T88" fmla="*/ 1 w 302"/>
                <a:gd name="T89" fmla="*/ 0 h 652"/>
                <a:gd name="T90" fmla="*/ 1 w 302"/>
                <a:gd name="T91" fmla="*/ 0 h 652"/>
                <a:gd name="T92" fmla="*/ 1 w 302"/>
                <a:gd name="T93" fmla="*/ 0 h 652"/>
                <a:gd name="T94" fmla="*/ 1 w 302"/>
                <a:gd name="T95" fmla="*/ 0 h 652"/>
                <a:gd name="T96" fmla="*/ 1 w 302"/>
                <a:gd name="T97" fmla="*/ 0 h 652"/>
                <a:gd name="T98" fmla="*/ 1 w 302"/>
                <a:gd name="T99" fmla="*/ 0 h 652"/>
                <a:gd name="T100" fmla="*/ 1 w 302"/>
                <a:gd name="T101" fmla="*/ 0 h 65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2"/>
                <a:gd name="T154" fmla="*/ 0 h 652"/>
                <a:gd name="T155" fmla="*/ 302 w 302"/>
                <a:gd name="T156" fmla="*/ 652 h 65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2" h="652">
                  <a:moveTo>
                    <a:pt x="122" y="0"/>
                  </a:moveTo>
                  <a:lnTo>
                    <a:pt x="122" y="0"/>
                  </a:ln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6" name="Freeform 21">
              <a:extLst>
                <a:ext uri="{FF2B5EF4-FFF2-40B4-BE49-F238E27FC236}">
                  <a16:creationId xmlns:a16="http://schemas.microsoft.com/office/drawing/2014/main" id="{448A3DCA-00A0-4E8A-B593-0D12A8CC072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57" y="2463"/>
              <a:ext cx="207" cy="184"/>
            </a:xfrm>
            <a:custGeom>
              <a:avLst/>
              <a:gdLst>
                <a:gd name="T0" fmla="*/ 1 w 392"/>
                <a:gd name="T1" fmla="*/ 0 h 439"/>
                <a:gd name="T2" fmla="*/ 1 w 392"/>
                <a:gd name="T3" fmla="*/ 0 h 439"/>
                <a:gd name="T4" fmla="*/ 1 w 392"/>
                <a:gd name="T5" fmla="*/ 0 h 439"/>
                <a:gd name="T6" fmla="*/ 1 w 392"/>
                <a:gd name="T7" fmla="*/ 0 h 439"/>
                <a:gd name="T8" fmla="*/ 1 w 392"/>
                <a:gd name="T9" fmla="*/ 0 h 439"/>
                <a:gd name="T10" fmla="*/ 1 w 392"/>
                <a:gd name="T11" fmla="*/ 0 h 439"/>
                <a:gd name="T12" fmla="*/ 1 w 392"/>
                <a:gd name="T13" fmla="*/ 0 h 439"/>
                <a:gd name="T14" fmla="*/ 1 w 392"/>
                <a:gd name="T15" fmla="*/ 0 h 439"/>
                <a:gd name="T16" fmla="*/ 1 w 392"/>
                <a:gd name="T17" fmla="*/ 0 h 439"/>
                <a:gd name="T18" fmla="*/ 1 w 392"/>
                <a:gd name="T19" fmla="*/ 0 h 439"/>
                <a:gd name="T20" fmla="*/ 1 w 392"/>
                <a:gd name="T21" fmla="*/ 0 h 439"/>
                <a:gd name="T22" fmla="*/ 1 w 392"/>
                <a:gd name="T23" fmla="*/ 0 h 439"/>
                <a:gd name="T24" fmla="*/ 1 w 392"/>
                <a:gd name="T25" fmla="*/ 0 h 439"/>
                <a:gd name="T26" fmla="*/ 1 w 392"/>
                <a:gd name="T27" fmla="*/ 0 h 439"/>
                <a:gd name="T28" fmla="*/ 1 w 392"/>
                <a:gd name="T29" fmla="*/ 0 h 439"/>
                <a:gd name="T30" fmla="*/ 1 w 392"/>
                <a:gd name="T31" fmla="*/ 0 h 439"/>
                <a:gd name="T32" fmla="*/ 1 w 392"/>
                <a:gd name="T33" fmla="*/ 0 h 439"/>
                <a:gd name="T34" fmla="*/ 1 w 392"/>
                <a:gd name="T35" fmla="*/ 0 h 439"/>
                <a:gd name="T36" fmla="*/ 1 w 392"/>
                <a:gd name="T37" fmla="*/ 0 h 439"/>
                <a:gd name="T38" fmla="*/ 1 w 392"/>
                <a:gd name="T39" fmla="*/ 0 h 439"/>
                <a:gd name="T40" fmla="*/ 0 w 392"/>
                <a:gd name="T41" fmla="*/ 0 h 439"/>
                <a:gd name="T42" fmla="*/ 1 w 392"/>
                <a:gd name="T43" fmla="*/ 0 h 439"/>
                <a:gd name="T44" fmla="*/ 1 w 392"/>
                <a:gd name="T45" fmla="*/ 0 h 439"/>
                <a:gd name="T46" fmla="*/ 1 w 392"/>
                <a:gd name="T47" fmla="*/ 0 h 439"/>
                <a:gd name="T48" fmla="*/ 1 w 392"/>
                <a:gd name="T49" fmla="*/ 0 h 439"/>
                <a:gd name="T50" fmla="*/ 1 w 392"/>
                <a:gd name="T51" fmla="*/ 0 h 439"/>
                <a:gd name="T52" fmla="*/ 1 w 392"/>
                <a:gd name="T53" fmla="*/ 0 h 439"/>
                <a:gd name="T54" fmla="*/ 1 w 392"/>
                <a:gd name="T55" fmla="*/ 0 h 439"/>
                <a:gd name="T56" fmla="*/ 1 w 392"/>
                <a:gd name="T57" fmla="*/ 0 h 439"/>
                <a:gd name="T58" fmla="*/ 1 w 392"/>
                <a:gd name="T59" fmla="*/ 0 h 439"/>
                <a:gd name="T60" fmla="*/ 1 w 392"/>
                <a:gd name="T61" fmla="*/ 0 h 439"/>
                <a:gd name="T62" fmla="*/ 1 w 392"/>
                <a:gd name="T63" fmla="*/ 0 h 439"/>
                <a:gd name="T64" fmla="*/ 1 w 392"/>
                <a:gd name="T65" fmla="*/ 0 h 439"/>
                <a:gd name="T66" fmla="*/ 1 w 392"/>
                <a:gd name="T67" fmla="*/ 0 h 439"/>
                <a:gd name="T68" fmla="*/ 1 w 392"/>
                <a:gd name="T69" fmla="*/ 0 h 439"/>
                <a:gd name="T70" fmla="*/ 1 w 392"/>
                <a:gd name="T71" fmla="*/ 0 h 439"/>
                <a:gd name="T72" fmla="*/ 1 w 392"/>
                <a:gd name="T73" fmla="*/ 0 h 439"/>
                <a:gd name="T74" fmla="*/ 1 w 392"/>
                <a:gd name="T75" fmla="*/ 0 h 439"/>
                <a:gd name="T76" fmla="*/ 1 w 392"/>
                <a:gd name="T77" fmla="*/ 0 h 439"/>
                <a:gd name="T78" fmla="*/ 1 w 392"/>
                <a:gd name="T79" fmla="*/ 0 h 439"/>
                <a:gd name="T80" fmla="*/ 1 w 392"/>
                <a:gd name="T81" fmla="*/ 0 h 439"/>
                <a:gd name="T82" fmla="*/ 1 w 392"/>
                <a:gd name="T83" fmla="*/ 0 h 439"/>
                <a:gd name="T84" fmla="*/ 1 w 392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2"/>
                <a:gd name="T130" fmla="*/ 0 h 439"/>
                <a:gd name="T131" fmla="*/ 392 w 392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2" h="439">
                  <a:moveTo>
                    <a:pt x="58" y="439"/>
                  </a:move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7" name="Freeform 22">
              <a:extLst>
                <a:ext uri="{FF2B5EF4-FFF2-40B4-BE49-F238E27FC236}">
                  <a16:creationId xmlns:a16="http://schemas.microsoft.com/office/drawing/2014/main" id="{03B5C0F8-8B62-463B-86B7-016A3046E86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57" y="2463"/>
              <a:ext cx="207" cy="184"/>
            </a:xfrm>
            <a:custGeom>
              <a:avLst/>
              <a:gdLst>
                <a:gd name="T0" fmla="*/ 1 w 392"/>
                <a:gd name="T1" fmla="*/ 0 h 439"/>
                <a:gd name="T2" fmla="*/ 1 w 392"/>
                <a:gd name="T3" fmla="*/ 0 h 439"/>
                <a:gd name="T4" fmla="*/ 1 w 392"/>
                <a:gd name="T5" fmla="*/ 0 h 439"/>
                <a:gd name="T6" fmla="*/ 1 w 392"/>
                <a:gd name="T7" fmla="*/ 0 h 439"/>
                <a:gd name="T8" fmla="*/ 1 w 392"/>
                <a:gd name="T9" fmla="*/ 0 h 439"/>
                <a:gd name="T10" fmla="*/ 1 w 392"/>
                <a:gd name="T11" fmla="*/ 0 h 439"/>
                <a:gd name="T12" fmla="*/ 1 w 392"/>
                <a:gd name="T13" fmla="*/ 0 h 439"/>
                <a:gd name="T14" fmla="*/ 1 w 392"/>
                <a:gd name="T15" fmla="*/ 0 h 439"/>
                <a:gd name="T16" fmla="*/ 1 w 392"/>
                <a:gd name="T17" fmla="*/ 0 h 439"/>
                <a:gd name="T18" fmla="*/ 1 w 392"/>
                <a:gd name="T19" fmla="*/ 0 h 439"/>
                <a:gd name="T20" fmla="*/ 1 w 392"/>
                <a:gd name="T21" fmla="*/ 0 h 439"/>
                <a:gd name="T22" fmla="*/ 1 w 392"/>
                <a:gd name="T23" fmla="*/ 0 h 439"/>
                <a:gd name="T24" fmla="*/ 1 w 392"/>
                <a:gd name="T25" fmla="*/ 0 h 439"/>
                <a:gd name="T26" fmla="*/ 1 w 392"/>
                <a:gd name="T27" fmla="*/ 0 h 439"/>
                <a:gd name="T28" fmla="*/ 1 w 392"/>
                <a:gd name="T29" fmla="*/ 0 h 439"/>
                <a:gd name="T30" fmla="*/ 1 w 392"/>
                <a:gd name="T31" fmla="*/ 0 h 439"/>
                <a:gd name="T32" fmla="*/ 1 w 392"/>
                <a:gd name="T33" fmla="*/ 0 h 439"/>
                <a:gd name="T34" fmla="*/ 1 w 392"/>
                <a:gd name="T35" fmla="*/ 0 h 439"/>
                <a:gd name="T36" fmla="*/ 1 w 392"/>
                <a:gd name="T37" fmla="*/ 0 h 439"/>
                <a:gd name="T38" fmla="*/ 1 w 392"/>
                <a:gd name="T39" fmla="*/ 0 h 439"/>
                <a:gd name="T40" fmla="*/ 1 w 392"/>
                <a:gd name="T41" fmla="*/ 0 h 439"/>
                <a:gd name="T42" fmla="*/ 1 w 392"/>
                <a:gd name="T43" fmla="*/ 0 h 439"/>
                <a:gd name="T44" fmla="*/ 1 w 392"/>
                <a:gd name="T45" fmla="*/ 0 h 439"/>
                <a:gd name="T46" fmla="*/ 0 w 392"/>
                <a:gd name="T47" fmla="*/ 0 h 439"/>
                <a:gd name="T48" fmla="*/ 1 w 392"/>
                <a:gd name="T49" fmla="*/ 0 h 439"/>
                <a:gd name="T50" fmla="*/ 1 w 392"/>
                <a:gd name="T51" fmla="*/ 0 h 439"/>
                <a:gd name="T52" fmla="*/ 1 w 392"/>
                <a:gd name="T53" fmla="*/ 0 h 439"/>
                <a:gd name="T54" fmla="*/ 1 w 392"/>
                <a:gd name="T55" fmla="*/ 0 h 439"/>
                <a:gd name="T56" fmla="*/ 1 w 392"/>
                <a:gd name="T57" fmla="*/ 0 h 439"/>
                <a:gd name="T58" fmla="*/ 1 w 392"/>
                <a:gd name="T59" fmla="*/ 0 h 439"/>
                <a:gd name="T60" fmla="*/ 1 w 392"/>
                <a:gd name="T61" fmla="*/ 0 h 439"/>
                <a:gd name="T62" fmla="*/ 1 w 392"/>
                <a:gd name="T63" fmla="*/ 0 h 439"/>
                <a:gd name="T64" fmla="*/ 1 w 392"/>
                <a:gd name="T65" fmla="*/ 0 h 439"/>
                <a:gd name="T66" fmla="*/ 1 w 392"/>
                <a:gd name="T67" fmla="*/ 0 h 439"/>
                <a:gd name="T68" fmla="*/ 1 w 392"/>
                <a:gd name="T69" fmla="*/ 0 h 439"/>
                <a:gd name="T70" fmla="*/ 1 w 392"/>
                <a:gd name="T71" fmla="*/ 0 h 439"/>
                <a:gd name="T72" fmla="*/ 1 w 392"/>
                <a:gd name="T73" fmla="*/ 0 h 439"/>
                <a:gd name="T74" fmla="*/ 1 w 392"/>
                <a:gd name="T75" fmla="*/ 0 h 439"/>
                <a:gd name="T76" fmla="*/ 1 w 392"/>
                <a:gd name="T77" fmla="*/ 0 h 439"/>
                <a:gd name="T78" fmla="*/ 1 w 392"/>
                <a:gd name="T79" fmla="*/ 0 h 439"/>
                <a:gd name="T80" fmla="*/ 1 w 392"/>
                <a:gd name="T81" fmla="*/ 0 h 439"/>
                <a:gd name="T82" fmla="*/ 1 w 392"/>
                <a:gd name="T83" fmla="*/ 0 h 439"/>
                <a:gd name="T84" fmla="*/ 1 w 392"/>
                <a:gd name="T85" fmla="*/ 0 h 439"/>
                <a:gd name="T86" fmla="*/ 1 w 392"/>
                <a:gd name="T87" fmla="*/ 0 h 439"/>
                <a:gd name="T88" fmla="*/ 1 w 392"/>
                <a:gd name="T89" fmla="*/ 0 h 439"/>
                <a:gd name="T90" fmla="*/ 1 w 392"/>
                <a:gd name="T91" fmla="*/ 0 h 439"/>
                <a:gd name="T92" fmla="*/ 1 w 392"/>
                <a:gd name="T93" fmla="*/ 0 h 439"/>
                <a:gd name="T94" fmla="*/ 1 w 392"/>
                <a:gd name="T95" fmla="*/ 0 h 439"/>
                <a:gd name="T96" fmla="*/ 1 w 392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92"/>
                <a:gd name="T148" fmla="*/ 0 h 439"/>
                <a:gd name="T149" fmla="*/ 392 w 392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92" h="439">
                  <a:moveTo>
                    <a:pt x="58" y="439"/>
                  </a:moveTo>
                  <a:lnTo>
                    <a:pt x="58" y="439"/>
                  </a:ln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8" name="Freeform 23">
              <a:extLst>
                <a:ext uri="{FF2B5EF4-FFF2-40B4-BE49-F238E27FC236}">
                  <a16:creationId xmlns:a16="http://schemas.microsoft.com/office/drawing/2014/main" id="{A6EA8274-9750-4034-A64C-E6E6D429E4F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5" y="2510"/>
              <a:ext cx="52" cy="46"/>
            </a:xfrm>
            <a:custGeom>
              <a:avLst/>
              <a:gdLst>
                <a:gd name="T0" fmla="*/ 1 w 99"/>
                <a:gd name="T1" fmla="*/ 0 h 110"/>
                <a:gd name="T2" fmla="*/ 1 w 99"/>
                <a:gd name="T3" fmla="*/ 0 h 110"/>
                <a:gd name="T4" fmla="*/ 1 w 99"/>
                <a:gd name="T5" fmla="*/ 0 h 110"/>
                <a:gd name="T6" fmla="*/ 1 w 99"/>
                <a:gd name="T7" fmla="*/ 0 h 110"/>
                <a:gd name="T8" fmla="*/ 1 w 99"/>
                <a:gd name="T9" fmla="*/ 0 h 110"/>
                <a:gd name="T10" fmla="*/ 1 w 99"/>
                <a:gd name="T11" fmla="*/ 0 h 110"/>
                <a:gd name="T12" fmla="*/ 1 w 99"/>
                <a:gd name="T13" fmla="*/ 0 h 110"/>
                <a:gd name="T14" fmla="*/ 1 w 99"/>
                <a:gd name="T15" fmla="*/ 0 h 110"/>
                <a:gd name="T16" fmla="*/ 1 w 99"/>
                <a:gd name="T17" fmla="*/ 0 h 110"/>
                <a:gd name="T18" fmla="*/ 0 w 99"/>
                <a:gd name="T19" fmla="*/ 0 h 110"/>
                <a:gd name="T20" fmla="*/ 0 w 99"/>
                <a:gd name="T21" fmla="*/ 0 h 110"/>
                <a:gd name="T22" fmla="*/ 1 w 99"/>
                <a:gd name="T23" fmla="*/ 0 h 110"/>
                <a:gd name="T24" fmla="*/ 1 w 99"/>
                <a:gd name="T25" fmla="*/ 0 h 110"/>
                <a:gd name="T26" fmla="*/ 1 w 99"/>
                <a:gd name="T27" fmla="*/ 0 h 110"/>
                <a:gd name="T28" fmla="*/ 1 w 99"/>
                <a:gd name="T29" fmla="*/ 0 h 110"/>
                <a:gd name="T30" fmla="*/ 1 w 99"/>
                <a:gd name="T31" fmla="*/ 0 h 110"/>
                <a:gd name="T32" fmla="*/ 1 w 99"/>
                <a:gd name="T33" fmla="*/ 0 h 110"/>
                <a:gd name="T34" fmla="*/ 1 w 99"/>
                <a:gd name="T35" fmla="*/ 0 h 110"/>
                <a:gd name="T36" fmla="*/ 1 w 99"/>
                <a:gd name="T37" fmla="*/ 0 h 110"/>
                <a:gd name="T38" fmla="*/ 1 w 99"/>
                <a:gd name="T39" fmla="*/ 0 h 110"/>
                <a:gd name="T40" fmla="*/ 1 w 99"/>
                <a:gd name="T41" fmla="*/ 0 h 11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9"/>
                <a:gd name="T64" fmla="*/ 0 h 110"/>
                <a:gd name="T65" fmla="*/ 99 w 99"/>
                <a:gd name="T66" fmla="*/ 110 h 11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9" h="110">
                  <a:moveTo>
                    <a:pt x="99" y="25"/>
                  </a:move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9" name="Freeform 24">
              <a:extLst>
                <a:ext uri="{FF2B5EF4-FFF2-40B4-BE49-F238E27FC236}">
                  <a16:creationId xmlns:a16="http://schemas.microsoft.com/office/drawing/2014/main" id="{AB295707-C477-499E-82F6-769141841079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5" y="2510"/>
              <a:ext cx="52" cy="46"/>
            </a:xfrm>
            <a:custGeom>
              <a:avLst/>
              <a:gdLst>
                <a:gd name="T0" fmla="*/ 1 w 99"/>
                <a:gd name="T1" fmla="*/ 0 h 110"/>
                <a:gd name="T2" fmla="*/ 1 w 99"/>
                <a:gd name="T3" fmla="*/ 0 h 110"/>
                <a:gd name="T4" fmla="*/ 1 w 99"/>
                <a:gd name="T5" fmla="*/ 0 h 110"/>
                <a:gd name="T6" fmla="*/ 1 w 99"/>
                <a:gd name="T7" fmla="*/ 0 h 110"/>
                <a:gd name="T8" fmla="*/ 1 w 99"/>
                <a:gd name="T9" fmla="*/ 0 h 110"/>
                <a:gd name="T10" fmla="*/ 1 w 99"/>
                <a:gd name="T11" fmla="*/ 0 h 110"/>
                <a:gd name="T12" fmla="*/ 1 w 99"/>
                <a:gd name="T13" fmla="*/ 0 h 110"/>
                <a:gd name="T14" fmla="*/ 1 w 99"/>
                <a:gd name="T15" fmla="*/ 0 h 110"/>
                <a:gd name="T16" fmla="*/ 1 w 99"/>
                <a:gd name="T17" fmla="*/ 0 h 110"/>
                <a:gd name="T18" fmla="*/ 1 w 99"/>
                <a:gd name="T19" fmla="*/ 0 h 110"/>
                <a:gd name="T20" fmla="*/ 1 w 99"/>
                <a:gd name="T21" fmla="*/ 0 h 110"/>
                <a:gd name="T22" fmla="*/ 0 w 99"/>
                <a:gd name="T23" fmla="*/ 0 h 110"/>
                <a:gd name="T24" fmla="*/ 0 w 99"/>
                <a:gd name="T25" fmla="*/ 0 h 110"/>
                <a:gd name="T26" fmla="*/ 0 w 99"/>
                <a:gd name="T27" fmla="*/ 0 h 110"/>
                <a:gd name="T28" fmla="*/ 1 w 99"/>
                <a:gd name="T29" fmla="*/ 0 h 110"/>
                <a:gd name="T30" fmla="*/ 1 w 99"/>
                <a:gd name="T31" fmla="*/ 0 h 110"/>
                <a:gd name="T32" fmla="*/ 1 w 99"/>
                <a:gd name="T33" fmla="*/ 0 h 110"/>
                <a:gd name="T34" fmla="*/ 1 w 99"/>
                <a:gd name="T35" fmla="*/ 0 h 110"/>
                <a:gd name="T36" fmla="*/ 1 w 99"/>
                <a:gd name="T37" fmla="*/ 0 h 110"/>
                <a:gd name="T38" fmla="*/ 1 w 99"/>
                <a:gd name="T39" fmla="*/ 0 h 110"/>
                <a:gd name="T40" fmla="*/ 1 w 99"/>
                <a:gd name="T41" fmla="*/ 0 h 110"/>
                <a:gd name="T42" fmla="*/ 1 w 99"/>
                <a:gd name="T43" fmla="*/ 0 h 110"/>
                <a:gd name="T44" fmla="*/ 1 w 99"/>
                <a:gd name="T45" fmla="*/ 0 h 110"/>
                <a:gd name="T46" fmla="*/ 1 w 99"/>
                <a:gd name="T47" fmla="*/ 0 h 110"/>
                <a:gd name="T48" fmla="*/ 1 w 99"/>
                <a:gd name="T49" fmla="*/ 0 h 1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9"/>
                <a:gd name="T76" fmla="*/ 0 h 110"/>
                <a:gd name="T77" fmla="*/ 99 w 99"/>
                <a:gd name="T78" fmla="*/ 110 h 1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9" h="110">
                  <a:moveTo>
                    <a:pt x="99" y="25"/>
                  </a:moveTo>
                  <a:lnTo>
                    <a:pt x="99" y="25"/>
                  </a:ln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0" name="Freeform 25">
              <a:extLst>
                <a:ext uri="{FF2B5EF4-FFF2-40B4-BE49-F238E27FC236}">
                  <a16:creationId xmlns:a16="http://schemas.microsoft.com/office/drawing/2014/main" id="{D7BA6E4A-5CB2-4461-9209-DEA1A0E76F3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89" y="2417"/>
              <a:ext cx="82" cy="70"/>
            </a:xfrm>
            <a:custGeom>
              <a:avLst/>
              <a:gdLst>
                <a:gd name="T0" fmla="*/ 1 w 156"/>
                <a:gd name="T1" fmla="*/ 0 h 164"/>
                <a:gd name="T2" fmla="*/ 1 w 156"/>
                <a:gd name="T3" fmla="*/ 0 h 164"/>
                <a:gd name="T4" fmla="*/ 1 w 156"/>
                <a:gd name="T5" fmla="*/ 0 h 164"/>
                <a:gd name="T6" fmla="*/ 1 w 156"/>
                <a:gd name="T7" fmla="*/ 0 h 164"/>
                <a:gd name="T8" fmla="*/ 1 w 156"/>
                <a:gd name="T9" fmla="*/ 0 h 164"/>
                <a:gd name="T10" fmla="*/ 1 w 156"/>
                <a:gd name="T11" fmla="*/ 0 h 164"/>
                <a:gd name="T12" fmla="*/ 1 w 156"/>
                <a:gd name="T13" fmla="*/ 0 h 164"/>
                <a:gd name="T14" fmla="*/ 1 w 156"/>
                <a:gd name="T15" fmla="*/ 0 h 164"/>
                <a:gd name="T16" fmla="*/ 1 w 156"/>
                <a:gd name="T17" fmla="*/ 0 h 164"/>
                <a:gd name="T18" fmla="*/ 1 w 156"/>
                <a:gd name="T19" fmla="*/ 0 h 164"/>
                <a:gd name="T20" fmla="*/ 1 w 156"/>
                <a:gd name="T21" fmla="*/ 0 h 164"/>
                <a:gd name="T22" fmla="*/ 1 w 156"/>
                <a:gd name="T23" fmla="*/ 0 h 164"/>
                <a:gd name="T24" fmla="*/ 1 w 156"/>
                <a:gd name="T25" fmla="*/ 0 h 164"/>
                <a:gd name="T26" fmla="*/ 1 w 156"/>
                <a:gd name="T27" fmla="*/ 0 h 164"/>
                <a:gd name="T28" fmla="*/ 1 w 156"/>
                <a:gd name="T29" fmla="*/ 0 h 164"/>
                <a:gd name="T30" fmla="*/ 1 w 156"/>
                <a:gd name="T31" fmla="*/ 0 h 164"/>
                <a:gd name="T32" fmla="*/ 1 w 156"/>
                <a:gd name="T33" fmla="*/ 0 h 164"/>
                <a:gd name="T34" fmla="*/ 1 w 156"/>
                <a:gd name="T35" fmla="*/ 0 h 164"/>
                <a:gd name="T36" fmla="*/ 1 w 156"/>
                <a:gd name="T37" fmla="*/ 0 h 164"/>
                <a:gd name="T38" fmla="*/ 1 w 156"/>
                <a:gd name="T39" fmla="*/ 0 h 164"/>
                <a:gd name="T40" fmla="*/ 1 w 156"/>
                <a:gd name="T41" fmla="*/ 0 h 164"/>
                <a:gd name="T42" fmla="*/ 1 w 156"/>
                <a:gd name="T43" fmla="*/ 0 h 164"/>
                <a:gd name="T44" fmla="*/ 0 w 156"/>
                <a:gd name="T45" fmla="*/ 0 h 164"/>
                <a:gd name="T46" fmla="*/ 1 w 156"/>
                <a:gd name="T47" fmla="*/ 0 h 164"/>
                <a:gd name="T48" fmla="*/ 1 w 156"/>
                <a:gd name="T49" fmla="*/ 0 h 1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6"/>
                <a:gd name="T76" fmla="*/ 0 h 164"/>
                <a:gd name="T77" fmla="*/ 156 w 156"/>
                <a:gd name="T78" fmla="*/ 164 h 1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6" h="164">
                  <a:moveTo>
                    <a:pt x="26" y="153"/>
                  </a:move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1" name="Freeform 26">
              <a:extLst>
                <a:ext uri="{FF2B5EF4-FFF2-40B4-BE49-F238E27FC236}">
                  <a16:creationId xmlns:a16="http://schemas.microsoft.com/office/drawing/2014/main" id="{B223EA4E-3847-4C03-BEE2-87EE3618C83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89" y="2417"/>
              <a:ext cx="82" cy="70"/>
            </a:xfrm>
            <a:custGeom>
              <a:avLst/>
              <a:gdLst>
                <a:gd name="T0" fmla="*/ 1 w 156"/>
                <a:gd name="T1" fmla="*/ 0 h 164"/>
                <a:gd name="T2" fmla="*/ 1 w 156"/>
                <a:gd name="T3" fmla="*/ 0 h 164"/>
                <a:gd name="T4" fmla="*/ 1 w 156"/>
                <a:gd name="T5" fmla="*/ 0 h 164"/>
                <a:gd name="T6" fmla="*/ 1 w 156"/>
                <a:gd name="T7" fmla="*/ 0 h 164"/>
                <a:gd name="T8" fmla="*/ 1 w 156"/>
                <a:gd name="T9" fmla="*/ 0 h 164"/>
                <a:gd name="T10" fmla="*/ 1 w 156"/>
                <a:gd name="T11" fmla="*/ 0 h 164"/>
                <a:gd name="T12" fmla="*/ 1 w 156"/>
                <a:gd name="T13" fmla="*/ 0 h 164"/>
                <a:gd name="T14" fmla="*/ 1 w 156"/>
                <a:gd name="T15" fmla="*/ 0 h 164"/>
                <a:gd name="T16" fmla="*/ 1 w 156"/>
                <a:gd name="T17" fmla="*/ 0 h 164"/>
                <a:gd name="T18" fmla="*/ 1 w 156"/>
                <a:gd name="T19" fmla="*/ 0 h 164"/>
                <a:gd name="T20" fmla="*/ 1 w 156"/>
                <a:gd name="T21" fmla="*/ 0 h 164"/>
                <a:gd name="T22" fmla="*/ 1 w 156"/>
                <a:gd name="T23" fmla="*/ 0 h 164"/>
                <a:gd name="T24" fmla="*/ 1 w 156"/>
                <a:gd name="T25" fmla="*/ 0 h 164"/>
                <a:gd name="T26" fmla="*/ 1 w 156"/>
                <a:gd name="T27" fmla="*/ 0 h 164"/>
                <a:gd name="T28" fmla="*/ 1 w 156"/>
                <a:gd name="T29" fmla="*/ 0 h 164"/>
                <a:gd name="T30" fmla="*/ 1 w 156"/>
                <a:gd name="T31" fmla="*/ 0 h 164"/>
                <a:gd name="T32" fmla="*/ 1 w 156"/>
                <a:gd name="T33" fmla="*/ 0 h 164"/>
                <a:gd name="T34" fmla="*/ 1 w 156"/>
                <a:gd name="T35" fmla="*/ 0 h 164"/>
                <a:gd name="T36" fmla="*/ 1 w 156"/>
                <a:gd name="T37" fmla="*/ 0 h 164"/>
                <a:gd name="T38" fmla="*/ 1 w 156"/>
                <a:gd name="T39" fmla="*/ 0 h 164"/>
                <a:gd name="T40" fmla="*/ 1 w 156"/>
                <a:gd name="T41" fmla="*/ 0 h 164"/>
                <a:gd name="T42" fmla="*/ 1 w 156"/>
                <a:gd name="T43" fmla="*/ 0 h 164"/>
                <a:gd name="T44" fmla="*/ 1 w 156"/>
                <a:gd name="T45" fmla="*/ 0 h 164"/>
                <a:gd name="T46" fmla="*/ 1 w 156"/>
                <a:gd name="T47" fmla="*/ 0 h 164"/>
                <a:gd name="T48" fmla="*/ 1 w 156"/>
                <a:gd name="T49" fmla="*/ 0 h 164"/>
                <a:gd name="T50" fmla="*/ 1 w 156"/>
                <a:gd name="T51" fmla="*/ 0 h 164"/>
                <a:gd name="T52" fmla="*/ 0 w 156"/>
                <a:gd name="T53" fmla="*/ 0 h 164"/>
                <a:gd name="T54" fmla="*/ 1 w 156"/>
                <a:gd name="T55" fmla="*/ 0 h 164"/>
                <a:gd name="T56" fmla="*/ 1 w 156"/>
                <a:gd name="T57" fmla="*/ 0 h 16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6"/>
                <a:gd name="T88" fmla="*/ 0 h 164"/>
                <a:gd name="T89" fmla="*/ 156 w 156"/>
                <a:gd name="T90" fmla="*/ 164 h 16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6" h="164">
                  <a:moveTo>
                    <a:pt x="26" y="153"/>
                  </a:moveTo>
                  <a:lnTo>
                    <a:pt x="26" y="153"/>
                  </a:ln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2" name="Freeform 27">
              <a:extLst>
                <a:ext uri="{FF2B5EF4-FFF2-40B4-BE49-F238E27FC236}">
                  <a16:creationId xmlns:a16="http://schemas.microsoft.com/office/drawing/2014/main" id="{293A391A-8604-40E4-B282-76ED58087B6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24" y="2487"/>
              <a:ext cx="60" cy="105"/>
            </a:xfrm>
            <a:custGeom>
              <a:avLst/>
              <a:gdLst>
                <a:gd name="T0" fmla="*/ 1 w 115"/>
                <a:gd name="T1" fmla="*/ 0 h 249"/>
                <a:gd name="T2" fmla="*/ 1 w 115"/>
                <a:gd name="T3" fmla="*/ 0 h 249"/>
                <a:gd name="T4" fmla="*/ 1 w 115"/>
                <a:gd name="T5" fmla="*/ 0 h 249"/>
                <a:gd name="T6" fmla="*/ 0 w 115"/>
                <a:gd name="T7" fmla="*/ 0 h 249"/>
                <a:gd name="T8" fmla="*/ 1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3" name="Freeform 28">
              <a:extLst>
                <a:ext uri="{FF2B5EF4-FFF2-40B4-BE49-F238E27FC236}">
                  <a16:creationId xmlns:a16="http://schemas.microsoft.com/office/drawing/2014/main" id="{8443066A-4EE1-4A5E-B1F6-FE2AAD5B364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24" y="2487"/>
              <a:ext cx="60" cy="105"/>
            </a:xfrm>
            <a:custGeom>
              <a:avLst/>
              <a:gdLst>
                <a:gd name="T0" fmla="*/ 1 w 115"/>
                <a:gd name="T1" fmla="*/ 0 h 249"/>
                <a:gd name="T2" fmla="*/ 1 w 115"/>
                <a:gd name="T3" fmla="*/ 0 h 249"/>
                <a:gd name="T4" fmla="*/ 1 w 115"/>
                <a:gd name="T5" fmla="*/ 0 h 249"/>
                <a:gd name="T6" fmla="*/ 0 w 115"/>
                <a:gd name="T7" fmla="*/ 0 h 249"/>
                <a:gd name="T8" fmla="*/ 1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4" name="Freeform 29">
              <a:extLst>
                <a:ext uri="{FF2B5EF4-FFF2-40B4-BE49-F238E27FC236}">
                  <a16:creationId xmlns:a16="http://schemas.microsoft.com/office/drawing/2014/main" id="{CADF9400-C9A0-44C5-B52E-7F808E92268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2" y="2472"/>
              <a:ext cx="49" cy="193"/>
            </a:xfrm>
            <a:custGeom>
              <a:avLst/>
              <a:gdLst>
                <a:gd name="T0" fmla="*/ 1 w 95"/>
                <a:gd name="T1" fmla="*/ 0 h 459"/>
                <a:gd name="T2" fmla="*/ 1 w 95"/>
                <a:gd name="T3" fmla="*/ 0 h 459"/>
                <a:gd name="T4" fmla="*/ 1 w 95"/>
                <a:gd name="T5" fmla="*/ 0 h 459"/>
                <a:gd name="T6" fmla="*/ 1 w 95"/>
                <a:gd name="T7" fmla="*/ 0 h 459"/>
                <a:gd name="T8" fmla="*/ 1 w 95"/>
                <a:gd name="T9" fmla="*/ 0 h 459"/>
                <a:gd name="T10" fmla="*/ 1 w 95"/>
                <a:gd name="T11" fmla="*/ 0 h 459"/>
                <a:gd name="T12" fmla="*/ 1 w 95"/>
                <a:gd name="T13" fmla="*/ 0 h 459"/>
                <a:gd name="T14" fmla="*/ 0 w 95"/>
                <a:gd name="T15" fmla="*/ 0 h 459"/>
                <a:gd name="T16" fmla="*/ 0 w 95"/>
                <a:gd name="T17" fmla="*/ 0 h 459"/>
                <a:gd name="T18" fmla="*/ 1 w 95"/>
                <a:gd name="T19" fmla="*/ 0 h 459"/>
                <a:gd name="T20" fmla="*/ 1 w 95"/>
                <a:gd name="T21" fmla="*/ 0 h 459"/>
                <a:gd name="T22" fmla="*/ 1 w 95"/>
                <a:gd name="T23" fmla="*/ 0 h 459"/>
                <a:gd name="T24" fmla="*/ 1 w 95"/>
                <a:gd name="T25" fmla="*/ 0 h 459"/>
                <a:gd name="T26" fmla="*/ 1 w 95"/>
                <a:gd name="T27" fmla="*/ 0 h 459"/>
                <a:gd name="T28" fmla="*/ 1 w 95"/>
                <a:gd name="T29" fmla="*/ 0 h 459"/>
                <a:gd name="T30" fmla="*/ 1 w 95"/>
                <a:gd name="T31" fmla="*/ 0 h 459"/>
                <a:gd name="T32" fmla="*/ 1 w 95"/>
                <a:gd name="T33" fmla="*/ 0 h 459"/>
                <a:gd name="T34" fmla="*/ 1 w 95"/>
                <a:gd name="T35" fmla="*/ 0 h 459"/>
                <a:gd name="T36" fmla="*/ 1 w 95"/>
                <a:gd name="T37" fmla="*/ 0 h 459"/>
                <a:gd name="T38" fmla="*/ 1 w 95"/>
                <a:gd name="T39" fmla="*/ 0 h 459"/>
                <a:gd name="T40" fmla="*/ 1 w 95"/>
                <a:gd name="T41" fmla="*/ 0 h 459"/>
                <a:gd name="T42" fmla="*/ 1 w 95"/>
                <a:gd name="T43" fmla="*/ 0 h 459"/>
                <a:gd name="T44" fmla="*/ 1 w 95"/>
                <a:gd name="T45" fmla="*/ 0 h 459"/>
                <a:gd name="T46" fmla="*/ 1 w 95"/>
                <a:gd name="T47" fmla="*/ 0 h 459"/>
                <a:gd name="T48" fmla="*/ 1 w 95"/>
                <a:gd name="T49" fmla="*/ 0 h 459"/>
                <a:gd name="T50" fmla="*/ 1 w 95"/>
                <a:gd name="T51" fmla="*/ 0 h 459"/>
                <a:gd name="T52" fmla="*/ 1 w 95"/>
                <a:gd name="T53" fmla="*/ 0 h 459"/>
                <a:gd name="T54" fmla="*/ 1 w 95"/>
                <a:gd name="T55" fmla="*/ 0 h 459"/>
                <a:gd name="T56" fmla="*/ 1 w 95"/>
                <a:gd name="T57" fmla="*/ 0 h 459"/>
                <a:gd name="T58" fmla="*/ 1 w 95"/>
                <a:gd name="T59" fmla="*/ 0 h 459"/>
                <a:gd name="T60" fmla="*/ 1 w 95"/>
                <a:gd name="T61" fmla="*/ 0 h 459"/>
                <a:gd name="T62" fmla="*/ 1 w 95"/>
                <a:gd name="T63" fmla="*/ 0 h 459"/>
                <a:gd name="T64" fmla="*/ 1 w 95"/>
                <a:gd name="T65" fmla="*/ 0 h 459"/>
                <a:gd name="T66" fmla="*/ 1 w 95"/>
                <a:gd name="T67" fmla="*/ 0 h 459"/>
                <a:gd name="T68" fmla="*/ 1 w 95"/>
                <a:gd name="T69" fmla="*/ 0 h 459"/>
                <a:gd name="T70" fmla="*/ 1 w 95"/>
                <a:gd name="T71" fmla="*/ 0 h 459"/>
                <a:gd name="T72" fmla="*/ 1 w 95"/>
                <a:gd name="T73" fmla="*/ 0 h 4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5"/>
                <a:gd name="T112" fmla="*/ 0 h 459"/>
                <a:gd name="T113" fmla="*/ 95 w 95"/>
                <a:gd name="T114" fmla="*/ 459 h 45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5" h="459">
                  <a:moveTo>
                    <a:pt x="13" y="326"/>
                  </a:move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5" name="Freeform 30">
              <a:extLst>
                <a:ext uri="{FF2B5EF4-FFF2-40B4-BE49-F238E27FC236}">
                  <a16:creationId xmlns:a16="http://schemas.microsoft.com/office/drawing/2014/main" id="{ACF17D66-9C19-430A-8B5A-6066B32B8EB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2" y="2472"/>
              <a:ext cx="49" cy="193"/>
            </a:xfrm>
            <a:custGeom>
              <a:avLst/>
              <a:gdLst>
                <a:gd name="T0" fmla="*/ 1 w 95"/>
                <a:gd name="T1" fmla="*/ 0 h 459"/>
                <a:gd name="T2" fmla="*/ 1 w 95"/>
                <a:gd name="T3" fmla="*/ 0 h 459"/>
                <a:gd name="T4" fmla="*/ 1 w 95"/>
                <a:gd name="T5" fmla="*/ 0 h 459"/>
                <a:gd name="T6" fmla="*/ 1 w 95"/>
                <a:gd name="T7" fmla="*/ 0 h 459"/>
                <a:gd name="T8" fmla="*/ 1 w 95"/>
                <a:gd name="T9" fmla="*/ 0 h 459"/>
                <a:gd name="T10" fmla="*/ 1 w 95"/>
                <a:gd name="T11" fmla="*/ 0 h 459"/>
                <a:gd name="T12" fmla="*/ 1 w 95"/>
                <a:gd name="T13" fmla="*/ 0 h 459"/>
                <a:gd name="T14" fmla="*/ 1 w 95"/>
                <a:gd name="T15" fmla="*/ 0 h 459"/>
                <a:gd name="T16" fmla="*/ 1 w 95"/>
                <a:gd name="T17" fmla="*/ 0 h 459"/>
                <a:gd name="T18" fmla="*/ 0 w 95"/>
                <a:gd name="T19" fmla="*/ 0 h 459"/>
                <a:gd name="T20" fmla="*/ 0 w 95"/>
                <a:gd name="T21" fmla="*/ 0 h 459"/>
                <a:gd name="T22" fmla="*/ 0 w 95"/>
                <a:gd name="T23" fmla="*/ 0 h 459"/>
                <a:gd name="T24" fmla="*/ 1 w 95"/>
                <a:gd name="T25" fmla="*/ 0 h 459"/>
                <a:gd name="T26" fmla="*/ 1 w 95"/>
                <a:gd name="T27" fmla="*/ 0 h 459"/>
                <a:gd name="T28" fmla="*/ 1 w 95"/>
                <a:gd name="T29" fmla="*/ 0 h 459"/>
                <a:gd name="T30" fmla="*/ 1 w 95"/>
                <a:gd name="T31" fmla="*/ 0 h 459"/>
                <a:gd name="T32" fmla="*/ 1 w 95"/>
                <a:gd name="T33" fmla="*/ 0 h 459"/>
                <a:gd name="T34" fmla="*/ 1 w 95"/>
                <a:gd name="T35" fmla="*/ 0 h 459"/>
                <a:gd name="T36" fmla="*/ 1 w 95"/>
                <a:gd name="T37" fmla="*/ 0 h 459"/>
                <a:gd name="T38" fmla="*/ 1 w 95"/>
                <a:gd name="T39" fmla="*/ 0 h 459"/>
                <a:gd name="T40" fmla="*/ 1 w 95"/>
                <a:gd name="T41" fmla="*/ 0 h 459"/>
                <a:gd name="T42" fmla="*/ 1 w 95"/>
                <a:gd name="T43" fmla="*/ 0 h 459"/>
                <a:gd name="T44" fmla="*/ 1 w 95"/>
                <a:gd name="T45" fmla="*/ 0 h 459"/>
                <a:gd name="T46" fmla="*/ 1 w 95"/>
                <a:gd name="T47" fmla="*/ 0 h 459"/>
                <a:gd name="T48" fmla="*/ 1 w 95"/>
                <a:gd name="T49" fmla="*/ 0 h 459"/>
                <a:gd name="T50" fmla="*/ 1 w 95"/>
                <a:gd name="T51" fmla="*/ 0 h 459"/>
                <a:gd name="T52" fmla="*/ 1 w 95"/>
                <a:gd name="T53" fmla="*/ 0 h 459"/>
                <a:gd name="T54" fmla="*/ 1 w 95"/>
                <a:gd name="T55" fmla="*/ 0 h 459"/>
                <a:gd name="T56" fmla="*/ 1 w 95"/>
                <a:gd name="T57" fmla="*/ 0 h 459"/>
                <a:gd name="T58" fmla="*/ 1 w 95"/>
                <a:gd name="T59" fmla="*/ 0 h 459"/>
                <a:gd name="T60" fmla="*/ 1 w 95"/>
                <a:gd name="T61" fmla="*/ 0 h 459"/>
                <a:gd name="T62" fmla="*/ 1 w 95"/>
                <a:gd name="T63" fmla="*/ 0 h 459"/>
                <a:gd name="T64" fmla="*/ 1 w 95"/>
                <a:gd name="T65" fmla="*/ 0 h 459"/>
                <a:gd name="T66" fmla="*/ 1 w 95"/>
                <a:gd name="T67" fmla="*/ 0 h 459"/>
                <a:gd name="T68" fmla="*/ 1 w 95"/>
                <a:gd name="T69" fmla="*/ 0 h 459"/>
                <a:gd name="T70" fmla="*/ 1 w 95"/>
                <a:gd name="T71" fmla="*/ 0 h 459"/>
                <a:gd name="T72" fmla="*/ 1 w 95"/>
                <a:gd name="T73" fmla="*/ 0 h 459"/>
                <a:gd name="T74" fmla="*/ 1 w 95"/>
                <a:gd name="T75" fmla="*/ 0 h 459"/>
                <a:gd name="T76" fmla="*/ 1 w 95"/>
                <a:gd name="T77" fmla="*/ 0 h 459"/>
                <a:gd name="T78" fmla="*/ 1 w 95"/>
                <a:gd name="T79" fmla="*/ 0 h 459"/>
                <a:gd name="T80" fmla="*/ 1 w 95"/>
                <a:gd name="T81" fmla="*/ 0 h 459"/>
                <a:gd name="T82" fmla="*/ 1 w 95"/>
                <a:gd name="T83" fmla="*/ 0 h 459"/>
                <a:gd name="T84" fmla="*/ 1 w 95"/>
                <a:gd name="T85" fmla="*/ 0 h 45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5"/>
                <a:gd name="T130" fmla="*/ 0 h 459"/>
                <a:gd name="T131" fmla="*/ 95 w 95"/>
                <a:gd name="T132" fmla="*/ 459 h 45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5" h="459">
                  <a:moveTo>
                    <a:pt x="13" y="326"/>
                  </a:moveTo>
                  <a:lnTo>
                    <a:pt x="13" y="326"/>
                  </a:ln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6" name="Freeform 31">
              <a:extLst>
                <a:ext uri="{FF2B5EF4-FFF2-40B4-BE49-F238E27FC236}">
                  <a16:creationId xmlns:a16="http://schemas.microsoft.com/office/drawing/2014/main" id="{F361B6CE-2D5E-4E85-9E6D-A5A8D87C229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71" y="2655"/>
              <a:ext cx="36" cy="37"/>
            </a:xfrm>
            <a:custGeom>
              <a:avLst/>
              <a:gdLst>
                <a:gd name="T0" fmla="*/ 1 w 66"/>
                <a:gd name="T1" fmla="*/ 0 h 86"/>
                <a:gd name="T2" fmla="*/ 1 w 66"/>
                <a:gd name="T3" fmla="*/ 0 h 86"/>
                <a:gd name="T4" fmla="*/ 1 w 66"/>
                <a:gd name="T5" fmla="*/ 0 h 86"/>
                <a:gd name="T6" fmla="*/ 1 w 66"/>
                <a:gd name="T7" fmla="*/ 0 h 86"/>
                <a:gd name="T8" fmla="*/ 1 w 66"/>
                <a:gd name="T9" fmla="*/ 0 h 86"/>
                <a:gd name="T10" fmla="*/ 0 w 66"/>
                <a:gd name="T11" fmla="*/ 0 h 86"/>
                <a:gd name="T12" fmla="*/ 1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7" name="Freeform 32">
              <a:extLst>
                <a:ext uri="{FF2B5EF4-FFF2-40B4-BE49-F238E27FC236}">
                  <a16:creationId xmlns:a16="http://schemas.microsoft.com/office/drawing/2014/main" id="{B55644E2-C796-4E55-A009-692F18AAD04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71" y="2655"/>
              <a:ext cx="36" cy="37"/>
            </a:xfrm>
            <a:custGeom>
              <a:avLst/>
              <a:gdLst>
                <a:gd name="T0" fmla="*/ 1 w 66"/>
                <a:gd name="T1" fmla="*/ 0 h 86"/>
                <a:gd name="T2" fmla="*/ 1 w 66"/>
                <a:gd name="T3" fmla="*/ 0 h 86"/>
                <a:gd name="T4" fmla="*/ 1 w 66"/>
                <a:gd name="T5" fmla="*/ 0 h 86"/>
                <a:gd name="T6" fmla="*/ 1 w 66"/>
                <a:gd name="T7" fmla="*/ 0 h 86"/>
                <a:gd name="T8" fmla="*/ 1 w 66"/>
                <a:gd name="T9" fmla="*/ 0 h 86"/>
                <a:gd name="T10" fmla="*/ 0 w 66"/>
                <a:gd name="T11" fmla="*/ 0 h 86"/>
                <a:gd name="T12" fmla="*/ 1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8" name="Freeform 33">
              <a:extLst>
                <a:ext uri="{FF2B5EF4-FFF2-40B4-BE49-F238E27FC236}">
                  <a16:creationId xmlns:a16="http://schemas.microsoft.com/office/drawing/2014/main" id="{2F49915A-EB44-45E9-9B08-08F038C8F45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36" y="2571"/>
              <a:ext cx="221" cy="51"/>
            </a:xfrm>
            <a:custGeom>
              <a:avLst/>
              <a:gdLst>
                <a:gd name="T0" fmla="*/ 1 w 416"/>
                <a:gd name="T1" fmla="*/ 0 h 123"/>
                <a:gd name="T2" fmla="*/ 1 w 416"/>
                <a:gd name="T3" fmla="*/ 0 h 123"/>
                <a:gd name="T4" fmla="*/ 0 w 416"/>
                <a:gd name="T5" fmla="*/ 0 h 123"/>
                <a:gd name="T6" fmla="*/ 1 w 416"/>
                <a:gd name="T7" fmla="*/ 0 h 123"/>
                <a:gd name="T8" fmla="*/ 1 w 416"/>
                <a:gd name="T9" fmla="*/ 0 h 123"/>
                <a:gd name="T10" fmla="*/ 1 w 416"/>
                <a:gd name="T11" fmla="*/ 0 h 123"/>
                <a:gd name="T12" fmla="*/ 1 w 416"/>
                <a:gd name="T13" fmla="*/ 0 h 123"/>
                <a:gd name="T14" fmla="*/ 1 w 416"/>
                <a:gd name="T15" fmla="*/ 0 h 123"/>
                <a:gd name="T16" fmla="*/ 1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9" name="Freeform 34">
              <a:extLst>
                <a:ext uri="{FF2B5EF4-FFF2-40B4-BE49-F238E27FC236}">
                  <a16:creationId xmlns:a16="http://schemas.microsoft.com/office/drawing/2014/main" id="{1ABA04C9-2C86-4E71-BAC8-81E4794EE7C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36" y="2571"/>
              <a:ext cx="221" cy="51"/>
            </a:xfrm>
            <a:custGeom>
              <a:avLst/>
              <a:gdLst>
                <a:gd name="T0" fmla="*/ 1 w 416"/>
                <a:gd name="T1" fmla="*/ 0 h 123"/>
                <a:gd name="T2" fmla="*/ 1 w 416"/>
                <a:gd name="T3" fmla="*/ 0 h 123"/>
                <a:gd name="T4" fmla="*/ 0 w 416"/>
                <a:gd name="T5" fmla="*/ 0 h 123"/>
                <a:gd name="T6" fmla="*/ 1 w 416"/>
                <a:gd name="T7" fmla="*/ 0 h 123"/>
                <a:gd name="T8" fmla="*/ 1 w 416"/>
                <a:gd name="T9" fmla="*/ 0 h 123"/>
                <a:gd name="T10" fmla="*/ 1 w 416"/>
                <a:gd name="T11" fmla="*/ 0 h 123"/>
                <a:gd name="T12" fmla="*/ 1 w 416"/>
                <a:gd name="T13" fmla="*/ 0 h 123"/>
                <a:gd name="T14" fmla="*/ 1 w 416"/>
                <a:gd name="T15" fmla="*/ 0 h 123"/>
                <a:gd name="T16" fmla="*/ 1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0" name="Rectangle 35">
              <a:extLst>
                <a:ext uri="{FF2B5EF4-FFF2-40B4-BE49-F238E27FC236}">
                  <a16:creationId xmlns:a16="http://schemas.microsoft.com/office/drawing/2014/main" id="{A679314D-CCF5-4583-8A00-5C338C9046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654" y="2588"/>
              <a:ext cx="101" cy="55"/>
            </a:xfrm>
            <a:prstGeom prst="rect">
              <a:avLst/>
            </a:pr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261" name="Rectangle 36">
              <a:extLst>
                <a:ext uri="{FF2B5EF4-FFF2-40B4-BE49-F238E27FC236}">
                  <a16:creationId xmlns:a16="http://schemas.microsoft.com/office/drawing/2014/main" id="{4D35D96B-1C7D-420E-AA2C-6F039D449D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654" y="2588"/>
              <a:ext cx="101" cy="55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262" name="Freeform 37">
              <a:extLst>
                <a:ext uri="{FF2B5EF4-FFF2-40B4-BE49-F238E27FC236}">
                  <a16:creationId xmlns:a16="http://schemas.microsoft.com/office/drawing/2014/main" id="{DEB33E12-8159-43BB-AEED-C03AC9FB52FB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7" y="2531"/>
              <a:ext cx="69" cy="37"/>
            </a:xfrm>
            <a:custGeom>
              <a:avLst/>
              <a:gdLst>
                <a:gd name="T0" fmla="*/ 1 w 128"/>
                <a:gd name="T1" fmla="*/ 0 h 88"/>
                <a:gd name="T2" fmla="*/ 1 w 128"/>
                <a:gd name="T3" fmla="*/ 0 h 88"/>
                <a:gd name="T4" fmla="*/ 1 w 128"/>
                <a:gd name="T5" fmla="*/ 0 h 88"/>
                <a:gd name="T6" fmla="*/ 1 w 128"/>
                <a:gd name="T7" fmla="*/ 0 h 88"/>
                <a:gd name="T8" fmla="*/ 1 w 128"/>
                <a:gd name="T9" fmla="*/ 0 h 88"/>
                <a:gd name="T10" fmla="*/ 1 w 128"/>
                <a:gd name="T11" fmla="*/ 0 h 88"/>
                <a:gd name="T12" fmla="*/ 1 w 128"/>
                <a:gd name="T13" fmla="*/ 0 h 88"/>
                <a:gd name="T14" fmla="*/ 1 w 128"/>
                <a:gd name="T15" fmla="*/ 0 h 88"/>
                <a:gd name="T16" fmla="*/ 0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1 w 128"/>
                <a:gd name="T27" fmla="*/ 0 h 88"/>
                <a:gd name="T28" fmla="*/ 1 w 128"/>
                <a:gd name="T29" fmla="*/ 0 h 8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8"/>
                <a:gd name="T46" fmla="*/ 0 h 88"/>
                <a:gd name="T47" fmla="*/ 128 w 128"/>
                <a:gd name="T48" fmla="*/ 88 h 8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8" h="88">
                  <a:moveTo>
                    <a:pt x="122" y="4"/>
                  </a:move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3" name="Freeform 38">
              <a:extLst>
                <a:ext uri="{FF2B5EF4-FFF2-40B4-BE49-F238E27FC236}">
                  <a16:creationId xmlns:a16="http://schemas.microsoft.com/office/drawing/2014/main" id="{42AA6B1A-A361-4C3C-A005-9E7C36ADA63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7" y="2531"/>
              <a:ext cx="69" cy="37"/>
            </a:xfrm>
            <a:custGeom>
              <a:avLst/>
              <a:gdLst>
                <a:gd name="T0" fmla="*/ 1 w 128"/>
                <a:gd name="T1" fmla="*/ 0 h 88"/>
                <a:gd name="T2" fmla="*/ 1 w 128"/>
                <a:gd name="T3" fmla="*/ 0 h 88"/>
                <a:gd name="T4" fmla="*/ 1 w 128"/>
                <a:gd name="T5" fmla="*/ 0 h 88"/>
                <a:gd name="T6" fmla="*/ 1 w 128"/>
                <a:gd name="T7" fmla="*/ 0 h 88"/>
                <a:gd name="T8" fmla="*/ 1 w 128"/>
                <a:gd name="T9" fmla="*/ 0 h 88"/>
                <a:gd name="T10" fmla="*/ 1 w 128"/>
                <a:gd name="T11" fmla="*/ 0 h 88"/>
                <a:gd name="T12" fmla="*/ 1 w 128"/>
                <a:gd name="T13" fmla="*/ 0 h 88"/>
                <a:gd name="T14" fmla="*/ 1 w 128"/>
                <a:gd name="T15" fmla="*/ 0 h 88"/>
                <a:gd name="T16" fmla="*/ 1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0 w 128"/>
                <a:gd name="T27" fmla="*/ 0 h 88"/>
                <a:gd name="T28" fmla="*/ 0 w 128"/>
                <a:gd name="T29" fmla="*/ 0 h 88"/>
                <a:gd name="T30" fmla="*/ 1 w 128"/>
                <a:gd name="T31" fmla="*/ 0 h 88"/>
                <a:gd name="T32" fmla="*/ 1 w 128"/>
                <a:gd name="T33" fmla="*/ 0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88"/>
                <a:gd name="T53" fmla="*/ 128 w 128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88">
                  <a:moveTo>
                    <a:pt x="122" y="4"/>
                  </a:moveTo>
                  <a:lnTo>
                    <a:pt x="122" y="4"/>
                  </a:ln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4" name="Freeform 39">
              <a:extLst>
                <a:ext uri="{FF2B5EF4-FFF2-40B4-BE49-F238E27FC236}">
                  <a16:creationId xmlns:a16="http://schemas.microsoft.com/office/drawing/2014/main" id="{848071AC-1699-47E1-8CCA-11F3089876F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16" y="2514"/>
              <a:ext cx="170" cy="274"/>
            </a:xfrm>
            <a:custGeom>
              <a:avLst/>
              <a:gdLst>
                <a:gd name="T0" fmla="*/ 1 w 321"/>
                <a:gd name="T1" fmla="*/ 0 h 651"/>
                <a:gd name="T2" fmla="*/ 1 w 321"/>
                <a:gd name="T3" fmla="*/ 0 h 651"/>
                <a:gd name="T4" fmla="*/ 1 w 321"/>
                <a:gd name="T5" fmla="*/ 0 h 651"/>
                <a:gd name="T6" fmla="*/ 1 w 321"/>
                <a:gd name="T7" fmla="*/ 0 h 651"/>
                <a:gd name="T8" fmla="*/ 1 w 321"/>
                <a:gd name="T9" fmla="*/ 0 h 651"/>
                <a:gd name="T10" fmla="*/ 1 w 321"/>
                <a:gd name="T11" fmla="*/ 0 h 651"/>
                <a:gd name="T12" fmla="*/ 1 w 321"/>
                <a:gd name="T13" fmla="*/ 0 h 651"/>
                <a:gd name="T14" fmla="*/ 1 w 321"/>
                <a:gd name="T15" fmla="*/ 0 h 651"/>
                <a:gd name="T16" fmla="*/ 1 w 321"/>
                <a:gd name="T17" fmla="*/ 0 h 651"/>
                <a:gd name="T18" fmla="*/ 1 w 321"/>
                <a:gd name="T19" fmla="*/ 0 h 651"/>
                <a:gd name="T20" fmla="*/ 1 w 321"/>
                <a:gd name="T21" fmla="*/ 0 h 651"/>
                <a:gd name="T22" fmla="*/ 1 w 321"/>
                <a:gd name="T23" fmla="*/ 0 h 651"/>
                <a:gd name="T24" fmla="*/ 1 w 321"/>
                <a:gd name="T25" fmla="*/ 0 h 651"/>
                <a:gd name="T26" fmla="*/ 1 w 321"/>
                <a:gd name="T27" fmla="*/ 0 h 651"/>
                <a:gd name="T28" fmla="*/ 0 w 321"/>
                <a:gd name="T29" fmla="*/ 0 h 651"/>
                <a:gd name="T30" fmla="*/ 0 w 321"/>
                <a:gd name="T31" fmla="*/ 0 h 651"/>
                <a:gd name="T32" fmla="*/ 1 w 321"/>
                <a:gd name="T33" fmla="*/ 0 h 651"/>
                <a:gd name="T34" fmla="*/ 1 w 321"/>
                <a:gd name="T35" fmla="*/ 0 h 651"/>
                <a:gd name="T36" fmla="*/ 1 w 321"/>
                <a:gd name="T37" fmla="*/ 0 h 651"/>
                <a:gd name="T38" fmla="*/ 1 w 321"/>
                <a:gd name="T39" fmla="*/ 0 h 651"/>
                <a:gd name="T40" fmla="*/ 1 w 321"/>
                <a:gd name="T41" fmla="*/ 0 h 651"/>
                <a:gd name="T42" fmla="*/ 1 w 321"/>
                <a:gd name="T43" fmla="*/ 0 h 651"/>
                <a:gd name="T44" fmla="*/ 1 w 321"/>
                <a:gd name="T45" fmla="*/ 0 h 651"/>
                <a:gd name="T46" fmla="*/ 1 w 321"/>
                <a:gd name="T47" fmla="*/ 0 h 651"/>
                <a:gd name="T48" fmla="*/ 1 w 321"/>
                <a:gd name="T49" fmla="*/ 0 h 651"/>
                <a:gd name="T50" fmla="*/ 1 w 321"/>
                <a:gd name="T51" fmla="*/ 0 h 651"/>
                <a:gd name="T52" fmla="*/ 1 w 321"/>
                <a:gd name="T53" fmla="*/ 0 h 651"/>
                <a:gd name="T54" fmla="*/ 1 w 321"/>
                <a:gd name="T55" fmla="*/ 0 h 651"/>
                <a:gd name="T56" fmla="*/ 1 w 321"/>
                <a:gd name="T57" fmla="*/ 0 h 651"/>
                <a:gd name="T58" fmla="*/ 1 w 321"/>
                <a:gd name="T59" fmla="*/ 0 h 651"/>
                <a:gd name="T60" fmla="*/ 1 w 321"/>
                <a:gd name="T61" fmla="*/ 0 h 651"/>
                <a:gd name="T62" fmla="*/ 1 w 321"/>
                <a:gd name="T63" fmla="*/ 0 h 651"/>
                <a:gd name="T64" fmla="*/ 1 w 321"/>
                <a:gd name="T65" fmla="*/ 0 h 651"/>
                <a:gd name="T66" fmla="*/ 1 w 321"/>
                <a:gd name="T67" fmla="*/ 0 h 651"/>
                <a:gd name="T68" fmla="*/ 1 w 321"/>
                <a:gd name="T69" fmla="*/ 0 h 651"/>
                <a:gd name="T70" fmla="*/ 1 w 321"/>
                <a:gd name="T71" fmla="*/ 0 h 651"/>
                <a:gd name="T72" fmla="*/ 1 w 321"/>
                <a:gd name="T73" fmla="*/ 0 h 651"/>
                <a:gd name="T74" fmla="*/ 1 w 321"/>
                <a:gd name="T75" fmla="*/ 0 h 651"/>
                <a:gd name="T76" fmla="*/ 1 w 321"/>
                <a:gd name="T77" fmla="*/ 0 h 651"/>
                <a:gd name="T78" fmla="*/ 1 w 321"/>
                <a:gd name="T79" fmla="*/ 0 h 651"/>
                <a:gd name="T80" fmla="*/ 1 w 321"/>
                <a:gd name="T81" fmla="*/ 0 h 651"/>
                <a:gd name="T82" fmla="*/ 1 w 321"/>
                <a:gd name="T83" fmla="*/ 0 h 651"/>
                <a:gd name="T84" fmla="*/ 1 w 321"/>
                <a:gd name="T85" fmla="*/ 0 h 651"/>
                <a:gd name="T86" fmla="*/ 1 w 321"/>
                <a:gd name="T87" fmla="*/ 0 h 651"/>
                <a:gd name="T88" fmla="*/ 1 w 321"/>
                <a:gd name="T89" fmla="*/ 0 h 651"/>
                <a:gd name="T90" fmla="*/ 1 w 321"/>
                <a:gd name="T91" fmla="*/ 0 h 651"/>
                <a:gd name="T92" fmla="*/ 1 w 321"/>
                <a:gd name="T93" fmla="*/ 0 h 651"/>
                <a:gd name="T94" fmla="*/ 1 w 321"/>
                <a:gd name="T95" fmla="*/ 0 h 651"/>
                <a:gd name="T96" fmla="*/ 1 w 321"/>
                <a:gd name="T97" fmla="*/ 0 h 65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1"/>
                <a:gd name="T148" fmla="*/ 0 h 651"/>
                <a:gd name="T149" fmla="*/ 321 w 321"/>
                <a:gd name="T150" fmla="*/ 651 h 65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1" h="651">
                  <a:moveTo>
                    <a:pt x="208" y="2"/>
                  </a:move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5" name="Freeform 40">
              <a:extLst>
                <a:ext uri="{FF2B5EF4-FFF2-40B4-BE49-F238E27FC236}">
                  <a16:creationId xmlns:a16="http://schemas.microsoft.com/office/drawing/2014/main" id="{79F5A200-F40D-4C17-ACC2-FA02FE8EB68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16" y="2514"/>
              <a:ext cx="170" cy="274"/>
            </a:xfrm>
            <a:custGeom>
              <a:avLst/>
              <a:gdLst>
                <a:gd name="T0" fmla="*/ 1 w 321"/>
                <a:gd name="T1" fmla="*/ 0 h 651"/>
                <a:gd name="T2" fmla="*/ 1 w 321"/>
                <a:gd name="T3" fmla="*/ 0 h 651"/>
                <a:gd name="T4" fmla="*/ 1 w 321"/>
                <a:gd name="T5" fmla="*/ 0 h 651"/>
                <a:gd name="T6" fmla="*/ 1 w 321"/>
                <a:gd name="T7" fmla="*/ 0 h 651"/>
                <a:gd name="T8" fmla="*/ 1 w 321"/>
                <a:gd name="T9" fmla="*/ 0 h 651"/>
                <a:gd name="T10" fmla="*/ 1 w 321"/>
                <a:gd name="T11" fmla="*/ 0 h 651"/>
                <a:gd name="T12" fmla="*/ 1 w 321"/>
                <a:gd name="T13" fmla="*/ 0 h 651"/>
                <a:gd name="T14" fmla="*/ 1 w 321"/>
                <a:gd name="T15" fmla="*/ 0 h 651"/>
                <a:gd name="T16" fmla="*/ 1 w 321"/>
                <a:gd name="T17" fmla="*/ 0 h 651"/>
                <a:gd name="T18" fmla="*/ 1 w 321"/>
                <a:gd name="T19" fmla="*/ 0 h 651"/>
                <a:gd name="T20" fmla="*/ 1 w 321"/>
                <a:gd name="T21" fmla="*/ 0 h 651"/>
                <a:gd name="T22" fmla="*/ 1 w 321"/>
                <a:gd name="T23" fmla="*/ 0 h 651"/>
                <a:gd name="T24" fmla="*/ 1 w 321"/>
                <a:gd name="T25" fmla="*/ 0 h 651"/>
                <a:gd name="T26" fmla="*/ 1 w 321"/>
                <a:gd name="T27" fmla="*/ 0 h 651"/>
                <a:gd name="T28" fmla="*/ 1 w 321"/>
                <a:gd name="T29" fmla="*/ 0 h 651"/>
                <a:gd name="T30" fmla="*/ 1 w 321"/>
                <a:gd name="T31" fmla="*/ 0 h 651"/>
                <a:gd name="T32" fmla="*/ 0 w 321"/>
                <a:gd name="T33" fmla="*/ 0 h 651"/>
                <a:gd name="T34" fmla="*/ 0 w 321"/>
                <a:gd name="T35" fmla="*/ 0 h 651"/>
                <a:gd name="T36" fmla="*/ 1 w 321"/>
                <a:gd name="T37" fmla="*/ 0 h 651"/>
                <a:gd name="T38" fmla="*/ 1 w 321"/>
                <a:gd name="T39" fmla="*/ 0 h 651"/>
                <a:gd name="T40" fmla="*/ 1 w 321"/>
                <a:gd name="T41" fmla="*/ 0 h 651"/>
                <a:gd name="T42" fmla="*/ 1 w 321"/>
                <a:gd name="T43" fmla="*/ 0 h 651"/>
                <a:gd name="T44" fmla="*/ 1 w 321"/>
                <a:gd name="T45" fmla="*/ 0 h 651"/>
                <a:gd name="T46" fmla="*/ 1 w 321"/>
                <a:gd name="T47" fmla="*/ 0 h 651"/>
                <a:gd name="T48" fmla="*/ 1 w 321"/>
                <a:gd name="T49" fmla="*/ 0 h 651"/>
                <a:gd name="T50" fmla="*/ 1 w 321"/>
                <a:gd name="T51" fmla="*/ 0 h 651"/>
                <a:gd name="T52" fmla="*/ 1 w 321"/>
                <a:gd name="T53" fmla="*/ 0 h 651"/>
                <a:gd name="T54" fmla="*/ 1 w 321"/>
                <a:gd name="T55" fmla="*/ 0 h 651"/>
                <a:gd name="T56" fmla="*/ 1 w 321"/>
                <a:gd name="T57" fmla="*/ 0 h 651"/>
                <a:gd name="T58" fmla="*/ 1 w 321"/>
                <a:gd name="T59" fmla="*/ 0 h 651"/>
                <a:gd name="T60" fmla="*/ 1 w 321"/>
                <a:gd name="T61" fmla="*/ 0 h 651"/>
                <a:gd name="T62" fmla="*/ 1 w 321"/>
                <a:gd name="T63" fmla="*/ 0 h 651"/>
                <a:gd name="T64" fmla="*/ 1 w 321"/>
                <a:gd name="T65" fmla="*/ 0 h 651"/>
                <a:gd name="T66" fmla="*/ 1 w 321"/>
                <a:gd name="T67" fmla="*/ 0 h 651"/>
                <a:gd name="T68" fmla="*/ 1 w 321"/>
                <a:gd name="T69" fmla="*/ 0 h 651"/>
                <a:gd name="T70" fmla="*/ 1 w 321"/>
                <a:gd name="T71" fmla="*/ 0 h 651"/>
                <a:gd name="T72" fmla="*/ 1 w 321"/>
                <a:gd name="T73" fmla="*/ 0 h 651"/>
                <a:gd name="T74" fmla="*/ 1 w 321"/>
                <a:gd name="T75" fmla="*/ 0 h 651"/>
                <a:gd name="T76" fmla="*/ 1 w 321"/>
                <a:gd name="T77" fmla="*/ 0 h 651"/>
                <a:gd name="T78" fmla="*/ 1 w 321"/>
                <a:gd name="T79" fmla="*/ 0 h 651"/>
                <a:gd name="T80" fmla="*/ 1 w 321"/>
                <a:gd name="T81" fmla="*/ 0 h 651"/>
                <a:gd name="T82" fmla="*/ 1 w 321"/>
                <a:gd name="T83" fmla="*/ 0 h 651"/>
                <a:gd name="T84" fmla="*/ 1 w 321"/>
                <a:gd name="T85" fmla="*/ 0 h 651"/>
                <a:gd name="T86" fmla="*/ 1 w 321"/>
                <a:gd name="T87" fmla="*/ 0 h 651"/>
                <a:gd name="T88" fmla="*/ 1 w 321"/>
                <a:gd name="T89" fmla="*/ 0 h 651"/>
                <a:gd name="T90" fmla="*/ 1 w 321"/>
                <a:gd name="T91" fmla="*/ 0 h 651"/>
                <a:gd name="T92" fmla="*/ 1 w 321"/>
                <a:gd name="T93" fmla="*/ 0 h 651"/>
                <a:gd name="T94" fmla="*/ 1 w 321"/>
                <a:gd name="T95" fmla="*/ 0 h 651"/>
                <a:gd name="T96" fmla="*/ 1 w 321"/>
                <a:gd name="T97" fmla="*/ 0 h 651"/>
                <a:gd name="T98" fmla="*/ 1 w 321"/>
                <a:gd name="T99" fmla="*/ 0 h 651"/>
                <a:gd name="T100" fmla="*/ 1 w 321"/>
                <a:gd name="T101" fmla="*/ 0 h 651"/>
                <a:gd name="T102" fmla="*/ 1 w 321"/>
                <a:gd name="T103" fmla="*/ 0 h 651"/>
                <a:gd name="T104" fmla="*/ 1 w 321"/>
                <a:gd name="T105" fmla="*/ 0 h 651"/>
                <a:gd name="T106" fmla="*/ 1 w 321"/>
                <a:gd name="T107" fmla="*/ 0 h 651"/>
                <a:gd name="T108" fmla="*/ 1 w 321"/>
                <a:gd name="T109" fmla="*/ 0 h 65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21"/>
                <a:gd name="T166" fmla="*/ 0 h 651"/>
                <a:gd name="T167" fmla="*/ 321 w 321"/>
                <a:gd name="T168" fmla="*/ 651 h 65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21" h="651">
                  <a:moveTo>
                    <a:pt x="208" y="2"/>
                  </a:moveTo>
                  <a:lnTo>
                    <a:pt x="208" y="2"/>
                  </a:ln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6" name="Freeform 41">
              <a:extLst>
                <a:ext uri="{FF2B5EF4-FFF2-40B4-BE49-F238E27FC236}">
                  <a16:creationId xmlns:a16="http://schemas.microsoft.com/office/drawing/2014/main" id="{BB4B7805-D304-491B-A05A-23028AC12E1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2" y="2643"/>
              <a:ext cx="63" cy="101"/>
            </a:xfrm>
            <a:custGeom>
              <a:avLst/>
              <a:gdLst>
                <a:gd name="T0" fmla="*/ 1 w 118"/>
                <a:gd name="T1" fmla="*/ 0 h 238"/>
                <a:gd name="T2" fmla="*/ 1 w 118"/>
                <a:gd name="T3" fmla="*/ 0 h 238"/>
                <a:gd name="T4" fmla="*/ 1 w 118"/>
                <a:gd name="T5" fmla="*/ 0 h 238"/>
                <a:gd name="T6" fmla="*/ 1 w 118"/>
                <a:gd name="T7" fmla="*/ 0 h 238"/>
                <a:gd name="T8" fmla="*/ 1 w 118"/>
                <a:gd name="T9" fmla="*/ 0 h 238"/>
                <a:gd name="T10" fmla="*/ 1 w 118"/>
                <a:gd name="T11" fmla="*/ 0 h 238"/>
                <a:gd name="T12" fmla="*/ 1 w 118"/>
                <a:gd name="T13" fmla="*/ 0 h 238"/>
                <a:gd name="T14" fmla="*/ 1 w 118"/>
                <a:gd name="T15" fmla="*/ 0 h 238"/>
                <a:gd name="T16" fmla="*/ 1 w 118"/>
                <a:gd name="T17" fmla="*/ 0 h 238"/>
                <a:gd name="T18" fmla="*/ 1 w 118"/>
                <a:gd name="T19" fmla="*/ 0 h 238"/>
                <a:gd name="T20" fmla="*/ 1 w 118"/>
                <a:gd name="T21" fmla="*/ 0 h 238"/>
                <a:gd name="T22" fmla="*/ 0 w 118"/>
                <a:gd name="T23" fmla="*/ 0 h 238"/>
                <a:gd name="T24" fmla="*/ 1 w 118"/>
                <a:gd name="T25" fmla="*/ 0 h 238"/>
                <a:gd name="T26" fmla="*/ 1 w 118"/>
                <a:gd name="T27" fmla="*/ 0 h 238"/>
                <a:gd name="T28" fmla="*/ 1 w 118"/>
                <a:gd name="T29" fmla="*/ 0 h 238"/>
                <a:gd name="T30" fmla="*/ 1 w 118"/>
                <a:gd name="T31" fmla="*/ 0 h 238"/>
                <a:gd name="T32" fmla="*/ 1 w 118"/>
                <a:gd name="T33" fmla="*/ 0 h 238"/>
                <a:gd name="T34" fmla="*/ 1 w 118"/>
                <a:gd name="T35" fmla="*/ 0 h 238"/>
                <a:gd name="T36" fmla="*/ 1 w 118"/>
                <a:gd name="T37" fmla="*/ 0 h 238"/>
                <a:gd name="T38" fmla="*/ 1 w 118"/>
                <a:gd name="T39" fmla="*/ 0 h 238"/>
                <a:gd name="T40" fmla="*/ 1 w 118"/>
                <a:gd name="T41" fmla="*/ 0 h 238"/>
                <a:gd name="T42" fmla="*/ 1 w 118"/>
                <a:gd name="T43" fmla="*/ 0 h 238"/>
                <a:gd name="T44" fmla="*/ 1 w 118"/>
                <a:gd name="T45" fmla="*/ 0 h 238"/>
                <a:gd name="T46" fmla="*/ 1 w 118"/>
                <a:gd name="T47" fmla="*/ 0 h 238"/>
                <a:gd name="T48" fmla="*/ 1 w 118"/>
                <a:gd name="T49" fmla="*/ 0 h 238"/>
                <a:gd name="T50" fmla="*/ 1 w 118"/>
                <a:gd name="T51" fmla="*/ 0 h 238"/>
                <a:gd name="T52" fmla="*/ 1 w 118"/>
                <a:gd name="T53" fmla="*/ 0 h 238"/>
                <a:gd name="T54" fmla="*/ 1 w 118"/>
                <a:gd name="T55" fmla="*/ 0 h 238"/>
                <a:gd name="T56" fmla="*/ 1 w 118"/>
                <a:gd name="T57" fmla="*/ 0 h 238"/>
                <a:gd name="T58" fmla="*/ 1 w 118"/>
                <a:gd name="T59" fmla="*/ 0 h 238"/>
                <a:gd name="T60" fmla="*/ 1 w 118"/>
                <a:gd name="T61" fmla="*/ 0 h 238"/>
                <a:gd name="T62" fmla="*/ 1 w 118"/>
                <a:gd name="T63" fmla="*/ 0 h 238"/>
                <a:gd name="T64" fmla="*/ 1 w 118"/>
                <a:gd name="T65" fmla="*/ 0 h 238"/>
                <a:gd name="T66" fmla="*/ 1 w 118"/>
                <a:gd name="T67" fmla="*/ 0 h 238"/>
                <a:gd name="T68" fmla="*/ 1 w 118"/>
                <a:gd name="T69" fmla="*/ 0 h 238"/>
                <a:gd name="T70" fmla="*/ 1 w 118"/>
                <a:gd name="T71" fmla="*/ 0 h 238"/>
                <a:gd name="T72" fmla="*/ 1 w 118"/>
                <a:gd name="T73" fmla="*/ 0 h 238"/>
                <a:gd name="T74" fmla="*/ 1 w 118"/>
                <a:gd name="T75" fmla="*/ 0 h 238"/>
                <a:gd name="T76" fmla="*/ 1 w 118"/>
                <a:gd name="T77" fmla="*/ 0 h 238"/>
                <a:gd name="T78" fmla="*/ 1 w 118"/>
                <a:gd name="T79" fmla="*/ 0 h 238"/>
                <a:gd name="T80" fmla="*/ 1 w 118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8"/>
                <a:gd name="T124" fmla="*/ 0 h 238"/>
                <a:gd name="T125" fmla="*/ 118 w 118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8" h="238">
                  <a:moveTo>
                    <a:pt x="77" y="0"/>
                  </a:move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7" name="Freeform 42">
              <a:extLst>
                <a:ext uri="{FF2B5EF4-FFF2-40B4-BE49-F238E27FC236}">
                  <a16:creationId xmlns:a16="http://schemas.microsoft.com/office/drawing/2014/main" id="{B0625BDB-CA3E-44CC-987E-CA6C248A5146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2" y="2643"/>
              <a:ext cx="63" cy="101"/>
            </a:xfrm>
            <a:custGeom>
              <a:avLst/>
              <a:gdLst>
                <a:gd name="T0" fmla="*/ 1 w 118"/>
                <a:gd name="T1" fmla="*/ 0 h 238"/>
                <a:gd name="T2" fmla="*/ 1 w 118"/>
                <a:gd name="T3" fmla="*/ 0 h 238"/>
                <a:gd name="T4" fmla="*/ 1 w 118"/>
                <a:gd name="T5" fmla="*/ 0 h 238"/>
                <a:gd name="T6" fmla="*/ 1 w 118"/>
                <a:gd name="T7" fmla="*/ 0 h 238"/>
                <a:gd name="T8" fmla="*/ 1 w 118"/>
                <a:gd name="T9" fmla="*/ 0 h 238"/>
                <a:gd name="T10" fmla="*/ 1 w 118"/>
                <a:gd name="T11" fmla="*/ 0 h 238"/>
                <a:gd name="T12" fmla="*/ 1 w 118"/>
                <a:gd name="T13" fmla="*/ 0 h 238"/>
                <a:gd name="T14" fmla="*/ 1 w 118"/>
                <a:gd name="T15" fmla="*/ 0 h 238"/>
                <a:gd name="T16" fmla="*/ 1 w 118"/>
                <a:gd name="T17" fmla="*/ 0 h 238"/>
                <a:gd name="T18" fmla="*/ 1 w 118"/>
                <a:gd name="T19" fmla="*/ 0 h 238"/>
                <a:gd name="T20" fmla="*/ 1 w 118"/>
                <a:gd name="T21" fmla="*/ 0 h 238"/>
                <a:gd name="T22" fmla="*/ 1 w 118"/>
                <a:gd name="T23" fmla="*/ 0 h 238"/>
                <a:gd name="T24" fmla="*/ 1 w 118"/>
                <a:gd name="T25" fmla="*/ 0 h 238"/>
                <a:gd name="T26" fmla="*/ 0 w 118"/>
                <a:gd name="T27" fmla="*/ 0 h 238"/>
                <a:gd name="T28" fmla="*/ 1 w 118"/>
                <a:gd name="T29" fmla="*/ 0 h 238"/>
                <a:gd name="T30" fmla="*/ 1 w 118"/>
                <a:gd name="T31" fmla="*/ 0 h 238"/>
                <a:gd name="T32" fmla="*/ 1 w 118"/>
                <a:gd name="T33" fmla="*/ 0 h 238"/>
                <a:gd name="T34" fmla="*/ 1 w 118"/>
                <a:gd name="T35" fmla="*/ 0 h 238"/>
                <a:gd name="T36" fmla="*/ 1 w 118"/>
                <a:gd name="T37" fmla="*/ 0 h 238"/>
                <a:gd name="T38" fmla="*/ 1 w 118"/>
                <a:gd name="T39" fmla="*/ 0 h 238"/>
                <a:gd name="T40" fmla="*/ 1 w 118"/>
                <a:gd name="T41" fmla="*/ 0 h 238"/>
                <a:gd name="T42" fmla="*/ 1 w 118"/>
                <a:gd name="T43" fmla="*/ 0 h 238"/>
                <a:gd name="T44" fmla="*/ 1 w 118"/>
                <a:gd name="T45" fmla="*/ 0 h 238"/>
                <a:gd name="T46" fmla="*/ 1 w 118"/>
                <a:gd name="T47" fmla="*/ 0 h 238"/>
                <a:gd name="T48" fmla="*/ 1 w 118"/>
                <a:gd name="T49" fmla="*/ 0 h 238"/>
                <a:gd name="T50" fmla="*/ 1 w 118"/>
                <a:gd name="T51" fmla="*/ 0 h 238"/>
                <a:gd name="T52" fmla="*/ 1 w 118"/>
                <a:gd name="T53" fmla="*/ 0 h 238"/>
                <a:gd name="T54" fmla="*/ 1 w 118"/>
                <a:gd name="T55" fmla="*/ 0 h 238"/>
                <a:gd name="T56" fmla="*/ 1 w 118"/>
                <a:gd name="T57" fmla="*/ 0 h 238"/>
                <a:gd name="T58" fmla="*/ 1 w 118"/>
                <a:gd name="T59" fmla="*/ 0 h 238"/>
                <a:gd name="T60" fmla="*/ 1 w 118"/>
                <a:gd name="T61" fmla="*/ 0 h 238"/>
                <a:gd name="T62" fmla="*/ 1 w 118"/>
                <a:gd name="T63" fmla="*/ 0 h 238"/>
                <a:gd name="T64" fmla="*/ 1 w 118"/>
                <a:gd name="T65" fmla="*/ 0 h 238"/>
                <a:gd name="T66" fmla="*/ 1 w 118"/>
                <a:gd name="T67" fmla="*/ 0 h 238"/>
                <a:gd name="T68" fmla="*/ 1 w 118"/>
                <a:gd name="T69" fmla="*/ 0 h 238"/>
                <a:gd name="T70" fmla="*/ 1 w 118"/>
                <a:gd name="T71" fmla="*/ 0 h 238"/>
                <a:gd name="T72" fmla="*/ 1 w 118"/>
                <a:gd name="T73" fmla="*/ 0 h 238"/>
                <a:gd name="T74" fmla="*/ 1 w 118"/>
                <a:gd name="T75" fmla="*/ 0 h 238"/>
                <a:gd name="T76" fmla="*/ 1 w 118"/>
                <a:gd name="T77" fmla="*/ 0 h 238"/>
                <a:gd name="T78" fmla="*/ 1 w 118"/>
                <a:gd name="T79" fmla="*/ 0 h 238"/>
                <a:gd name="T80" fmla="*/ 1 w 118"/>
                <a:gd name="T81" fmla="*/ 0 h 238"/>
                <a:gd name="T82" fmla="*/ 1 w 118"/>
                <a:gd name="T83" fmla="*/ 0 h 238"/>
                <a:gd name="T84" fmla="*/ 1 w 118"/>
                <a:gd name="T85" fmla="*/ 0 h 238"/>
                <a:gd name="T86" fmla="*/ 1 w 118"/>
                <a:gd name="T87" fmla="*/ 0 h 238"/>
                <a:gd name="T88" fmla="*/ 1 w 118"/>
                <a:gd name="T89" fmla="*/ 0 h 238"/>
                <a:gd name="T90" fmla="*/ 1 w 118"/>
                <a:gd name="T91" fmla="*/ 0 h 238"/>
                <a:gd name="T92" fmla="*/ 1 w 118"/>
                <a:gd name="T93" fmla="*/ 0 h 23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8"/>
                <a:gd name="T142" fmla="*/ 0 h 238"/>
                <a:gd name="T143" fmla="*/ 118 w 118"/>
                <a:gd name="T144" fmla="*/ 238 h 23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8" h="238">
                  <a:moveTo>
                    <a:pt x="77" y="0"/>
                  </a:moveTo>
                  <a:lnTo>
                    <a:pt x="77" y="0"/>
                  </a:ln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8" name="Freeform 43">
              <a:extLst>
                <a:ext uri="{FF2B5EF4-FFF2-40B4-BE49-F238E27FC236}">
                  <a16:creationId xmlns:a16="http://schemas.microsoft.com/office/drawing/2014/main" id="{1B1D50DA-1621-4032-AD34-9EAD628AE45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54" y="2602"/>
              <a:ext cx="45" cy="55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1 w 83"/>
                <a:gd name="T5" fmla="*/ 0 h 131"/>
                <a:gd name="T6" fmla="*/ 1 w 83"/>
                <a:gd name="T7" fmla="*/ 0 h 131"/>
                <a:gd name="T8" fmla="*/ 1 w 83"/>
                <a:gd name="T9" fmla="*/ 0 h 131"/>
                <a:gd name="T10" fmla="*/ 1 w 83"/>
                <a:gd name="T11" fmla="*/ 0 h 131"/>
                <a:gd name="T12" fmla="*/ 1 w 83"/>
                <a:gd name="T13" fmla="*/ 0 h 131"/>
                <a:gd name="T14" fmla="*/ 1 w 83"/>
                <a:gd name="T15" fmla="*/ 0 h 131"/>
                <a:gd name="T16" fmla="*/ 1 w 83"/>
                <a:gd name="T17" fmla="*/ 0 h 131"/>
                <a:gd name="T18" fmla="*/ 1 w 83"/>
                <a:gd name="T19" fmla="*/ 0 h 131"/>
                <a:gd name="T20" fmla="*/ 1 w 83"/>
                <a:gd name="T21" fmla="*/ 0 h 131"/>
                <a:gd name="T22" fmla="*/ 1 w 83"/>
                <a:gd name="T23" fmla="*/ 0 h 131"/>
                <a:gd name="T24" fmla="*/ 0 w 83"/>
                <a:gd name="T25" fmla="*/ 0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3"/>
                <a:gd name="T40" fmla="*/ 0 h 131"/>
                <a:gd name="T41" fmla="*/ 83 w 8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9" name="Freeform 44">
              <a:extLst>
                <a:ext uri="{FF2B5EF4-FFF2-40B4-BE49-F238E27FC236}">
                  <a16:creationId xmlns:a16="http://schemas.microsoft.com/office/drawing/2014/main" id="{9524A115-9F94-42DD-ACE9-CE2A26A25CE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54" y="2602"/>
              <a:ext cx="45" cy="55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1 w 83"/>
                <a:gd name="T5" fmla="*/ 0 h 131"/>
                <a:gd name="T6" fmla="*/ 1 w 83"/>
                <a:gd name="T7" fmla="*/ 0 h 131"/>
                <a:gd name="T8" fmla="*/ 1 w 83"/>
                <a:gd name="T9" fmla="*/ 0 h 131"/>
                <a:gd name="T10" fmla="*/ 1 w 83"/>
                <a:gd name="T11" fmla="*/ 0 h 131"/>
                <a:gd name="T12" fmla="*/ 1 w 83"/>
                <a:gd name="T13" fmla="*/ 0 h 131"/>
                <a:gd name="T14" fmla="*/ 1 w 83"/>
                <a:gd name="T15" fmla="*/ 0 h 131"/>
                <a:gd name="T16" fmla="*/ 1 w 83"/>
                <a:gd name="T17" fmla="*/ 0 h 131"/>
                <a:gd name="T18" fmla="*/ 1 w 83"/>
                <a:gd name="T19" fmla="*/ 0 h 131"/>
                <a:gd name="T20" fmla="*/ 1 w 83"/>
                <a:gd name="T21" fmla="*/ 0 h 131"/>
                <a:gd name="T22" fmla="*/ 1 w 83"/>
                <a:gd name="T23" fmla="*/ 0 h 131"/>
                <a:gd name="T24" fmla="*/ 1 w 83"/>
                <a:gd name="T25" fmla="*/ 0 h 131"/>
                <a:gd name="T26" fmla="*/ 0 w 83"/>
                <a:gd name="T27" fmla="*/ 0 h 13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3"/>
                <a:gd name="T43" fmla="*/ 0 h 131"/>
                <a:gd name="T44" fmla="*/ 83 w 83"/>
                <a:gd name="T45" fmla="*/ 131 h 13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0" name="Freeform 45">
              <a:extLst>
                <a:ext uri="{FF2B5EF4-FFF2-40B4-BE49-F238E27FC236}">
                  <a16:creationId xmlns:a16="http://schemas.microsoft.com/office/drawing/2014/main" id="{6AAD5AD2-7E98-4D0A-BA37-A12BD961796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4" y="2565"/>
              <a:ext cx="63" cy="191"/>
            </a:xfrm>
            <a:custGeom>
              <a:avLst/>
              <a:gdLst>
                <a:gd name="T0" fmla="*/ 1 w 118"/>
                <a:gd name="T1" fmla="*/ 0 h 454"/>
                <a:gd name="T2" fmla="*/ 1 w 118"/>
                <a:gd name="T3" fmla="*/ 0 h 454"/>
                <a:gd name="T4" fmla="*/ 1 w 118"/>
                <a:gd name="T5" fmla="*/ 0 h 454"/>
                <a:gd name="T6" fmla="*/ 1 w 118"/>
                <a:gd name="T7" fmla="*/ 0 h 454"/>
                <a:gd name="T8" fmla="*/ 1 w 118"/>
                <a:gd name="T9" fmla="*/ 0 h 454"/>
                <a:gd name="T10" fmla="*/ 1 w 118"/>
                <a:gd name="T11" fmla="*/ 0 h 454"/>
                <a:gd name="T12" fmla="*/ 1 w 118"/>
                <a:gd name="T13" fmla="*/ 0 h 454"/>
                <a:gd name="T14" fmla="*/ 1 w 118"/>
                <a:gd name="T15" fmla="*/ 0 h 454"/>
                <a:gd name="T16" fmla="*/ 1 w 118"/>
                <a:gd name="T17" fmla="*/ 0 h 454"/>
                <a:gd name="T18" fmla="*/ 1 w 118"/>
                <a:gd name="T19" fmla="*/ 0 h 454"/>
                <a:gd name="T20" fmla="*/ 1 w 118"/>
                <a:gd name="T21" fmla="*/ 0 h 454"/>
                <a:gd name="T22" fmla="*/ 1 w 118"/>
                <a:gd name="T23" fmla="*/ 0 h 454"/>
                <a:gd name="T24" fmla="*/ 1 w 118"/>
                <a:gd name="T25" fmla="*/ 0 h 454"/>
                <a:gd name="T26" fmla="*/ 1 w 118"/>
                <a:gd name="T27" fmla="*/ 0 h 454"/>
                <a:gd name="T28" fmla="*/ 1 w 118"/>
                <a:gd name="T29" fmla="*/ 0 h 454"/>
                <a:gd name="T30" fmla="*/ 1 w 118"/>
                <a:gd name="T31" fmla="*/ 0 h 454"/>
                <a:gd name="T32" fmla="*/ 1 w 118"/>
                <a:gd name="T33" fmla="*/ 0 h 454"/>
                <a:gd name="T34" fmla="*/ 1 w 118"/>
                <a:gd name="T35" fmla="*/ 0 h 454"/>
                <a:gd name="T36" fmla="*/ 1 w 118"/>
                <a:gd name="T37" fmla="*/ 0 h 454"/>
                <a:gd name="T38" fmla="*/ 1 w 118"/>
                <a:gd name="T39" fmla="*/ 0 h 454"/>
                <a:gd name="T40" fmla="*/ 1 w 118"/>
                <a:gd name="T41" fmla="*/ 0 h 454"/>
                <a:gd name="T42" fmla="*/ 1 w 118"/>
                <a:gd name="T43" fmla="*/ 0 h 454"/>
                <a:gd name="T44" fmla="*/ 1 w 118"/>
                <a:gd name="T45" fmla="*/ 0 h 454"/>
                <a:gd name="T46" fmla="*/ 1 w 118"/>
                <a:gd name="T47" fmla="*/ 0 h 454"/>
                <a:gd name="T48" fmla="*/ 1 w 118"/>
                <a:gd name="T49" fmla="*/ 0 h 454"/>
                <a:gd name="T50" fmla="*/ 1 w 118"/>
                <a:gd name="T51" fmla="*/ 0 h 454"/>
                <a:gd name="T52" fmla="*/ 0 w 118"/>
                <a:gd name="T53" fmla="*/ 0 h 454"/>
                <a:gd name="T54" fmla="*/ 0 w 118"/>
                <a:gd name="T55" fmla="*/ 0 h 454"/>
                <a:gd name="T56" fmla="*/ 1 w 118"/>
                <a:gd name="T57" fmla="*/ 0 h 454"/>
                <a:gd name="T58" fmla="*/ 1 w 118"/>
                <a:gd name="T59" fmla="*/ 0 h 454"/>
                <a:gd name="T60" fmla="*/ 1 w 118"/>
                <a:gd name="T61" fmla="*/ 0 h 454"/>
                <a:gd name="T62" fmla="*/ 1 w 118"/>
                <a:gd name="T63" fmla="*/ 0 h 454"/>
                <a:gd name="T64" fmla="*/ 1 w 118"/>
                <a:gd name="T65" fmla="*/ 0 h 454"/>
                <a:gd name="T66" fmla="*/ 1 w 118"/>
                <a:gd name="T67" fmla="*/ 0 h 454"/>
                <a:gd name="T68" fmla="*/ 1 w 118"/>
                <a:gd name="T69" fmla="*/ 0 h 454"/>
                <a:gd name="T70" fmla="*/ 1 w 118"/>
                <a:gd name="T71" fmla="*/ 0 h 454"/>
                <a:gd name="T72" fmla="*/ 1 w 118"/>
                <a:gd name="T73" fmla="*/ 0 h 45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8"/>
                <a:gd name="T112" fmla="*/ 0 h 454"/>
                <a:gd name="T113" fmla="*/ 118 w 118"/>
                <a:gd name="T114" fmla="*/ 454 h 45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8" h="454">
                  <a:moveTo>
                    <a:pt x="64" y="228"/>
                  </a:move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1" name="Freeform 46">
              <a:extLst>
                <a:ext uri="{FF2B5EF4-FFF2-40B4-BE49-F238E27FC236}">
                  <a16:creationId xmlns:a16="http://schemas.microsoft.com/office/drawing/2014/main" id="{56551923-B197-4A62-B934-F61AE7368AC9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4" y="2565"/>
              <a:ext cx="63" cy="191"/>
            </a:xfrm>
            <a:custGeom>
              <a:avLst/>
              <a:gdLst>
                <a:gd name="T0" fmla="*/ 1 w 118"/>
                <a:gd name="T1" fmla="*/ 0 h 454"/>
                <a:gd name="T2" fmla="*/ 1 w 118"/>
                <a:gd name="T3" fmla="*/ 0 h 454"/>
                <a:gd name="T4" fmla="*/ 1 w 118"/>
                <a:gd name="T5" fmla="*/ 0 h 454"/>
                <a:gd name="T6" fmla="*/ 1 w 118"/>
                <a:gd name="T7" fmla="*/ 0 h 454"/>
                <a:gd name="T8" fmla="*/ 1 w 118"/>
                <a:gd name="T9" fmla="*/ 0 h 454"/>
                <a:gd name="T10" fmla="*/ 1 w 118"/>
                <a:gd name="T11" fmla="*/ 0 h 454"/>
                <a:gd name="T12" fmla="*/ 1 w 118"/>
                <a:gd name="T13" fmla="*/ 0 h 454"/>
                <a:gd name="T14" fmla="*/ 1 w 118"/>
                <a:gd name="T15" fmla="*/ 0 h 454"/>
                <a:gd name="T16" fmla="*/ 1 w 118"/>
                <a:gd name="T17" fmla="*/ 0 h 454"/>
                <a:gd name="T18" fmla="*/ 1 w 118"/>
                <a:gd name="T19" fmla="*/ 0 h 454"/>
                <a:gd name="T20" fmla="*/ 1 w 118"/>
                <a:gd name="T21" fmla="*/ 0 h 454"/>
                <a:gd name="T22" fmla="*/ 1 w 118"/>
                <a:gd name="T23" fmla="*/ 0 h 454"/>
                <a:gd name="T24" fmla="*/ 1 w 118"/>
                <a:gd name="T25" fmla="*/ 0 h 454"/>
                <a:gd name="T26" fmla="*/ 1 w 118"/>
                <a:gd name="T27" fmla="*/ 0 h 454"/>
                <a:gd name="T28" fmla="*/ 1 w 118"/>
                <a:gd name="T29" fmla="*/ 0 h 454"/>
                <a:gd name="T30" fmla="*/ 1 w 118"/>
                <a:gd name="T31" fmla="*/ 0 h 454"/>
                <a:gd name="T32" fmla="*/ 1 w 118"/>
                <a:gd name="T33" fmla="*/ 0 h 454"/>
                <a:gd name="T34" fmla="*/ 1 w 118"/>
                <a:gd name="T35" fmla="*/ 0 h 454"/>
                <a:gd name="T36" fmla="*/ 1 w 118"/>
                <a:gd name="T37" fmla="*/ 0 h 454"/>
                <a:gd name="T38" fmla="*/ 1 w 118"/>
                <a:gd name="T39" fmla="*/ 0 h 454"/>
                <a:gd name="T40" fmla="*/ 1 w 118"/>
                <a:gd name="T41" fmla="*/ 0 h 454"/>
                <a:gd name="T42" fmla="*/ 1 w 118"/>
                <a:gd name="T43" fmla="*/ 0 h 454"/>
                <a:gd name="T44" fmla="*/ 1 w 118"/>
                <a:gd name="T45" fmla="*/ 0 h 454"/>
                <a:gd name="T46" fmla="*/ 1 w 118"/>
                <a:gd name="T47" fmla="*/ 0 h 454"/>
                <a:gd name="T48" fmla="*/ 1 w 118"/>
                <a:gd name="T49" fmla="*/ 0 h 454"/>
                <a:gd name="T50" fmla="*/ 1 w 118"/>
                <a:gd name="T51" fmla="*/ 0 h 454"/>
                <a:gd name="T52" fmla="*/ 1 w 118"/>
                <a:gd name="T53" fmla="*/ 0 h 454"/>
                <a:gd name="T54" fmla="*/ 1 w 118"/>
                <a:gd name="T55" fmla="*/ 0 h 454"/>
                <a:gd name="T56" fmla="*/ 1 w 118"/>
                <a:gd name="T57" fmla="*/ 0 h 454"/>
                <a:gd name="T58" fmla="*/ 1 w 118"/>
                <a:gd name="T59" fmla="*/ 0 h 454"/>
                <a:gd name="T60" fmla="*/ 1 w 118"/>
                <a:gd name="T61" fmla="*/ 0 h 454"/>
                <a:gd name="T62" fmla="*/ 0 w 118"/>
                <a:gd name="T63" fmla="*/ 0 h 454"/>
                <a:gd name="T64" fmla="*/ 0 w 118"/>
                <a:gd name="T65" fmla="*/ 0 h 454"/>
                <a:gd name="T66" fmla="*/ 1 w 118"/>
                <a:gd name="T67" fmla="*/ 0 h 454"/>
                <a:gd name="T68" fmla="*/ 1 w 118"/>
                <a:gd name="T69" fmla="*/ 0 h 454"/>
                <a:gd name="T70" fmla="*/ 1 w 118"/>
                <a:gd name="T71" fmla="*/ 0 h 454"/>
                <a:gd name="T72" fmla="*/ 1 w 118"/>
                <a:gd name="T73" fmla="*/ 0 h 454"/>
                <a:gd name="T74" fmla="*/ 1 w 118"/>
                <a:gd name="T75" fmla="*/ 0 h 454"/>
                <a:gd name="T76" fmla="*/ 1 w 118"/>
                <a:gd name="T77" fmla="*/ 0 h 454"/>
                <a:gd name="T78" fmla="*/ 1 w 118"/>
                <a:gd name="T79" fmla="*/ 0 h 454"/>
                <a:gd name="T80" fmla="*/ 1 w 118"/>
                <a:gd name="T81" fmla="*/ 0 h 454"/>
                <a:gd name="T82" fmla="*/ 1 w 118"/>
                <a:gd name="T83" fmla="*/ 0 h 454"/>
                <a:gd name="T84" fmla="*/ 1 w 118"/>
                <a:gd name="T85" fmla="*/ 0 h 45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8"/>
                <a:gd name="T130" fmla="*/ 0 h 454"/>
                <a:gd name="T131" fmla="*/ 118 w 118"/>
                <a:gd name="T132" fmla="*/ 454 h 45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8" h="454">
                  <a:moveTo>
                    <a:pt x="64" y="228"/>
                  </a:moveTo>
                  <a:lnTo>
                    <a:pt x="64" y="228"/>
                  </a:ln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2" name="Freeform 47">
              <a:extLst>
                <a:ext uri="{FF2B5EF4-FFF2-40B4-BE49-F238E27FC236}">
                  <a16:creationId xmlns:a16="http://schemas.microsoft.com/office/drawing/2014/main" id="{37ED8556-CECF-43A0-A739-EBBF5DD9732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86" y="2470"/>
              <a:ext cx="127" cy="64"/>
            </a:xfrm>
            <a:custGeom>
              <a:avLst/>
              <a:gdLst>
                <a:gd name="T0" fmla="*/ 1 w 242"/>
                <a:gd name="T1" fmla="*/ 0 h 151"/>
                <a:gd name="T2" fmla="*/ 1 w 242"/>
                <a:gd name="T3" fmla="*/ 0 h 151"/>
                <a:gd name="T4" fmla="*/ 1 w 242"/>
                <a:gd name="T5" fmla="*/ 0 h 151"/>
                <a:gd name="T6" fmla="*/ 1 w 242"/>
                <a:gd name="T7" fmla="*/ 0 h 151"/>
                <a:gd name="T8" fmla="*/ 1 w 242"/>
                <a:gd name="T9" fmla="*/ 0 h 151"/>
                <a:gd name="T10" fmla="*/ 1 w 242"/>
                <a:gd name="T11" fmla="*/ 0 h 151"/>
                <a:gd name="T12" fmla="*/ 1 w 242"/>
                <a:gd name="T13" fmla="*/ 0 h 151"/>
                <a:gd name="T14" fmla="*/ 1 w 242"/>
                <a:gd name="T15" fmla="*/ 0 h 151"/>
                <a:gd name="T16" fmla="*/ 1 w 242"/>
                <a:gd name="T17" fmla="*/ 0 h 151"/>
                <a:gd name="T18" fmla="*/ 1 w 242"/>
                <a:gd name="T19" fmla="*/ 0 h 151"/>
                <a:gd name="T20" fmla="*/ 1 w 242"/>
                <a:gd name="T21" fmla="*/ 0 h 151"/>
                <a:gd name="T22" fmla="*/ 1 w 242"/>
                <a:gd name="T23" fmla="*/ 0 h 151"/>
                <a:gd name="T24" fmla="*/ 1 w 242"/>
                <a:gd name="T25" fmla="*/ 0 h 151"/>
                <a:gd name="T26" fmla="*/ 1 w 242"/>
                <a:gd name="T27" fmla="*/ 0 h 151"/>
                <a:gd name="T28" fmla="*/ 1 w 242"/>
                <a:gd name="T29" fmla="*/ 0 h 151"/>
                <a:gd name="T30" fmla="*/ 1 w 242"/>
                <a:gd name="T31" fmla="*/ 0 h 151"/>
                <a:gd name="T32" fmla="*/ 1 w 242"/>
                <a:gd name="T33" fmla="*/ 0 h 151"/>
                <a:gd name="T34" fmla="*/ 1 w 242"/>
                <a:gd name="T35" fmla="*/ 0 h 151"/>
                <a:gd name="T36" fmla="*/ 1 w 242"/>
                <a:gd name="T37" fmla="*/ 0 h 151"/>
                <a:gd name="T38" fmla="*/ 1 w 242"/>
                <a:gd name="T39" fmla="*/ 0 h 151"/>
                <a:gd name="T40" fmla="*/ 1 w 242"/>
                <a:gd name="T41" fmla="*/ 0 h 151"/>
                <a:gd name="T42" fmla="*/ 1 w 242"/>
                <a:gd name="T43" fmla="*/ 0 h 151"/>
                <a:gd name="T44" fmla="*/ 1 w 242"/>
                <a:gd name="T45" fmla="*/ 0 h 151"/>
                <a:gd name="T46" fmla="*/ 1 w 242"/>
                <a:gd name="T47" fmla="*/ 0 h 151"/>
                <a:gd name="T48" fmla="*/ 1 w 242"/>
                <a:gd name="T49" fmla="*/ 0 h 151"/>
                <a:gd name="T50" fmla="*/ 1 w 242"/>
                <a:gd name="T51" fmla="*/ 0 h 151"/>
                <a:gd name="T52" fmla="*/ 1 w 242"/>
                <a:gd name="T53" fmla="*/ 0 h 151"/>
                <a:gd name="T54" fmla="*/ 1 w 242"/>
                <a:gd name="T55" fmla="*/ 0 h 151"/>
                <a:gd name="T56" fmla="*/ 1 w 242"/>
                <a:gd name="T57" fmla="*/ 0 h 151"/>
                <a:gd name="T58" fmla="*/ 1 w 242"/>
                <a:gd name="T59" fmla="*/ 0 h 151"/>
                <a:gd name="T60" fmla="*/ 1 w 242"/>
                <a:gd name="T61" fmla="*/ 0 h 151"/>
                <a:gd name="T62" fmla="*/ 1 w 242"/>
                <a:gd name="T63" fmla="*/ 0 h 151"/>
                <a:gd name="T64" fmla="*/ 1 w 242"/>
                <a:gd name="T65" fmla="*/ 0 h 151"/>
                <a:gd name="T66" fmla="*/ 1 w 242"/>
                <a:gd name="T67" fmla="*/ 0 h 151"/>
                <a:gd name="T68" fmla="*/ 1 w 242"/>
                <a:gd name="T69" fmla="*/ 0 h 151"/>
                <a:gd name="T70" fmla="*/ 1 w 242"/>
                <a:gd name="T71" fmla="*/ 0 h 151"/>
                <a:gd name="T72" fmla="*/ 1 w 242"/>
                <a:gd name="T73" fmla="*/ 0 h 151"/>
                <a:gd name="T74" fmla="*/ 1 w 242"/>
                <a:gd name="T75" fmla="*/ 0 h 151"/>
                <a:gd name="T76" fmla="*/ 1 w 242"/>
                <a:gd name="T77" fmla="*/ 0 h 151"/>
                <a:gd name="T78" fmla="*/ 1 w 242"/>
                <a:gd name="T79" fmla="*/ 0 h 151"/>
                <a:gd name="T80" fmla="*/ 1 w 242"/>
                <a:gd name="T81" fmla="*/ 0 h 151"/>
                <a:gd name="T82" fmla="*/ 1 w 242"/>
                <a:gd name="T83" fmla="*/ 0 h 151"/>
                <a:gd name="T84" fmla="*/ 1 w 242"/>
                <a:gd name="T85" fmla="*/ 0 h 151"/>
                <a:gd name="T86" fmla="*/ 1 w 242"/>
                <a:gd name="T87" fmla="*/ 0 h 151"/>
                <a:gd name="T88" fmla="*/ 1 w 242"/>
                <a:gd name="T89" fmla="*/ 0 h 151"/>
                <a:gd name="T90" fmla="*/ 1 w 242"/>
                <a:gd name="T91" fmla="*/ 0 h 151"/>
                <a:gd name="T92" fmla="*/ 1 w 242"/>
                <a:gd name="T93" fmla="*/ 0 h 151"/>
                <a:gd name="T94" fmla="*/ 1 w 242"/>
                <a:gd name="T95" fmla="*/ 0 h 151"/>
                <a:gd name="T96" fmla="*/ 1 w 242"/>
                <a:gd name="T97" fmla="*/ 0 h 151"/>
                <a:gd name="T98" fmla="*/ 1 w 242"/>
                <a:gd name="T99" fmla="*/ 0 h 151"/>
                <a:gd name="T100" fmla="*/ 1 w 242"/>
                <a:gd name="T101" fmla="*/ 0 h 151"/>
                <a:gd name="T102" fmla="*/ 1 w 242"/>
                <a:gd name="T103" fmla="*/ 0 h 151"/>
                <a:gd name="T104" fmla="*/ 1 w 242"/>
                <a:gd name="T105" fmla="*/ 0 h 151"/>
                <a:gd name="T106" fmla="*/ 1 w 242"/>
                <a:gd name="T107" fmla="*/ 0 h 151"/>
                <a:gd name="T108" fmla="*/ 0 w 242"/>
                <a:gd name="T109" fmla="*/ 0 h 151"/>
                <a:gd name="T110" fmla="*/ 0 w 242"/>
                <a:gd name="T111" fmla="*/ 0 h 151"/>
                <a:gd name="T112" fmla="*/ 1 w 242"/>
                <a:gd name="T113" fmla="*/ 0 h 15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2"/>
                <a:gd name="T172" fmla="*/ 0 h 151"/>
                <a:gd name="T173" fmla="*/ 242 w 242"/>
                <a:gd name="T174" fmla="*/ 151 h 15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2" h="151">
                  <a:moveTo>
                    <a:pt x="2" y="0"/>
                  </a:move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3" name="Freeform 48">
              <a:extLst>
                <a:ext uri="{FF2B5EF4-FFF2-40B4-BE49-F238E27FC236}">
                  <a16:creationId xmlns:a16="http://schemas.microsoft.com/office/drawing/2014/main" id="{93670C8F-A747-474A-8B8A-5989BCB084F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86" y="2470"/>
              <a:ext cx="127" cy="64"/>
            </a:xfrm>
            <a:custGeom>
              <a:avLst/>
              <a:gdLst>
                <a:gd name="T0" fmla="*/ 1 w 242"/>
                <a:gd name="T1" fmla="*/ 0 h 151"/>
                <a:gd name="T2" fmla="*/ 1 w 242"/>
                <a:gd name="T3" fmla="*/ 0 h 151"/>
                <a:gd name="T4" fmla="*/ 1 w 242"/>
                <a:gd name="T5" fmla="*/ 0 h 151"/>
                <a:gd name="T6" fmla="*/ 1 w 242"/>
                <a:gd name="T7" fmla="*/ 0 h 151"/>
                <a:gd name="T8" fmla="*/ 1 w 242"/>
                <a:gd name="T9" fmla="*/ 0 h 151"/>
                <a:gd name="T10" fmla="*/ 1 w 242"/>
                <a:gd name="T11" fmla="*/ 0 h 151"/>
                <a:gd name="T12" fmla="*/ 1 w 242"/>
                <a:gd name="T13" fmla="*/ 0 h 151"/>
                <a:gd name="T14" fmla="*/ 1 w 242"/>
                <a:gd name="T15" fmla="*/ 0 h 151"/>
                <a:gd name="T16" fmla="*/ 1 w 242"/>
                <a:gd name="T17" fmla="*/ 0 h 151"/>
                <a:gd name="T18" fmla="*/ 1 w 242"/>
                <a:gd name="T19" fmla="*/ 0 h 151"/>
                <a:gd name="T20" fmla="*/ 1 w 242"/>
                <a:gd name="T21" fmla="*/ 0 h 151"/>
                <a:gd name="T22" fmla="*/ 1 w 242"/>
                <a:gd name="T23" fmla="*/ 0 h 151"/>
                <a:gd name="T24" fmla="*/ 1 w 242"/>
                <a:gd name="T25" fmla="*/ 0 h 151"/>
                <a:gd name="T26" fmla="*/ 1 w 242"/>
                <a:gd name="T27" fmla="*/ 0 h 151"/>
                <a:gd name="T28" fmla="*/ 1 w 242"/>
                <a:gd name="T29" fmla="*/ 0 h 151"/>
                <a:gd name="T30" fmla="*/ 1 w 242"/>
                <a:gd name="T31" fmla="*/ 0 h 151"/>
                <a:gd name="T32" fmla="*/ 1 w 242"/>
                <a:gd name="T33" fmla="*/ 0 h 151"/>
                <a:gd name="T34" fmla="*/ 1 w 242"/>
                <a:gd name="T35" fmla="*/ 0 h 151"/>
                <a:gd name="T36" fmla="*/ 1 w 242"/>
                <a:gd name="T37" fmla="*/ 0 h 151"/>
                <a:gd name="T38" fmla="*/ 1 w 242"/>
                <a:gd name="T39" fmla="*/ 0 h 151"/>
                <a:gd name="T40" fmla="*/ 1 w 242"/>
                <a:gd name="T41" fmla="*/ 0 h 151"/>
                <a:gd name="T42" fmla="*/ 1 w 242"/>
                <a:gd name="T43" fmla="*/ 0 h 151"/>
                <a:gd name="T44" fmla="*/ 1 w 242"/>
                <a:gd name="T45" fmla="*/ 0 h 151"/>
                <a:gd name="T46" fmla="*/ 1 w 242"/>
                <a:gd name="T47" fmla="*/ 0 h 151"/>
                <a:gd name="T48" fmla="*/ 1 w 242"/>
                <a:gd name="T49" fmla="*/ 0 h 151"/>
                <a:gd name="T50" fmla="*/ 1 w 242"/>
                <a:gd name="T51" fmla="*/ 0 h 151"/>
                <a:gd name="T52" fmla="*/ 1 w 242"/>
                <a:gd name="T53" fmla="*/ 0 h 151"/>
                <a:gd name="T54" fmla="*/ 1 w 242"/>
                <a:gd name="T55" fmla="*/ 0 h 151"/>
                <a:gd name="T56" fmla="*/ 1 w 242"/>
                <a:gd name="T57" fmla="*/ 0 h 151"/>
                <a:gd name="T58" fmla="*/ 1 w 242"/>
                <a:gd name="T59" fmla="*/ 0 h 151"/>
                <a:gd name="T60" fmla="*/ 1 w 242"/>
                <a:gd name="T61" fmla="*/ 0 h 151"/>
                <a:gd name="T62" fmla="*/ 0 w 242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2"/>
                <a:gd name="T97" fmla="*/ 0 h 151"/>
                <a:gd name="T98" fmla="*/ 242 w 242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2" h="151">
                  <a:moveTo>
                    <a:pt x="2" y="0"/>
                  </a:moveTo>
                  <a:lnTo>
                    <a:pt x="2" y="0"/>
                  </a:ln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4" name="Freeform 49">
              <a:extLst>
                <a:ext uri="{FF2B5EF4-FFF2-40B4-BE49-F238E27FC236}">
                  <a16:creationId xmlns:a16="http://schemas.microsoft.com/office/drawing/2014/main" id="{2E12424E-5C12-4594-88B6-F267E28AADF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7" y="2663"/>
              <a:ext cx="22" cy="70"/>
            </a:xfrm>
            <a:custGeom>
              <a:avLst/>
              <a:gdLst>
                <a:gd name="T0" fmla="*/ 1 w 43"/>
                <a:gd name="T1" fmla="*/ 0 h 166"/>
                <a:gd name="T2" fmla="*/ 1 w 43"/>
                <a:gd name="T3" fmla="*/ 0 h 166"/>
                <a:gd name="T4" fmla="*/ 1 w 43"/>
                <a:gd name="T5" fmla="*/ 0 h 166"/>
                <a:gd name="T6" fmla="*/ 1 w 43"/>
                <a:gd name="T7" fmla="*/ 0 h 166"/>
                <a:gd name="T8" fmla="*/ 1 w 43"/>
                <a:gd name="T9" fmla="*/ 0 h 166"/>
                <a:gd name="T10" fmla="*/ 1 w 43"/>
                <a:gd name="T11" fmla="*/ 0 h 166"/>
                <a:gd name="T12" fmla="*/ 1 w 43"/>
                <a:gd name="T13" fmla="*/ 0 h 166"/>
                <a:gd name="T14" fmla="*/ 1 w 43"/>
                <a:gd name="T15" fmla="*/ 0 h 166"/>
                <a:gd name="T16" fmla="*/ 1 w 43"/>
                <a:gd name="T17" fmla="*/ 0 h 166"/>
                <a:gd name="T18" fmla="*/ 1 w 43"/>
                <a:gd name="T19" fmla="*/ 0 h 166"/>
                <a:gd name="T20" fmla="*/ 1 w 43"/>
                <a:gd name="T21" fmla="*/ 0 h 166"/>
                <a:gd name="T22" fmla="*/ 1 w 43"/>
                <a:gd name="T23" fmla="*/ 0 h 166"/>
                <a:gd name="T24" fmla="*/ 1 w 43"/>
                <a:gd name="T25" fmla="*/ 0 h 166"/>
                <a:gd name="T26" fmla="*/ 1 w 43"/>
                <a:gd name="T27" fmla="*/ 0 h 166"/>
                <a:gd name="T28" fmla="*/ 1 w 43"/>
                <a:gd name="T29" fmla="*/ 0 h 166"/>
                <a:gd name="T30" fmla="*/ 1 w 43"/>
                <a:gd name="T31" fmla="*/ 0 h 166"/>
                <a:gd name="T32" fmla="*/ 1 w 43"/>
                <a:gd name="T33" fmla="*/ 0 h 166"/>
                <a:gd name="T34" fmla="*/ 1 w 43"/>
                <a:gd name="T35" fmla="*/ 0 h 166"/>
                <a:gd name="T36" fmla="*/ 0 w 43"/>
                <a:gd name="T37" fmla="*/ 0 h 166"/>
                <a:gd name="T38" fmla="*/ 0 w 43"/>
                <a:gd name="T39" fmla="*/ 0 h 166"/>
                <a:gd name="T40" fmla="*/ 1 w 43"/>
                <a:gd name="T41" fmla="*/ 0 h 166"/>
                <a:gd name="T42" fmla="*/ 1 w 43"/>
                <a:gd name="T43" fmla="*/ 0 h 166"/>
                <a:gd name="T44" fmla="*/ 1 w 43"/>
                <a:gd name="T45" fmla="*/ 0 h 166"/>
                <a:gd name="T46" fmla="*/ 1 w 43"/>
                <a:gd name="T47" fmla="*/ 0 h 166"/>
                <a:gd name="T48" fmla="*/ 1 w 43"/>
                <a:gd name="T49" fmla="*/ 0 h 1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3"/>
                <a:gd name="T76" fmla="*/ 0 h 166"/>
                <a:gd name="T77" fmla="*/ 43 w 43"/>
                <a:gd name="T78" fmla="*/ 166 h 1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3" h="166">
                  <a:moveTo>
                    <a:pt x="23" y="82"/>
                  </a:move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5" name="Freeform 50">
              <a:extLst>
                <a:ext uri="{FF2B5EF4-FFF2-40B4-BE49-F238E27FC236}">
                  <a16:creationId xmlns:a16="http://schemas.microsoft.com/office/drawing/2014/main" id="{A6661208-29DA-4E9B-9DA7-E9D1DF622D8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7" y="2663"/>
              <a:ext cx="22" cy="70"/>
            </a:xfrm>
            <a:custGeom>
              <a:avLst/>
              <a:gdLst>
                <a:gd name="T0" fmla="*/ 1 w 43"/>
                <a:gd name="T1" fmla="*/ 0 h 166"/>
                <a:gd name="T2" fmla="*/ 1 w 43"/>
                <a:gd name="T3" fmla="*/ 0 h 166"/>
                <a:gd name="T4" fmla="*/ 1 w 43"/>
                <a:gd name="T5" fmla="*/ 0 h 166"/>
                <a:gd name="T6" fmla="*/ 1 w 43"/>
                <a:gd name="T7" fmla="*/ 0 h 166"/>
                <a:gd name="T8" fmla="*/ 1 w 43"/>
                <a:gd name="T9" fmla="*/ 0 h 166"/>
                <a:gd name="T10" fmla="*/ 1 w 43"/>
                <a:gd name="T11" fmla="*/ 0 h 166"/>
                <a:gd name="T12" fmla="*/ 1 w 43"/>
                <a:gd name="T13" fmla="*/ 0 h 166"/>
                <a:gd name="T14" fmla="*/ 1 w 43"/>
                <a:gd name="T15" fmla="*/ 0 h 166"/>
                <a:gd name="T16" fmla="*/ 1 w 43"/>
                <a:gd name="T17" fmla="*/ 0 h 166"/>
                <a:gd name="T18" fmla="*/ 1 w 43"/>
                <a:gd name="T19" fmla="*/ 0 h 166"/>
                <a:gd name="T20" fmla="*/ 1 w 43"/>
                <a:gd name="T21" fmla="*/ 0 h 166"/>
                <a:gd name="T22" fmla="*/ 1 w 43"/>
                <a:gd name="T23" fmla="*/ 0 h 166"/>
                <a:gd name="T24" fmla="*/ 1 w 43"/>
                <a:gd name="T25" fmla="*/ 0 h 166"/>
                <a:gd name="T26" fmla="*/ 1 w 43"/>
                <a:gd name="T27" fmla="*/ 0 h 166"/>
                <a:gd name="T28" fmla="*/ 1 w 43"/>
                <a:gd name="T29" fmla="*/ 0 h 166"/>
                <a:gd name="T30" fmla="*/ 1 w 43"/>
                <a:gd name="T31" fmla="*/ 0 h 166"/>
                <a:gd name="T32" fmla="*/ 1 w 43"/>
                <a:gd name="T33" fmla="*/ 0 h 166"/>
                <a:gd name="T34" fmla="*/ 1 w 43"/>
                <a:gd name="T35" fmla="*/ 0 h 166"/>
                <a:gd name="T36" fmla="*/ 1 w 43"/>
                <a:gd name="T37" fmla="*/ 0 h 166"/>
                <a:gd name="T38" fmla="*/ 1 w 43"/>
                <a:gd name="T39" fmla="*/ 0 h 166"/>
                <a:gd name="T40" fmla="*/ 1 w 43"/>
                <a:gd name="T41" fmla="*/ 0 h 166"/>
                <a:gd name="T42" fmla="*/ 1 w 43"/>
                <a:gd name="T43" fmla="*/ 0 h 166"/>
                <a:gd name="T44" fmla="*/ 1 w 43"/>
                <a:gd name="T45" fmla="*/ 0 h 166"/>
                <a:gd name="T46" fmla="*/ 0 w 43"/>
                <a:gd name="T47" fmla="*/ 0 h 166"/>
                <a:gd name="T48" fmla="*/ 0 w 43"/>
                <a:gd name="T49" fmla="*/ 0 h 166"/>
                <a:gd name="T50" fmla="*/ 1 w 43"/>
                <a:gd name="T51" fmla="*/ 0 h 166"/>
                <a:gd name="T52" fmla="*/ 1 w 43"/>
                <a:gd name="T53" fmla="*/ 0 h 166"/>
                <a:gd name="T54" fmla="*/ 1 w 43"/>
                <a:gd name="T55" fmla="*/ 0 h 166"/>
                <a:gd name="T56" fmla="*/ 1 w 43"/>
                <a:gd name="T57" fmla="*/ 0 h 166"/>
                <a:gd name="T58" fmla="*/ 1 w 43"/>
                <a:gd name="T59" fmla="*/ 0 h 166"/>
                <a:gd name="T60" fmla="*/ 1 w 43"/>
                <a:gd name="T61" fmla="*/ 0 h 16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3"/>
                <a:gd name="T94" fmla="*/ 0 h 166"/>
                <a:gd name="T95" fmla="*/ 43 w 43"/>
                <a:gd name="T96" fmla="*/ 166 h 16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3" h="166">
                  <a:moveTo>
                    <a:pt x="23" y="82"/>
                  </a:moveTo>
                  <a:lnTo>
                    <a:pt x="23" y="82"/>
                  </a:ln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6" name="Freeform 51">
              <a:extLst>
                <a:ext uri="{FF2B5EF4-FFF2-40B4-BE49-F238E27FC236}">
                  <a16:creationId xmlns:a16="http://schemas.microsoft.com/office/drawing/2014/main" id="{672DA294-C602-4E48-973B-335A1F103BD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7" y="2624"/>
              <a:ext cx="31" cy="72"/>
            </a:xfrm>
            <a:custGeom>
              <a:avLst/>
              <a:gdLst>
                <a:gd name="T0" fmla="*/ 0 w 61"/>
                <a:gd name="T1" fmla="*/ 0 h 171"/>
                <a:gd name="T2" fmla="*/ 1 w 61"/>
                <a:gd name="T3" fmla="*/ 0 h 171"/>
                <a:gd name="T4" fmla="*/ 1 w 61"/>
                <a:gd name="T5" fmla="*/ 0 h 171"/>
                <a:gd name="T6" fmla="*/ 1 w 61"/>
                <a:gd name="T7" fmla="*/ 0 h 171"/>
                <a:gd name="T8" fmla="*/ 1 w 61"/>
                <a:gd name="T9" fmla="*/ 0 h 171"/>
                <a:gd name="T10" fmla="*/ 1 w 61"/>
                <a:gd name="T11" fmla="*/ 0 h 171"/>
                <a:gd name="T12" fmla="*/ 1 w 61"/>
                <a:gd name="T13" fmla="*/ 0 h 171"/>
                <a:gd name="T14" fmla="*/ 1 w 61"/>
                <a:gd name="T15" fmla="*/ 0 h 171"/>
                <a:gd name="T16" fmla="*/ 1 w 61"/>
                <a:gd name="T17" fmla="*/ 0 h 171"/>
                <a:gd name="T18" fmla="*/ 1 w 61"/>
                <a:gd name="T19" fmla="*/ 0 h 171"/>
                <a:gd name="T20" fmla="*/ 1 w 61"/>
                <a:gd name="T21" fmla="*/ 0 h 171"/>
                <a:gd name="T22" fmla="*/ 1 w 61"/>
                <a:gd name="T23" fmla="*/ 0 h 171"/>
                <a:gd name="T24" fmla="*/ 1 w 61"/>
                <a:gd name="T25" fmla="*/ 0 h 171"/>
                <a:gd name="T26" fmla="*/ 1 w 61"/>
                <a:gd name="T27" fmla="*/ 0 h 171"/>
                <a:gd name="T28" fmla="*/ 1 w 61"/>
                <a:gd name="T29" fmla="*/ 0 h 171"/>
                <a:gd name="T30" fmla="*/ 1 w 61"/>
                <a:gd name="T31" fmla="*/ 0 h 171"/>
                <a:gd name="T32" fmla="*/ 1 w 61"/>
                <a:gd name="T33" fmla="*/ 0 h 171"/>
                <a:gd name="T34" fmla="*/ 1 w 61"/>
                <a:gd name="T35" fmla="*/ 0 h 171"/>
                <a:gd name="T36" fmla="*/ 1 w 61"/>
                <a:gd name="T37" fmla="*/ 0 h 171"/>
                <a:gd name="T38" fmla="*/ 1 w 61"/>
                <a:gd name="T39" fmla="*/ 0 h 171"/>
                <a:gd name="T40" fmla="*/ 0 w 61"/>
                <a:gd name="T41" fmla="*/ 0 h 17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1"/>
                <a:gd name="T64" fmla="*/ 0 h 171"/>
                <a:gd name="T65" fmla="*/ 61 w 61"/>
                <a:gd name="T66" fmla="*/ 171 h 17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1" h="171">
                  <a:moveTo>
                    <a:pt x="0" y="167"/>
                  </a:move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7" name="Freeform 52">
              <a:extLst>
                <a:ext uri="{FF2B5EF4-FFF2-40B4-BE49-F238E27FC236}">
                  <a16:creationId xmlns:a16="http://schemas.microsoft.com/office/drawing/2014/main" id="{33BCE1FA-F905-4AA5-99E1-77433B00546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7" y="2624"/>
              <a:ext cx="31" cy="72"/>
            </a:xfrm>
            <a:custGeom>
              <a:avLst/>
              <a:gdLst>
                <a:gd name="T0" fmla="*/ 0 w 61"/>
                <a:gd name="T1" fmla="*/ 0 h 171"/>
                <a:gd name="T2" fmla="*/ 0 w 61"/>
                <a:gd name="T3" fmla="*/ 0 h 171"/>
                <a:gd name="T4" fmla="*/ 1 w 61"/>
                <a:gd name="T5" fmla="*/ 0 h 171"/>
                <a:gd name="T6" fmla="*/ 1 w 61"/>
                <a:gd name="T7" fmla="*/ 0 h 171"/>
                <a:gd name="T8" fmla="*/ 1 w 61"/>
                <a:gd name="T9" fmla="*/ 0 h 171"/>
                <a:gd name="T10" fmla="*/ 1 w 61"/>
                <a:gd name="T11" fmla="*/ 0 h 171"/>
                <a:gd name="T12" fmla="*/ 1 w 61"/>
                <a:gd name="T13" fmla="*/ 0 h 171"/>
                <a:gd name="T14" fmla="*/ 1 w 61"/>
                <a:gd name="T15" fmla="*/ 0 h 171"/>
                <a:gd name="T16" fmla="*/ 1 w 61"/>
                <a:gd name="T17" fmla="*/ 0 h 171"/>
                <a:gd name="T18" fmla="*/ 1 w 61"/>
                <a:gd name="T19" fmla="*/ 0 h 171"/>
                <a:gd name="T20" fmla="*/ 1 w 61"/>
                <a:gd name="T21" fmla="*/ 0 h 171"/>
                <a:gd name="T22" fmla="*/ 1 w 61"/>
                <a:gd name="T23" fmla="*/ 0 h 171"/>
                <a:gd name="T24" fmla="*/ 1 w 61"/>
                <a:gd name="T25" fmla="*/ 0 h 171"/>
                <a:gd name="T26" fmla="*/ 1 w 61"/>
                <a:gd name="T27" fmla="*/ 0 h 171"/>
                <a:gd name="T28" fmla="*/ 1 w 61"/>
                <a:gd name="T29" fmla="*/ 0 h 171"/>
                <a:gd name="T30" fmla="*/ 1 w 61"/>
                <a:gd name="T31" fmla="*/ 0 h 171"/>
                <a:gd name="T32" fmla="*/ 1 w 61"/>
                <a:gd name="T33" fmla="*/ 0 h 171"/>
                <a:gd name="T34" fmla="*/ 1 w 61"/>
                <a:gd name="T35" fmla="*/ 0 h 171"/>
                <a:gd name="T36" fmla="*/ 1 w 61"/>
                <a:gd name="T37" fmla="*/ 0 h 171"/>
                <a:gd name="T38" fmla="*/ 1 w 61"/>
                <a:gd name="T39" fmla="*/ 0 h 171"/>
                <a:gd name="T40" fmla="*/ 1 w 61"/>
                <a:gd name="T41" fmla="*/ 0 h 171"/>
                <a:gd name="T42" fmla="*/ 1 w 61"/>
                <a:gd name="T43" fmla="*/ 0 h 171"/>
                <a:gd name="T44" fmla="*/ 1 w 61"/>
                <a:gd name="T45" fmla="*/ 0 h 171"/>
                <a:gd name="T46" fmla="*/ 1 w 61"/>
                <a:gd name="T47" fmla="*/ 0 h 171"/>
                <a:gd name="T48" fmla="*/ 0 w 61"/>
                <a:gd name="T49" fmla="*/ 0 h 1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1"/>
                <a:gd name="T76" fmla="*/ 0 h 171"/>
                <a:gd name="T77" fmla="*/ 61 w 61"/>
                <a:gd name="T78" fmla="*/ 171 h 1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1" h="171">
                  <a:moveTo>
                    <a:pt x="0" y="167"/>
                  </a:moveTo>
                  <a:lnTo>
                    <a:pt x="0" y="167"/>
                  </a:ln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8" name="Freeform 53">
              <a:extLst>
                <a:ext uri="{FF2B5EF4-FFF2-40B4-BE49-F238E27FC236}">
                  <a16:creationId xmlns:a16="http://schemas.microsoft.com/office/drawing/2014/main" id="{1BD1E1E2-AB33-43C3-8C17-F0885A17183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7" y="2685"/>
              <a:ext cx="12" cy="26"/>
            </a:xfrm>
            <a:custGeom>
              <a:avLst/>
              <a:gdLst>
                <a:gd name="T0" fmla="*/ 0 w 22"/>
                <a:gd name="T1" fmla="*/ 0 h 63"/>
                <a:gd name="T2" fmla="*/ 1 w 22"/>
                <a:gd name="T3" fmla="*/ 0 h 63"/>
                <a:gd name="T4" fmla="*/ 1 w 22"/>
                <a:gd name="T5" fmla="*/ 0 h 63"/>
                <a:gd name="T6" fmla="*/ 1 w 22"/>
                <a:gd name="T7" fmla="*/ 0 h 63"/>
                <a:gd name="T8" fmla="*/ 1 w 22"/>
                <a:gd name="T9" fmla="*/ 0 h 63"/>
                <a:gd name="T10" fmla="*/ 1 w 22"/>
                <a:gd name="T11" fmla="*/ 0 h 63"/>
                <a:gd name="T12" fmla="*/ 1 w 22"/>
                <a:gd name="T13" fmla="*/ 0 h 63"/>
                <a:gd name="T14" fmla="*/ 1 w 22"/>
                <a:gd name="T15" fmla="*/ 0 h 63"/>
                <a:gd name="T16" fmla="*/ 1 w 22"/>
                <a:gd name="T17" fmla="*/ 0 h 63"/>
                <a:gd name="T18" fmla="*/ 1 w 22"/>
                <a:gd name="T19" fmla="*/ 0 h 63"/>
                <a:gd name="T20" fmla="*/ 1 w 22"/>
                <a:gd name="T21" fmla="*/ 0 h 63"/>
                <a:gd name="T22" fmla="*/ 1 w 22"/>
                <a:gd name="T23" fmla="*/ 0 h 63"/>
                <a:gd name="T24" fmla="*/ 1 w 22"/>
                <a:gd name="T25" fmla="*/ 0 h 63"/>
                <a:gd name="T26" fmla="*/ 1 w 22"/>
                <a:gd name="T27" fmla="*/ 0 h 63"/>
                <a:gd name="T28" fmla="*/ 1 w 22"/>
                <a:gd name="T29" fmla="*/ 0 h 63"/>
                <a:gd name="T30" fmla="*/ 1 w 22"/>
                <a:gd name="T31" fmla="*/ 0 h 63"/>
                <a:gd name="T32" fmla="*/ 0 w 22"/>
                <a:gd name="T33" fmla="*/ 0 h 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2"/>
                <a:gd name="T52" fmla="*/ 0 h 63"/>
                <a:gd name="T53" fmla="*/ 22 w 22"/>
                <a:gd name="T54" fmla="*/ 63 h 6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2" h="63">
                  <a:moveTo>
                    <a:pt x="0" y="62"/>
                  </a:move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9" name="Freeform 54">
              <a:extLst>
                <a:ext uri="{FF2B5EF4-FFF2-40B4-BE49-F238E27FC236}">
                  <a16:creationId xmlns:a16="http://schemas.microsoft.com/office/drawing/2014/main" id="{308A0ADC-A781-4128-8097-5BDE4B6F1E6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7" y="2685"/>
              <a:ext cx="12" cy="26"/>
            </a:xfrm>
            <a:custGeom>
              <a:avLst/>
              <a:gdLst>
                <a:gd name="T0" fmla="*/ 0 w 22"/>
                <a:gd name="T1" fmla="*/ 0 h 63"/>
                <a:gd name="T2" fmla="*/ 0 w 22"/>
                <a:gd name="T3" fmla="*/ 0 h 63"/>
                <a:gd name="T4" fmla="*/ 1 w 22"/>
                <a:gd name="T5" fmla="*/ 0 h 63"/>
                <a:gd name="T6" fmla="*/ 1 w 22"/>
                <a:gd name="T7" fmla="*/ 0 h 63"/>
                <a:gd name="T8" fmla="*/ 1 w 22"/>
                <a:gd name="T9" fmla="*/ 0 h 63"/>
                <a:gd name="T10" fmla="*/ 1 w 22"/>
                <a:gd name="T11" fmla="*/ 0 h 63"/>
                <a:gd name="T12" fmla="*/ 1 w 22"/>
                <a:gd name="T13" fmla="*/ 0 h 63"/>
                <a:gd name="T14" fmla="*/ 1 w 22"/>
                <a:gd name="T15" fmla="*/ 0 h 63"/>
                <a:gd name="T16" fmla="*/ 1 w 22"/>
                <a:gd name="T17" fmla="*/ 0 h 63"/>
                <a:gd name="T18" fmla="*/ 1 w 22"/>
                <a:gd name="T19" fmla="*/ 0 h 63"/>
                <a:gd name="T20" fmla="*/ 1 w 22"/>
                <a:gd name="T21" fmla="*/ 0 h 63"/>
                <a:gd name="T22" fmla="*/ 1 w 22"/>
                <a:gd name="T23" fmla="*/ 0 h 63"/>
                <a:gd name="T24" fmla="*/ 1 w 22"/>
                <a:gd name="T25" fmla="*/ 0 h 63"/>
                <a:gd name="T26" fmla="*/ 1 w 22"/>
                <a:gd name="T27" fmla="*/ 0 h 63"/>
                <a:gd name="T28" fmla="*/ 1 w 22"/>
                <a:gd name="T29" fmla="*/ 0 h 63"/>
                <a:gd name="T30" fmla="*/ 1 w 22"/>
                <a:gd name="T31" fmla="*/ 0 h 63"/>
                <a:gd name="T32" fmla="*/ 1 w 22"/>
                <a:gd name="T33" fmla="*/ 0 h 63"/>
                <a:gd name="T34" fmla="*/ 1 w 22"/>
                <a:gd name="T35" fmla="*/ 0 h 63"/>
                <a:gd name="T36" fmla="*/ 1 w 22"/>
                <a:gd name="T37" fmla="*/ 0 h 63"/>
                <a:gd name="T38" fmla="*/ 1 w 22"/>
                <a:gd name="T39" fmla="*/ 0 h 63"/>
                <a:gd name="T40" fmla="*/ 0 w 22"/>
                <a:gd name="T41" fmla="*/ 0 h 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"/>
                <a:gd name="T64" fmla="*/ 0 h 63"/>
                <a:gd name="T65" fmla="*/ 22 w 22"/>
                <a:gd name="T66" fmla="*/ 63 h 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" h="63">
                  <a:moveTo>
                    <a:pt x="0" y="62"/>
                  </a:moveTo>
                  <a:lnTo>
                    <a:pt x="0" y="62"/>
                  </a:ln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0" name="Freeform 55">
              <a:extLst>
                <a:ext uri="{FF2B5EF4-FFF2-40B4-BE49-F238E27FC236}">
                  <a16:creationId xmlns:a16="http://schemas.microsoft.com/office/drawing/2014/main" id="{28ECFD51-AC6C-4075-98DF-8808ECD2877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01" y="2430"/>
              <a:ext cx="58" cy="48"/>
            </a:xfrm>
            <a:custGeom>
              <a:avLst/>
              <a:gdLst>
                <a:gd name="T0" fmla="*/ 1 w 107"/>
                <a:gd name="T1" fmla="*/ 0 h 115"/>
                <a:gd name="T2" fmla="*/ 1 w 107"/>
                <a:gd name="T3" fmla="*/ 0 h 115"/>
                <a:gd name="T4" fmla="*/ 1 w 107"/>
                <a:gd name="T5" fmla="*/ 0 h 115"/>
                <a:gd name="T6" fmla="*/ 1 w 107"/>
                <a:gd name="T7" fmla="*/ 0 h 115"/>
                <a:gd name="T8" fmla="*/ 1 w 107"/>
                <a:gd name="T9" fmla="*/ 0 h 115"/>
                <a:gd name="T10" fmla="*/ 1 w 107"/>
                <a:gd name="T11" fmla="*/ 0 h 115"/>
                <a:gd name="T12" fmla="*/ 1 w 107"/>
                <a:gd name="T13" fmla="*/ 0 h 115"/>
                <a:gd name="T14" fmla="*/ 1 w 107"/>
                <a:gd name="T15" fmla="*/ 0 h 115"/>
                <a:gd name="T16" fmla="*/ 1 w 107"/>
                <a:gd name="T17" fmla="*/ 0 h 115"/>
                <a:gd name="T18" fmla="*/ 1 w 107"/>
                <a:gd name="T19" fmla="*/ 0 h 115"/>
                <a:gd name="T20" fmla="*/ 1 w 107"/>
                <a:gd name="T21" fmla="*/ 0 h 115"/>
                <a:gd name="T22" fmla="*/ 1 w 107"/>
                <a:gd name="T23" fmla="*/ 0 h 115"/>
                <a:gd name="T24" fmla="*/ 1 w 107"/>
                <a:gd name="T25" fmla="*/ 0 h 115"/>
                <a:gd name="T26" fmla="*/ 1 w 107"/>
                <a:gd name="T27" fmla="*/ 0 h 115"/>
                <a:gd name="T28" fmla="*/ 1 w 107"/>
                <a:gd name="T29" fmla="*/ 0 h 115"/>
                <a:gd name="T30" fmla="*/ 1 w 107"/>
                <a:gd name="T31" fmla="*/ 0 h 115"/>
                <a:gd name="T32" fmla="*/ 1 w 107"/>
                <a:gd name="T33" fmla="*/ 0 h 115"/>
                <a:gd name="T34" fmla="*/ 1 w 107"/>
                <a:gd name="T35" fmla="*/ 0 h 115"/>
                <a:gd name="T36" fmla="*/ 1 w 107"/>
                <a:gd name="T37" fmla="*/ 0 h 115"/>
                <a:gd name="T38" fmla="*/ 1 w 107"/>
                <a:gd name="T39" fmla="*/ 0 h 115"/>
                <a:gd name="T40" fmla="*/ 1 w 107"/>
                <a:gd name="T41" fmla="*/ 0 h 115"/>
                <a:gd name="T42" fmla="*/ 1 w 107"/>
                <a:gd name="T43" fmla="*/ 0 h 115"/>
                <a:gd name="T44" fmla="*/ 0 w 107"/>
                <a:gd name="T45" fmla="*/ 0 h 115"/>
                <a:gd name="T46" fmla="*/ 1 w 107"/>
                <a:gd name="T47" fmla="*/ 0 h 115"/>
                <a:gd name="T48" fmla="*/ 1 w 107"/>
                <a:gd name="T49" fmla="*/ 0 h 11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7"/>
                <a:gd name="T76" fmla="*/ 0 h 115"/>
                <a:gd name="T77" fmla="*/ 107 w 107"/>
                <a:gd name="T78" fmla="*/ 115 h 11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7" h="115">
                  <a:moveTo>
                    <a:pt x="16" y="107"/>
                  </a:move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  <a:close/>
                </a:path>
              </a:pathLst>
            </a:custGeom>
            <a:solidFill>
              <a:srgbClr val="B2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1" name="Freeform 56">
              <a:extLst>
                <a:ext uri="{FF2B5EF4-FFF2-40B4-BE49-F238E27FC236}">
                  <a16:creationId xmlns:a16="http://schemas.microsoft.com/office/drawing/2014/main" id="{9C2F5A31-A158-47F6-875E-FA962C40E91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01" y="2430"/>
              <a:ext cx="58" cy="48"/>
            </a:xfrm>
            <a:custGeom>
              <a:avLst/>
              <a:gdLst>
                <a:gd name="T0" fmla="*/ 1 w 107"/>
                <a:gd name="T1" fmla="*/ 0 h 115"/>
                <a:gd name="T2" fmla="*/ 1 w 107"/>
                <a:gd name="T3" fmla="*/ 0 h 115"/>
                <a:gd name="T4" fmla="*/ 1 w 107"/>
                <a:gd name="T5" fmla="*/ 0 h 115"/>
                <a:gd name="T6" fmla="*/ 1 w 107"/>
                <a:gd name="T7" fmla="*/ 0 h 115"/>
                <a:gd name="T8" fmla="*/ 1 w 107"/>
                <a:gd name="T9" fmla="*/ 0 h 115"/>
                <a:gd name="T10" fmla="*/ 1 w 107"/>
                <a:gd name="T11" fmla="*/ 0 h 115"/>
                <a:gd name="T12" fmla="*/ 1 w 107"/>
                <a:gd name="T13" fmla="*/ 0 h 115"/>
                <a:gd name="T14" fmla="*/ 1 w 107"/>
                <a:gd name="T15" fmla="*/ 0 h 115"/>
                <a:gd name="T16" fmla="*/ 1 w 107"/>
                <a:gd name="T17" fmla="*/ 0 h 115"/>
                <a:gd name="T18" fmla="*/ 1 w 107"/>
                <a:gd name="T19" fmla="*/ 0 h 115"/>
                <a:gd name="T20" fmla="*/ 1 w 107"/>
                <a:gd name="T21" fmla="*/ 0 h 115"/>
                <a:gd name="T22" fmla="*/ 1 w 107"/>
                <a:gd name="T23" fmla="*/ 0 h 115"/>
                <a:gd name="T24" fmla="*/ 1 w 107"/>
                <a:gd name="T25" fmla="*/ 0 h 115"/>
                <a:gd name="T26" fmla="*/ 1 w 107"/>
                <a:gd name="T27" fmla="*/ 0 h 115"/>
                <a:gd name="T28" fmla="*/ 1 w 107"/>
                <a:gd name="T29" fmla="*/ 0 h 115"/>
                <a:gd name="T30" fmla="*/ 1 w 107"/>
                <a:gd name="T31" fmla="*/ 0 h 115"/>
                <a:gd name="T32" fmla="*/ 1 w 107"/>
                <a:gd name="T33" fmla="*/ 0 h 115"/>
                <a:gd name="T34" fmla="*/ 1 w 107"/>
                <a:gd name="T35" fmla="*/ 0 h 115"/>
                <a:gd name="T36" fmla="*/ 1 w 107"/>
                <a:gd name="T37" fmla="*/ 0 h 115"/>
                <a:gd name="T38" fmla="*/ 1 w 107"/>
                <a:gd name="T39" fmla="*/ 0 h 115"/>
                <a:gd name="T40" fmla="*/ 1 w 107"/>
                <a:gd name="T41" fmla="*/ 0 h 115"/>
                <a:gd name="T42" fmla="*/ 1 w 107"/>
                <a:gd name="T43" fmla="*/ 0 h 115"/>
                <a:gd name="T44" fmla="*/ 1 w 107"/>
                <a:gd name="T45" fmla="*/ 0 h 115"/>
                <a:gd name="T46" fmla="*/ 1 w 107"/>
                <a:gd name="T47" fmla="*/ 0 h 115"/>
                <a:gd name="T48" fmla="*/ 1 w 107"/>
                <a:gd name="T49" fmla="*/ 0 h 115"/>
                <a:gd name="T50" fmla="*/ 1 w 107"/>
                <a:gd name="T51" fmla="*/ 0 h 115"/>
                <a:gd name="T52" fmla="*/ 0 w 107"/>
                <a:gd name="T53" fmla="*/ 0 h 115"/>
                <a:gd name="T54" fmla="*/ 1 w 107"/>
                <a:gd name="T55" fmla="*/ 0 h 115"/>
                <a:gd name="T56" fmla="*/ 1 w 107"/>
                <a:gd name="T57" fmla="*/ 0 h 11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7"/>
                <a:gd name="T88" fmla="*/ 0 h 115"/>
                <a:gd name="T89" fmla="*/ 107 w 107"/>
                <a:gd name="T90" fmla="*/ 115 h 11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7" h="115">
                  <a:moveTo>
                    <a:pt x="16" y="107"/>
                  </a:moveTo>
                  <a:lnTo>
                    <a:pt x="16" y="107"/>
                  </a:ln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2" name="Freeform 57">
              <a:extLst>
                <a:ext uri="{FF2B5EF4-FFF2-40B4-BE49-F238E27FC236}">
                  <a16:creationId xmlns:a16="http://schemas.microsoft.com/office/drawing/2014/main" id="{3B3B8CB0-47DA-4865-A9EE-568E3B008766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8" y="2595"/>
              <a:ext cx="75" cy="94"/>
            </a:xfrm>
            <a:custGeom>
              <a:avLst/>
              <a:gdLst>
                <a:gd name="T0" fmla="*/ 1 w 139"/>
                <a:gd name="T1" fmla="*/ 0 h 223"/>
                <a:gd name="T2" fmla="*/ 1 w 139"/>
                <a:gd name="T3" fmla="*/ 0 h 223"/>
                <a:gd name="T4" fmla="*/ 1 w 139"/>
                <a:gd name="T5" fmla="*/ 0 h 223"/>
                <a:gd name="T6" fmla="*/ 1 w 139"/>
                <a:gd name="T7" fmla="*/ 0 h 223"/>
                <a:gd name="T8" fmla="*/ 1 w 139"/>
                <a:gd name="T9" fmla="*/ 0 h 223"/>
                <a:gd name="T10" fmla="*/ 1 w 139"/>
                <a:gd name="T11" fmla="*/ 0 h 223"/>
                <a:gd name="T12" fmla="*/ 1 w 139"/>
                <a:gd name="T13" fmla="*/ 0 h 223"/>
                <a:gd name="T14" fmla="*/ 1 w 139"/>
                <a:gd name="T15" fmla="*/ 0 h 223"/>
                <a:gd name="T16" fmla="*/ 1 w 139"/>
                <a:gd name="T17" fmla="*/ 0 h 223"/>
                <a:gd name="T18" fmla="*/ 1 w 139"/>
                <a:gd name="T19" fmla="*/ 0 h 223"/>
                <a:gd name="T20" fmla="*/ 1 w 139"/>
                <a:gd name="T21" fmla="*/ 0 h 223"/>
                <a:gd name="T22" fmla="*/ 1 w 139"/>
                <a:gd name="T23" fmla="*/ 0 h 223"/>
                <a:gd name="T24" fmla="*/ 1 w 139"/>
                <a:gd name="T25" fmla="*/ 0 h 223"/>
                <a:gd name="T26" fmla="*/ 1 w 139"/>
                <a:gd name="T27" fmla="*/ 0 h 223"/>
                <a:gd name="T28" fmla="*/ 1 w 139"/>
                <a:gd name="T29" fmla="*/ 0 h 223"/>
                <a:gd name="T30" fmla="*/ 1 w 139"/>
                <a:gd name="T31" fmla="*/ 0 h 223"/>
                <a:gd name="T32" fmla="*/ 1 w 139"/>
                <a:gd name="T33" fmla="*/ 0 h 223"/>
                <a:gd name="T34" fmla="*/ 1 w 139"/>
                <a:gd name="T35" fmla="*/ 0 h 223"/>
                <a:gd name="T36" fmla="*/ 1 w 139"/>
                <a:gd name="T37" fmla="*/ 0 h 223"/>
                <a:gd name="T38" fmla="*/ 1 w 139"/>
                <a:gd name="T39" fmla="*/ 0 h 223"/>
                <a:gd name="T40" fmla="*/ 1 w 139"/>
                <a:gd name="T41" fmla="*/ 0 h 223"/>
                <a:gd name="T42" fmla="*/ 1 w 139"/>
                <a:gd name="T43" fmla="*/ 0 h 223"/>
                <a:gd name="T44" fmla="*/ 1 w 139"/>
                <a:gd name="T45" fmla="*/ 0 h 223"/>
                <a:gd name="T46" fmla="*/ 1 w 139"/>
                <a:gd name="T47" fmla="*/ 0 h 223"/>
                <a:gd name="T48" fmla="*/ 1 w 139"/>
                <a:gd name="T49" fmla="*/ 0 h 223"/>
                <a:gd name="T50" fmla="*/ 1 w 139"/>
                <a:gd name="T51" fmla="*/ 0 h 223"/>
                <a:gd name="T52" fmla="*/ 1 w 139"/>
                <a:gd name="T53" fmla="*/ 0 h 223"/>
                <a:gd name="T54" fmla="*/ 1 w 139"/>
                <a:gd name="T55" fmla="*/ 0 h 223"/>
                <a:gd name="T56" fmla="*/ 1 w 139"/>
                <a:gd name="T57" fmla="*/ 0 h 223"/>
                <a:gd name="T58" fmla="*/ 1 w 139"/>
                <a:gd name="T59" fmla="*/ 0 h 223"/>
                <a:gd name="T60" fmla="*/ 1 w 139"/>
                <a:gd name="T61" fmla="*/ 0 h 223"/>
                <a:gd name="T62" fmla="*/ 1 w 139"/>
                <a:gd name="T63" fmla="*/ 0 h 223"/>
                <a:gd name="T64" fmla="*/ 1 w 139"/>
                <a:gd name="T65" fmla="*/ 0 h 223"/>
                <a:gd name="T66" fmla="*/ 1 w 139"/>
                <a:gd name="T67" fmla="*/ 0 h 223"/>
                <a:gd name="T68" fmla="*/ 1 w 139"/>
                <a:gd name="T69" fmla="*/ 0 h 223"/>
                <a:gd name="T70" fmla="*/ 1 w 139"/>
                <a:gd name="T71" fmla="*/ 0 h 223"/>
                <a:gd name="T72" fmla="*/ 1 w 139"/>
                <a:gd name="T73" fmla="*/ 0 h 223"/>
                <a:gd name="T74" fmla="*/ 0 w 139"/>
                <a:gd name="T75" fmla="*/ 0 h 223"/>
                <a:gd name="T76" fmla="*/ 1 w 139"/>
                <a:gd name="T77" fmla="*/ 0 h 223"/>
                <a:gd name="T78" fmla="*/ 1 w 139"/>
                <a:gd name="T79" fmla="*/ 0 h 223"/>
                <a:gd name="T80" fmla="*/ 1 w 139"/>
                <a:gd name="T81" fmla="*/ 0 h 223"/>
                <a:gd name="T82" fmla="*/ 1 w 139"/>
                <a:gd name="T83" fmla="*/ 0 h 223"/>
                <a:gd name="T84" fmla="*/ 1 w 139"/>
                <a:gd name="T85" fmla="*/ 0 h 223"/>
                <a:gd name="T86" fmla="*/ 1 w 139"/>
                <a:gd name="T87" fmla="*/ 0 h 223"/>
                <a:gd name="T88" fmla="*/ 1 w 139"/>
                <a:gd name="T89" fmla="*/ 0 h 223"/>
                <a:gd name="T90" fmla="*/ 1 w 139"/>
                <a:gd name="T91" fmla="*/ 0 h 223"/>
                <a:gd name="T92" fmla="*/ 1 w 139"/>
                <a:gd name="T93" fmla="*/ 0 h 223"/>
                <a:gd name="T94" fmla="*/ 1 w 139"/>
                <a:gd name="T95" fmla="*/ 0 h 223"/>
                <a:gd name="T96" fmla="*/ 1 w 139"/>
                <a:gd name="T97" fmla="*/ 0 h 223"/>
                <a:gd name="T98" fmla="*/ 1 w 139"/>
                <a:gd name="T99" fmla="*/ 0 h 223"/>
                <a:gd name="T100" fmla="*/ 1 w 139"/>
                <a:gd name="T101" fmla="*/ 0 h 223"/>
                <a:gd name="T102" fmla="*/ 1 w 139"/>
                <a:gd name="T103" fmla="*/ 0 h 223"/>
                <a:gd name="T104" fmla="*/ 1 w 139"/>
                <a:gd name="T105" fmla="*/ 0 h 223"/>
                <a:gd name="T106" fmla="*/ 1 w 139"/>
                <a:gd name="T107" fmla="*/ 0 h 223"/>
                <a:gd name="T108" fmla="*/ 1 w 139"/>
                <a:gd name="T109" fmla="*/ 0 h 223"/>
                <a:gd name="T110" fmla="*/ 1 w 139"/>
                <a:gd name="T111" fmla="*/ 0 h 223"/>
                <a:gd name="T112" fmla="*/ 1 w 139"/>
                <a:gd name="T113" fmla="*/ 0 h 223"/>
                <a:gd name="T114" fmla="*/ 1 w 139"/>
                <a:gd name="T115" fmla="*/ 0 h 2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9"/>
                <a:gd name="T175" fmla="*/ 0 h 223"/>
                <a:gd name="T176" fmla="*/ 139 w 139"/>
                <a:gd name="T177" fmla="*/ 223 h 2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9" h="223">
                  <a:moveTo>
                    <a:pt x="68" y="69"/>
                  </a:move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662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3" name="Freeform 58">
              <a:extLst>
                <a:ext uri="{FF2B5EF4-FFF2-40B4-BE49-F238E27FC236}">
                  <a16:creationId xmlns:a16="http://schemas.microsoft.com/office/drawing/2014/main" id="{03D1D21D-335B-4371-A357-312422C5E0E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8" y="2595"/>
              <a:ext cx="75" cy="94"/>
            </a:xfrm>
            <a:custGeom>
              <a:avLst/>
              <a:gdLst>
                <a:gd name="T0" fmla="*/ 1 w 139"/>
                <a:gd name="T1" fmla="*/ 0 h 223"/>
                <a:gd name="T2" fmla="*/ 1 w 139"/>
                <a:gd name="T3" fmla="*/ 0 h 223"/>
                <a:gd name="T4" fmla="*/ 1 w 139"/>
                <a:gd name="T5" fmla="*/ 0 h 223"/>
                <a:gd name="T6" fmla="*/ 1 w 139"/>
                <a:gd name="T7" fmla="*/ 0 h 223"/>
                <a:gd name="T8" fmla="*/ 1 w 139"/>
                <a:gd name="T9" fmla="*/ 0 h 223"/>
                <a:gd name="T10" fmla="*/ 1 w 139"/>
                <a:gd name="T11" fmla="*/ 0 h 223"/>
                <a:gd name="T12" fmla="*/ 1 w 139"/>
                <a:gd name="T13" fmla="*/ 0 h 223"/>
                <a:gd name="T14" fmla="*/ 1 w 139"/>
                <a:gd name="T15" fmla="*/ 0 h 223"/>
                <a:gd name="T16" fmla="*/ 1 w 139"/>
                <a:gd name="T17" fmla="*/ 0 h 223"/>
                <a:gd name="T18" fmla="*/ 1 w 139"/>
                <a:gd name="T19" fmla="*/ 0 h 223"/>
                <a:gd name="T20" fmla="*/ 1 w 139"/>
                <a:gd name="T21" fmla="*/ 0 h 223"/>
                <a:gd name="T22" fmla="*/ 1 w 139"/>
                <a:gd name="T23" fmla="*/ 0 h 223"/>
                <a:gd name="T24" fmla="*/ 1 w 139"/>
                <a:gd name="T25" fmla="*/ 0 h 223"/>
                <a:gd name="T26" fmla="*/ 1 w 139"/>
                <a:gd name="T27" fmla="*/ 0 h 223"/>
                <a:gd name="T28" fmla="*/ 1 w 139"/>
                <a:gd name="T29" fmla="*/ 0 h 223"/>
                <a:gd name="T30" fmla="*/ 1 w 139"/>
                <a:gd name="T31" fmla="*/ 0 h 223"/>
                <a:gd name="T32" fmla="*/ 1 w 139"/>
                <a:gd name="T33" fmla="*/ 0 h 223"/>
                <a:gd name="T34" fmla="*/ 1 w 139"/>
                <a:gd name="T35" fmla="*/ 0 h 223"/>
                <a:gd name="T36" fmla="*/ 1 w 139"/>
                <a:gd name="T37" fmla="*/ 0 h 223"/>
                <a:gd name="T38" fmla="*/ 1 w 139"/>
                <a:gd name="T39" fmla="*/ 0 h 223"/>
                <a:gd name="T40" fmla="*/ 1 w 139"/>
                <a:gd name="T41" fmla="*/ 0 h 223"/>
                <a:gd name="T42" fmla="*/ 1 w 139"/>
                <a:gd name="T43" fmla="*/ 0 h 223"/>
                <a:gd name="T44" fmla="*/ 0 w 139"/>
                <a:gd name="T45" fmla="*/ 0 h 223"/>
                <a:gd name="T46" fmla="*/ 1 w 139"/>
                <a:gd name="T47" fmla="*/ 0 h 223"/>
                <a:gd name="T48" fmla="*/ 1 w 139"/>
                <a:gd name="T49" fmla="*/ 0 h 223"/>
                <a:gd name="T50" fmla="*/ 1 w 139"/>
                <a:gd name="T51" fmla="*/ 0 h 223"/>
                <a:gd name="T52" fmla="*/ 1 w 139"/>
                <a:gd name="T53" fmla="*/ 0 h 223"/>
                <a:gd name="T54" fmla="*/ 1 w 139"/>
                <a:gd name="T55" fmla="*/ 0 h 223"/>
                <a:gd name="T56" fmla="*/ 1 w 139"/>
                <a:gd name="T57" fmla="*/ 0 h 223"/>
                <a:gd name="T58" fmla="*/ 1 w 139"/>
                <a:gd name="T59" fmla="*/ 0 h 223"/>
                <a:gd name="T60" fmla="*/ 1 w 139"/>
                <a:gd name="T61" fmla="*/ 0 h 223"/>
                <a:gd name="T62" fmla="*/ 1 w 139"/>
                <a:gd name="T63" fmla="*/ 0 h 223"/>
                <a:gd name="T64" fmla="*/ 1 w 139"/>
                <a:gd name="T65" fmla="*/ 0 h 223"/>
                <a:gd name="T66" fmla="*/ 1 w 139"/>
                <a:gd name="T67" fmla="*/ 0 h 223"/>
                <a:gd name="T68" fmla="*/ 1 w 139"/>
                <a:gd name="T69" fmla="*/ 0 h 22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9"/>
                <a:gd name="T106" fmla="*/ 0 h 223"/>
                <a:gd name="T107" fmla="*/ 139 w 139"/>
                <a:gd name="T108" fmla="*/ 223 h 22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9" h="223">
                  <a:moveTo>
                    <a:pt x="68" y="69"/>
                  </a:moveTo>
                  <a:lnTo>
                    <a:pt x="68" y="69"/>
                  </a:ln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4" name="Freeform 59">
              <a:extLst>
                <a:ext uri="{FF2B5EF4-FFF2-40B4-BE49-F238E27FC236}">
                  <a16:creationId xmlns:a16="http://schemas.microsoft.com/office/drawing/2014/main" id="{DEBB95E3-7E43-4597-A0AF-18D44E8B0CA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07" y="2312"/>
              <a:ext cx="172" cy="59"/>
            </a:xfrm>
            <a:custGeom>
              <a:avLst/>
              <a:gdLst>
                <a:gd name="T0" fmla="*/ 1 w 325"/>
                <a:gd name="T1" fmla="*/ 0 h 133"/>
                <a:gd name="T2" fmla="*/ 1 w 325"/>
                <a:gd name="T3" fmla="*/ 0 h 133"/>
                <a:gd name="T4" fmla="*/ 1 w 325"/>
                <a:gd name="T5" fmla="*/ 0 h 133"/>
                <a:gd name="T6" fmla="*/ 1 w 325"/>
                <a:gd name="T7" fmla="*/ 0 h 133"/>
                <a:gd name="T8" fmla="*/ 1 w 325"/>
                <a:gd name="T9" fmla="*/ 0 h 133"/>
                <a:gd name="T10" fmla="*/ 1 w 325"/>
                <a:gd name="T11" fmla="*/ 0 h 133"/>
                <a:gd name="T12" fmla="*/ 1 w 325"/>
                <a:gd name="T13" fmla="*/ 0 h 133"/>
                <a:gd name="T14" fmla="*/ 1 w 325"/>
                <a:gd name="T15" fmla="*/ 0 h 133"/>
                <a:gd name="T16" fmla="*/ 1 w 325"/>
                <a:gd name="T17" fmla="*/ 0 h 133"/>
                <a:gd name="T18" fmla="*/ 1 w 325"/>
                <a:gd name="T19" fmla="*/ 0 h 133"/>
                <a:gd name="T20" fmla="*/ 1 w 325"/>
                <a:gd name="T21" fmla="*/ 0 h 133"/>
                <a:gd name="T22" fmla="*/ 1 w 325"/>
                <a:gd name="T23" fmla="*/ 0 h 133"/>
                <a:gd name="T24" fmla="*/ 1 w 325"/>
                <a:gd name="T25" fmla="*/ 0 h 133"/>
                <a:gd name="T26" fmla="*/ 0 w 325"/>
                <a:gd name="T27" fmla="*/ 0 h 133"/>
                <a:gd name="T28" fmla="*/ 0 w 325"/>
                <a:gd name="T29" fmla="*/ 0 h 133"/>
                <a:gd name="T30" fmla="*/ 1 w 325"/>
                <a:gd name="T31" fmla="*/ 0 h 133"/>
                <a:gd name="T32" fmla="*/ 1 w 325"/>
                <a:gd name="T33" fmla="*/ 0 h 133"/>
                <a:gd name="T34" fmla="*/ 1 w 325"/>
                <a:gd name="T35" fmla="*/ 0 h 133"/>
                <a:gd name="T36" fmla="*/ 1 w 325"/>
                <a:gd name="T37" fmla="*/ 0 h 13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25"/>
                <a:gd name="T58" fmla="*/ 0 h 133"/>
                <a:gd name="T59" fmla="*/ 325 w 325"/>
                <a:gd name="T60" fmla="*/ 133 h 13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25" h="133">
                  <a:moveTo>
                    <a:pt x="301" y="0"/>
                  </a:moveTo>
                  <a:lnTo>
                    <a:pt x="308" y="0"/>
                  </a:lnTo>
                  <a:lnTo>
                    <a:pt x="314" y="2"/>
                  </a:lnTo>
                  <a:lnTo>
                    <a:pt x="320" y="6"/>
                  </a:lnTo>
                  <a:lnTo>
                    <a:pt x="324" y="13"/>
                  </a:lnTo>
                  <a:lnTo>
                    <a:pt x="325" y="19"/>
                  </a:lnTo>
                  <a:lnTo>
                    <a:pt x="323" y="26"/>
                  </a:lnTo>
                  <a:lnTo>
                    <a:pt x="318" y="32"/>
                  </a:lnTo>
                  <a:lnTo>
                    <a:pt x="313" y="34"/>
                  </a:lnTo>
                  <a:lnTo>
                    <a:pt x="23" y="132"/>
                  </a:lnTo>
                  <a:lnTo>
                    <a:pt x="16" y="133"/>
                  </a:lnTo>
                  <a:lnTo>
                    <a:pt x="10" y="130"/>
                  </a:lnTo>
                  <a:lnTo>
                    <a:pt x="4" y="126"/>
                  </a:lnTo>
                  <a:lnTo>
                    <a:pt x="0" y="121"/>
                  </a:lnTo>
                  <a:lnTo>
                    <a:pt x="0" y="113"/>
                  </a:lnTo>
                  <a:lnTo>
                    <a:pt x="2" y="106"/>
                  </a:lnTo>
                  <a:lnTo>
                    <a:pt x="6" y="101"/>
                  </a:lnTo>
                  <a:lnTo>
                    <a:pt x="12" y="98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rgbClr val="FFB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5" name="Freeform 60">
              <a:extLst>
                <a:ext uri="{FF2B5EF4-FFF2-40B4-BE49-F238E27FC236}">
                  <a16:creationId xmlns:a16="http://schemas.microsoft.com/office/drawing/2014/main" id="{137184B9-6160-4480-AE07-42E388A6C58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07" y="2312"/>
              <a:ext cx="172" cy="59"/>
            </a:xfrm>
            <a:custGeom>
              <a:avLst/>
              <a:gdLst>
                <a:gd name="T0" fmla="*/ 1 w 325"/>
                <a:gd name="T1" fmla="*/ 0 h 133"/>
                <a:gd name="T2" fmla="*/ 1 w 325"/>
                <a:gd name="T3" fmla="*/ 0 h 133"/>
                <a:gd name="T4" fmla="*/ 1 w 325"/>
                <a:gd name="T5" fmla="*/ 0 h 133"/>
                <a:gd name="T6" fmla="*/ 1 w 325"/>
                <a:gd name="T7" fmla="*/ 0 h 133"/>
                <a:gd name="T8" fmla="*/ 1 w 325"/>
                <a:gd name="T9" fmla="*/ 0 h 133"/>
                <a:gd name="T10" fmla="*/ 1 w 325"/>
                <a:gd name="T11" fmla="*/ 0 h 133"/>
                <a:gd name="T12" fmla="*/ 1 w 325"/>
                <a:gd name="T13" fmla="*/ 0 h 133"/>
                <a:gd name="T14" fmla="*/ 1 w 325"/>
                <a:gd name="T15" fmla="*/ 0 h 133"/>
                <a:gd name="T16" fmla="*/ 1 w 325"/>
                <a:gd name="T17" fmla="*/ 0 h 133"/>
                <a:gd name="T18" fmla="*/ 1 w 325"/>
                <a:gd name="T19" fmla="*/ 0 h 133"/>
                <a:gd name="T20" fmla="*/ 1 w 325"/>
                <a:gd name="T21" fmla="*/ 0 h 133"/>
                <a:gd name="T22" fmla="*/ 1 w 325"/>
                <a:gd name="T23" fmla="*/ 0 h 133"/>
                <a:gd name="T24" fmla="*/ 1 w 325"/>
                <a:gd name="T25" fmla="*/ 0 h 133"/>
                <a:gd name="T26" fmla="*/ 1 w 325"/>
                <a:gd name="T27" fmla="*/ 0 h 133"/>
                <a:gd name="T28" fmla="*/ 1 w 325"/>
                <a:gd name="T29" fmla="*/ 0 h 133"/>
                <a:gd name="T30" fmla="*/ 1 w 325"/>
                <a:gd name="T31" fmla="*/ 0 h 133"/>
                <a:gd name="T32" fmla="*/ 0 w 325"/>
                <a:gd name="T33" fmla="*/ 0 h 133"/>
                <a:gd name="T34" fmla="*/ 0 w 325"/>
                <a:gd name="T35" fmla="*/ 0 h 133"/>
                <a:gd name="T36" fmla="*/ 0 w 325"/>
                <a:gd name="T37" fmla="*/ 0 h 133"/>
                <a:gd name="T38" fmla="*/ 1 w 325"/>
                <a:gd name="T39" fmla="*/ 0 h 133"/>
                <a:gd name="T40" fmla="*/ 1 w 325"/>
                <a:gd name="T41" fmla="*/ 0 h 133"/>
                <a:gd name="T42" fmla="*/ 1 w 325"/>
                <a:gd name="T43" fmla="*/ 0 h 133"/>
                <a:gd name="T44" fmla="*/ 1 w 325"/>
                <a:gd name="T45" fmla="*/ 0 h 13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25"/>
                <a:gd name="T70" fmla="*/ 0 h 133"/>
                <a:gd name="T71" fmla="*/ 325 w 325"/>
                <a:gd name="T72" fmla="*/ 133 h 13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25" h="133">
                  <a:moveTo>
                    <a:pt x="301" y="0"/>
                  </a:moveTo>
                  <a:lnTo>
                    <a:pt x="301" y="0"/>
                  </a:lnTo>
                  <a:lnTo>
                    <a:pt x="308" y="0"/>
                  </a:lnTo>
                  <a:lnTo>
                    <a:pt x="314" y="2"/>
                  </a:lnTo>
                  <a:lnTo>
                    <a:pt x="320" y="6"/>
                  </a:lnTo>
                  <a:lnTo>
                    <a:pt x="324" y="13"/>
                  </a:lnTo>
                  <a:lnTo>
                    <a:pt x="325" y="19"/>
                  </a:lnTo>
                  <a:lnTo>
                    <a:pt x="323" y="26"/>
                  </a:lnTo>
                  <a:lnTo>
                    <a:pt x="318" y="32"/>
                  </a:lnTo>
                  <a:lnTo>
                    <a:pt x="313" y="34"/>
                  </a:lnTo>
                  <a:lnTo>
                    <a:pt x="23" y="132"/>
                  </a:lnTo>
                  <a:lnTo>
                    <a:pt x="16" y="133"/>
                  </a:lnTo>
                  <a:lnTo>
                    <a:pt x="10" y="130"/>
                  </a:lnTo>
                  <a:lnTo>
                    <a:pt x="4" y="126"/>
                  </a:lnTo>
                  <a:lnTo>
                    <a:pt x="0" y="121"/>
                  </a:lnTo>
                  <a:lnTo>
                    <a:pt x="0" y="113"/>
                  </a:lnTo>
                  <a:lnTo>
                    <a:pt x="2" y="106"/>
                  </a:lnTo>
                  <a:lnTo>
                    <a:pt x="6" y="101"/>
                  </a:lnTo>
                  <a:lnTo>
                    <a:pt x="12" y="98"/>
                  </a:lnTo>
                  <a:lnTo>
                    <a:pt x="30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6" name="Freeform 61">
              <a:extLst>
                <a:ext uri="{FF2B5EF4-FFF2-40B4-BE49-F238E27FC236}">
                  <a16:creationId xmlns:a16="http://schemas.microsoft.com/office/drawing/2014/main" id="{DF9DAE06-4107-408E-8CA2-1383BC734B5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5" y="2285"/>
              <a:ext cx="90" cy="59"/>
            </a:xfrm>
            <a:custGeom>
              <a:avLst/>
              <a:gdLst>
                <a:gd name="T0" fmla="*/ 1 w 169"/>
                <a:gd name="T1" fmla="*/ 0 h 141"/>
                <a:gd name="T2" fmla="*/ 1 w 169"/>
                <a:gd name="T3" fmla="*/ 0 h 141"/>
                <a:gd name="T4" fmla="*/ 0 w 169"/>
                <a:gd name="T5" fmla="*/ 0 h 141"/>
                <a:gd name="T6" fmla="*/ 0 w 169"/>
                <a:gd name="T7" fmla="*/ 0 h 141"/>
                <a:gd name="T8" fmla="*/ 1 w 169"/>
                <a:gd name="T9" fmla="*/ 0 h 141"/>
                <a:gd name="T10" fmla="*/ 1 w 169"/>
                <a:gd name="T11" fmla="*/ 0 h 141"/>
                <a:gd name="T12" fmla="*/ 1 w 169"/>
                <a:gd name="T13" fmla="*/ 0 h 141"/>
                <a:gd name="T14" fmla="*/ 1 w 169"/>
                <a:gd name="T15" fmla="*/ 0 h 141"/>
                <a:gd name="T16" fmla="*/ 1 w 169"/>
                <a:gd name="T17" fmla="*/ 0 h 141"/>
                <a:gd name="T18" fmla="*/ 1 w 169"/>
                <a:gd name="T19" fmla="*/ 0 h 141"/>
                <a:gd name="T20" fmla="*/ 1 w 169"/>
                <a:gd name="T21" fmla="*/ 0 h 141"/>
                <a:gd name="T22" fmla="*/ 1 w 169"/>
                <a:gd name="T23" fmla="*/ 0 h 141"/>
                <a:gd name="T24" fmla="*/ 1 w 169"/>
                <a:gd name="T25" fmla="*/ 0 h 141"/>
                <a:gd name="T26" fmla="*/ 1 w 169"/>
                <a:gd name="T27" fmla="*/ 0 h 141"/>
                <a:gd name="T28" fmla="*/ 1 w 169"/>
                <a:gd name="T29" fmla="*/ 0 h 141"/>
                <a:gd name="T30" fmla="*/ 1 w 169"/>
                <a:gd name="T31" fmla="*/ 0 h 141"/>
                <a:gd name="T32" fmla="*/ 1 w 169"/>
                <a:gd name="T33" fmla="*/ 0 h 141"/>
                <a:gd name="T34" fmla="*/ 1 w 169"/>
                <a:gd name="T35" fmla="*/ 0 h 141"/>
                <a:gd name="T36" fmla="*/ 1 w 169"/>
                <a:gd name="T37" fmla="*/ 0 h 141"/>
                <a:gd name="T38" fmla="*/ 1 w 169"/>
                <a:gd name="T39" fmla="*/ 0 h 1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69"/>
                <a:gd name="T61" fmla="*/ 0 h 141"/>
                <a:gd name="T62" fmla="*/ 169 w 169"/>
                <a:gd name="T63" fmla="*/ 141 h 1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69" h="141">
                  <a:moveTo>
                    <a:pt x="17" y="141"/>
                  </a:moveTo>
                  <a:lnTo>
                    <a:pt x="4" y="100"/>
                  </a:lnTo>
                  <a:lnTo>
                    <a:pt x="0" y="85"/>
                  </a:lnTo>
                  <a:lnTo>
                    <a:pt x="0" y="70"/>
                  </a:lnTo>
                  <a:lnTo>
                    <a:pt x="2" y="56"/>
                  </a:lnTo>
                  <a:lnTo>
                    <a:pt x="8" y="42"/>
                  </a:lnTo>
                  <a:lnTo>
                    <a:pt x="16" y="30"/>
                  </a:lnTo>
                  <a:lnTo>
                    <a:pt x="26" y="19"/>
                  </a:lnTo>
                  <a:lnTo>
                    <a:pt x="38" y="11"/>
                  </a:lnTo>
                  <a:lnTo>
                    <a:pt x="53" y="4"/>
                  </a:lnTo>
                  <a:lnTo>
                    <a:pt x="68" y="1"/>
                  </a:lnTo>
                  <a:lnTo>
                    <a:pt x="82" y="0"/>
                  </a:lnTo>
                  <a:lnTo>
                    <a:pt x="99" y="3"/>
                  </a:lnTo>
                  <a:lnTo>
                    <a:pt x="112" y="7"/>
                  </a:lnTo>
                  <a:lnTo>
                    <a:pt x="126" y="15"/>
                  </a:lnTo>
                  <a:lnTo>
                    <a:pt x="137" y="24"/>
                  </a:lnTo>
                  <a:lnTo>
                    <a:pt x="146" y="37"/>
                  </a:lnTo>
                  <a:lnTo>
                    <a:pt x="153" y="50"/>
                  </a:lnTo>
                  <a:lnTo>
                    <a:pt x="169" y="92"/>
                  </a:lnTo>
                  <a:lnTo>
                    <a:pt x="17" y="141"/>
                  </a:lnTo>
                  <a:close/>
                </a:path>
              </a:pathLst>
            </a:custGeom>
            <a:solidFill>
              <a:srgbClr val="FFB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7" name="Freeform 62">
              <a:extLst>
                <a:ext uri="{FF2B5EF4-FFF2-40B4-BE49-F238E27FC236}">
                  <a16:creationId xmlns:a16="http://schemas.microsoft.com/office/drawing/2014/main" id="{DBFFA533-EDF1-4763-83F9-A00CDDD6A94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5" y="2285"/>
              <a:ext cx="90" cy="59"/>
            </a:xfrm>
            <a:custGeom>
              <a:avLst/>
              <a:gdLst>
                <a:gd name="T0" fmla="*/ 1 w 169"/>
                <a:gd name="T1" fmla="*/ 0 h 141"/>
                <a:gd name="T2" fmla="*/ 1 w 169"/>
                <a:gd name="T3" fmla="*/ 0 h 141"/>
                <a:gd name="T4" fmla="*/ 1 w 169"/>
                <a:gd name="T5" fmla="*/ 0 h 141"/>
                <a:gd name="T6" fmla="*/ 0 w 169"/>
                <a:gd name="T7" fmla="*/ 0 h 141"/>
                <a:gd name="T8" fmla="*/ 0 w 169"/>
                <a:gd name="T9" fmla="*/ 0 h 141"/>
                <a:gd name="T10" fmla="*/ 1 w 169"/>
                <a:gd name="T11" fmla="*/ 0 h 141"/>
                <a:gd name="T12" fmla="*/ 1 w 169"/>
                <a:gd name="T13" fmla="*/ 0 h 141"/>
                <a:gd name="T14" fmla="*/ 1 w 169"/>
                <a:gd name="T15" fmla="*/ 0 h 141"/>
                <a:gd name="T16" fmla="*/ 1 w 169"/>
                <a:gd name="T17" fmla="*/ 0 h 141"/>
                <a:gd name="T18" fmla="*/ 1 w 169"/>
                <a:gd name="T19" fmla="*/ 0 h 141"/>
                <a:gd name="T20" fmla="*/ 1 w 169"/>
                <a:gd name="T21" fmla="*/ 0 h 141"/>
                <a:gd name="T22" fmla="*/ 1 w 169"/>
                <a:gd name="T23" fmla="*/ 0 h 141"/>
                <a:gd name="T24" fmla="*/ 1 w 169"/>
                <a:gd name="T25" fmla="*/ 0 h 141"/>
                <a:gd name="T26" fmla="*/ 1 w 169"/>
                <a:gd name="T27" fmla="*/ 0 h 141"/>
                <a:gd name="T28" fmla="*/ 1 w 169"/>
                <a:gd name="T29" fmla="*/ 0 h 141"/>
                <a:gd name="T30" fmla="*/ 1 w 169"/>
                <a:gd name="T31" fmla="*/ 0 h 141"/>
                <a:gd name="T32" fmla="*/ 1 w 169"/>
                <a:gd name="T33" fmla="*/ 0 h 141"/>
                <a:gd name="T34" fmla="*/ 1 w 169"/>
                <a:gd name="T35" fmla="*/ 0 h 141"/>
                <a:gd name="T36" fmla="*/ 1 w 169"/>
                <a:gd name="T37" fmla="*/ 0 h 141"/>
                <a:gd name="T38" fmla="*/ 1 w 169"/>
                <a:gd name="T39" fmla="*/ 0 h 141"/>
                <a:gd name="T40" fmla="*/ 1 w 169"/>
                <a:gd name="T41" fmla="*/ 0 h 141"/>
                <a:gd name="T42" fmla="*/ 1 w 169"/>
                <a:gd name="T43" fmla="*/ 0 h 14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9"/>
                <a:gd name="T67" fmla="*/ 0 h 141"/>
                <a:gd name="T68" fmla="*/ 169 w 169"/>
                <a:gd name="T69" fmla="*/ 141 h 14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9" h="141">
                  <a:moveTo>
                    <a:pt x="17" y="141"/>
                  </a:moveTo>
                  <a:lnTo>
                    <a:pt x="4" y="100"/>
                  </a:lnTo>
                  <a:lnTo>
                    <a:pt x="0" y="85"/>
                  </a:lnTo>
                  <a:lnTo>
                    <a:pt x="0" y="70"/>
                  </a:lnTo>
                  <a:lnTo>
                    <a:pt x="2" y="56"/>
                  </a:lnTo>
                  <a:lnTo>
                    <a:pt x="8" y="42"/>
                  </a:lnTo>
                  <a:lnTo>
                    <a:pt x="16" y="30"/>
                  </a:lnTo>
                  <a:lnTo>
                    <a:pt x="26" y="19"/>
                  </a:lnTo>
                  <a:lnTo>
                    <a:pt x="38" y="11"/>
                  </a:lnTo>
                  <a:lnTo>
                    <a:pt x="53" y="4"/>
                  </a:lnTo>
                  <a:lnTo>
                    <a:pt x="68" y="1"/>
                  </a:lnTo>
                  <a:lnTo>
                    <a:pt x="82" y="0"/>
                  </a:lnTo>
                  <a:lnTo>
                    <a:pt x="99" y="3"/>
                  </a:lnTo>
                  <a:lnTo>
                    <a:pt x="112" y="7"/>
                  </a:lnTo>
                  <a:lnTo>
                    <a:pt x="126" y="15"/>
                  </a:lnTo>
                  <a:lnTo>
                    <a:pt x="137" y="24"/>
                  </a:lnTo>
                  <a:lnTo>
                    <a:pt x="146" y="37"/>
                  </a:lnTo>
                  <a:lnTo>
                    <a:pt x="153" y="50"/>
                  </a:lnTo>
                  <a:lnTo>
                    <a:pt x="169" y="92"/>
                  </a:lnTo>
                  <a:lnTo>
                    <a:pt x="17" y="14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8" name="Freeform 63">
              <a:extLst>
                <a:ext uri="{FF2B5EF4-FFF2-40B4-BE49-F238E27FC236}">
                  <a16:creationId xmlns:a16="http://schemas.microsoft.com/office/drawing/2014/main" id="{DA06D398-5C46-4BD3-9D48-A0E2A571E54B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46" y="2498"/>
              <a:ext cx="43" cy="33"/>
            </a:xfrm>
            <a:custGeom>
              <a:avLst/>
              <a:gdLst>
                <a:gd name="T0" fmla="*/ 0 w 81"/>
                <a:gd name="T1" fmla="*/ 0 h 77"/>
                <a:gd name="T2" fmla="*/ 1 w 81"/>
                <a:gd name="T3" fmla="*/ 0 h 77"/>
                <a:gd name="T4" fmla="*/ 1 w 81"/>
                <a:gd name="T5" fmla="*/ 0 h 77"/>
                <a:gd name="T6" fmla="*/ 1 w 81"/>
                <a:gd name="T7" fmla="*/ 0 h 77"/>
                <a:gd name="T8" fmla="*/ 1 w 81"/>
                <a:gd name="T9" fmla="*/ 0 h 77"/>
                <a:gd name="T10" fmla="*/ 1 w 81"/>
                <a:gd name="T11" fmla="*/ 0 h 77"/>
                <a:gd name="T12" fmla="*/ 1 w 81"/>
                <a:gd name="T13" fmla="*/ 0 h 77"/>
                <a:gd name="T14" fmla="*/ 1 w 81"/>
                <a:gd name="T15" fmla="*/ 0 h 77"/>
                <a:gd name="T16" fmla="*/ 1 w 81"/>
                <a:gd name="T17" fmla="*/ 0 h 77"/>
                <a:gd name="T18" fmla="*/ 1 w 81"/>
                <a:gd name="T19" fmla="*/ 0 h 77"/>
                <a:gd name="T20" fmla="*/ 1 w 81"/>
                <a:gd name="T21" fmla="*/ 0 h 77"/>
                <a:gd name="T22" fmla="*/ 1 w 81"/>
                <a:gd name="T23" fmla="*/ 0 h 77"/>
                <a:gd name="T24" fmla="*/ 1 w 81"/>
                <a:gd name="T25" fmla="*/ 0 h 77"/>
                <a:gd name="T26" fmla="*/ 1 w 81"/>
                <a:gd name="T27" fmla="*/ 0 h 77"/>
                <a:gd name="T28" fmla="*/ 1 w 81"/>
                <a:gd name="T29" fmla="*/ 0 h 77"/>
                <a:gd name="T30" fmla="*/ 1 w 81"/>
                <a:gd name="T31" fmla="*/ 0 h 77"/>
                <a:gd name="T32" fmla="*/ 1 w 81"/>
                <a:gd name="T33" fmla="*/ 0 h 77"/>
                <a:gd name="T34" fmla="*/ 0 w 81"/>
                <a:gd name="T35" fmla="*/ 0 h 7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1"/>
                <a:gd name="T55" fmla="*/ 0 h 77"/>
                <a:gd name="T56" fmla="*/ 81 w 81"/>
                <a:gd name="T57" fmla="*/ 77 h 7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1" h="77">
                  <a:moveTo>
                    <a:pt x="0" y="72"/>
                  </a:moveTo>
                  <a:lnTo>
                    <a:pt x="2" y="73"/>
                  </a:lnTo>
                  <a:lnTo>
                    <a:pt x="12" y="75"/>
                  </a:lnTo>
                  <a:lnTo>
                    <a:pt x="23" y="76"/>
                  </a:lnTo>
                  <a:lnTo>
                    <a:pt x="38" y="77"/>
                  </a:lnTo>
                  <a:lnTo>
                    <a:pt x="51" y="76"/>
                  </a:lnTo>
                  <a:lnTo>
                    <a:pt x="65" y="73"/>
                  </a:lnTo>
                  <a:lnTo>
                    <a:pt x="76" y="66"/>
                  </a:lnTo>
                  <a:lnTo>
                    <a:pt x="81" y="54"/>
                  </a:lnTo>
                  <a:lnTo>
                    <a:pt x="81" y="42"/>
                  </a:lnTo>
                  <a:lnTo>
                    <a:pt x="77" y="30"/>
                  </a:lnTo>
                  <a:lnTo>
                    <a:pt x="69" y="22"/>
                  </a:lnTo>
                  <a:lnTo>
                    <a:pt x="59" y="14"/>
                  </a:lnTo>
                  <a:lnTo>
                    <a:pt x="47" y="8"/>
                  </a:lnTo>
                  <a:lnTo>
                    <a:pt x="35" y="4"/>
                  </a:lnTo>
                  <a:lnTo>
                    <a:pt x="24" y="1"/>
                  </a:lnTo>
                  <a:lnTo>
                    <a:pt x="13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B21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9" name="Freeform 64">
              <a:extLst>
                <a:ext uri="{FF2B5EF4-FFF2-40B4-BE49-F238E27FC236}">
                  <a16:creationId xmlns:a16="http://schemas.microsoft.com/office/drawing/2014/main" id="{2AACC5C4-B4AE-4E6A-BDB1-8F1E9651D91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46" y="2498"/>
              <a:ext cx="43" cy="33"/>
            </a:xfrm>
            <a:custGeom>
              <a:avLst/>
              <a:gdLst>
                <a:gd name="T0" fmla="*/ 0 w 81"/>
                <a:gd name="T1" fmla="*/ 0 h 77"/>
                <a:gd name="T2" fmla="*/ 0 w 81"/>
                <a:gd name="T3" fmla="*/ 0 h 77"/>
                <a:gd name="T4" fmla="*/ 1 w 81"/>
                <a:gd name="T5" fmla="*/ 0 h 77"/>
                <a:gd name="T6" fmla="*/ 1 w 81"/>
                <a:gd name="T7" fmla="*/ 0 h 77"/>
                <a:gd name="T8" fmla="*/ 1 w 81"/>
                <a:gd name="T9" fmla="*/ 0 h 77"/>
                <a:gd name="T10" fmla="*/ 1 w 81"/>
                <a:gd name="T11" fmla="*/ 0 h 77"/>
                <a:gd name="T12" fmla="*/ 1 w 81"/>
                <a:gd name="T13" fmla="*/ 0 h 77"/>
                <a:gd name="T14" fmla="*/ 1 w 81"/>
                <a:gd name="T15" fmla="*/ 0 h 77"/>
                <a:gd name="T16" fmla="*/ 1 w 81"/>
                <a:gd name="T17" fmla="*/ 0 h 77"/>
                <a:gd name="T18" fmla="*/ 1 w 81"/>
                <a:gd name="T19" fmla="*/ 0 h 77"/>
                <a:gd name="T20" fmla="*/ 1 w 81"/>
                <a:gd name="T21" fmla="*/ 0 h 77"/>
                <a:gd name="T22" fmla="*/ 1 w 81"/>
                <a:gd name="T23" fmla="*/ 0 h 77"/>
                <a:gd name="T24" fmla="*/ 1 w 81"/>
                <a:gd name="T25" fmla="*/ 0 h 77"/>
                <a:gd name="T26" fmla="*/ 1 w 81"/>
                <a:gd name="T27" fmla="*/ 0 h 77"/>
                <a:gd name="T28" fmla="*/ 1 w 81"/>
                <a:gd name="T29" fmla="*/ 0 h 77"/>
                <a:gd name="T30" fmla="*/ 1 w 81"/>
                <a:gd name="T31" fmla="*/ 0 h 77"/>
                <a:gd name="T32" fmla="*/ 1 w 81"/>
                <a:gd name="T33" fmla="*/ 0 h 77"/>
                <a:gd name="T34" fmla="*/ 1 w 81"/>
                <a:gd name="T35" fmla="*/ 0 h 77"/>
                <a:gd name="T36" fmla="*/ 1 w 81"/>
                <a:gd name="T37" fmla="*/ 0 h 77"/>
                <a:gd name="T38" fmla="*/ 0 w 81"/>
                <a:gd name="T39" fmla="*/ 0 h 7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81"/>
                <a:gd name="T61" fmla="*/ 0 h 77"/>
                <a:gd name="T62" fmla="*/ 81 w 81"/>
                <a:gd name="T63" fmla="*/ 77 h 7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81" h="77">
                  <a:moveTo>
                    <a:pt x="0" y="72"/>
                  </a:moveTo>
                  <a:lnTo>
                    <a:pt x="0" y="72"/>
                  </a:lnTo>
                  <a:lnTo>
                    <a:pt x="2" y="73"/>
                  </a:lnTo>
                  <a:lnTo>
                    <a:pt x="12" y="75"/>
                  </a:lnTo>
                  <a:lnTo>
                    <a:pt x="23" y="76"/>
                  </a:lnTo>
                  <a:lnTo>
                    <a:pt x="38" y="77"/>
                  </a:lnTo>
                  <a:lnTo>
                    <a:pt x="51" y="76"/>
                  </a:lnTo>
                  <a:lnTo>
                    <a:pt x="65" y="73"/>
                  </a:lnTo>
                  <a:lnTo>
                    <a:pt x="76" y="66"/>
                  </a:lnTo>
                  <a:lnTo>
                    <a:pt x="81" y="54"/>
                  </a:lnTo>
                  <a:lnTo>
                    <a:pt x="81" y="42"/>
                  </a:lnTo>
                  <a:lnTo>
                    <a:pt x="77" y="30"/>
                  </a:lnTo>
                  <a:lnTo>
                    <a:pt x="69" y="22"/>
                  </a:lnTo>
                  <a:lnTo>
                    <a:pt x="59" y="14"/>
                  </a:lnTo>
                  <a:lnTo>
                    <a:pt x="47" y="8"/>
                  </a:lnTo>
                  <a:lnTo>
                    <a:pt x="35" y="4"/>
                  </a:lnTo>
                  <a:lnTo>
                    <a:pt x="24" y="1"/>
                  </a:lnTo>
                  <a:lnTo>
                    <a:pt x="13" y="0"/>
                  </a:lnTo>
                  <a:lnTo>
                    <a:pt x="0" y="7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0" name="Freeform 65">
              <a:extLst>
                <a:ext uri="{FF2B5EF4-FFF2-40B4-BE49-F238E27FC236}">
                  <a16:creationId xmlns:a16="http://schemas.microsoft.com/office/drawing/2014/main" id="{8A52D216-EDFA-4D71-A508-BF7EE9150BE2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6" y="2340"/>
              <a:ext cx="81" cy="62"/>
            </a:xfrm>
            <a:custGeom>
              <a:avLst/>
              <a:gdLst>
                <a:gd name="T0" fmla="*/ 1 w 153"/>
                <a:gd name="T1" fmla="*/ 0 h 152"/>
                <a:gd name="T2" fmla="*/ 1 w 153"/>
                <a:gd name="T3" fmla="*/ 0 h 152"/>
                <a:gd name="T4" fmla="*/ 1 w 153"/>
                <a:gd name="T5" fmla="*/ 0 h 152"/>
                <a:gd name="T6" fmla="*/ 1 w 153"/>
                <a:gd name="T7" fmla="*/ 0 h 152"/>
                <a:gd name="T8" fmla="*/ 1 w 153"/>
                <a:gd name="T9" fmla="*/ 0 h 152"/>
                <a:gd name="T10" fmla="*/ 1 w 153"/>
                <a:gd name="T11" fmla="*/ 0 h 152"/>
                <a:gd name="T12" fmla="*/ 1 w 153"/>
                <a:gd name="T13" fmla="*/ 0 h 152"/>
                <a:gd name="T14" fmla="*/ 1 w 153"/>
                <a:gd name="T15" fmla="*/ 0 h 152"/>
                <a:gd name="T16" fmla="*/ 1 w 153"/>
                <a:gd name="T17" fmla="*/ 0 h 152"/>
                <a:gd name="T18" fmla="*/ 1 w 153"/>
                <a:gd name="T19" fmla="*/ 0 h 152"/>
                <a:gd name="T20" fmla="*/ 1 w 153"/>
                <a:gd name="T21" fmla="*/ 0 h 152"/>
                <a:gd name="T22" fmla="*/ 1 w 153"/>
                <a:gd name="T23" fmla="*/ 0 h 152"/>
                <a:gd name="T24" fmla="*/ 1 w 153"/>
                <a:gd name="T25" fmla="*/ 0 h 152"/>
                <a:gd name="T26" fmla="*/ 1 w 153"/>
                <a:gd name="T27" fmla="*/ 0 h 152"/>
                <a:gd name="T28" fmla="*/ 1 w 153"/>
                <a:gd name="T29" fmla="*/ 0 h 152"/>
                <a:gd name="T30" fmla="*/ 1 w 153"/>
                <a:gd name="T31" fmla="*/ 0 h 152"/>
                <a:gd name="T32" fmla="*/ 1 w 153"/>
                <a:gd name="T33" fmla="*/ 0 h 152"/>
                <a:gd name="T34" fmla="*/ 0 w 153"/>
                <a:gd name="T35" fmla="*/ 0 h 152"/>
                <a:gd name="T36" fmla="*/ 0 w 153"/>
                <a:gd name="T37" fmla="*/ 0 h 152"/>
                <a:gd name="T38" fmla="*/ 1 w 153"/>
                <a:gd name="T39" fmla="*/ 0 h 15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53"/>
                <a:gd name="T61" fmla="*/ 0 h 152"/>
                <a:gd name="T62" fmla="*/ 153 w 153"/>
                <a:gd name="T63" fmla="*/ 152 h 15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53" h="152">
                  <a:moveTo>
                    <a:pt x="153" y="0"/>
                  </a:moveTo>
                  <a:lnTo>
                    <a:pt x="153" y="76"/>
                  </a:lnTo>
                  <a:lnTo>
                    <a:pt x="152" y="91"/>
                  </a:lnTo>
                  <a:lnTo>
                    <a:pt x="148" y="106"/>
                  </a:lnTo>
                  <a:lnTo>
                    <a:pt x="140" y="118"/>
                  </a:lnTo>
                  <a:lnTo>
                    <a:pt x="132" y="130"/>
                  </a:lnTo>
                  <a:lnTo>
                    <a:pt x="119" y="138"/>
                  </a:lnTo>
                  <a:lnTo>
                    <a:pt x="107" y="146"/>
                  </a:lnTo>
                  <a:lnTo>
                    <a:pt x="92" y="151"/>
                  </a:lnTo>
                  <a:lnTo>
                    <a:pt x="77" y="152"/>
                  </a:lnTo>
                  <a:lnTo>
                    <a:pt x="63" y="151"/>
                  </a:lnTo>
                  <a:lnTo>
                    <a:pt x="48" y="146"/>
                  </a:lnTo>
                  <a:lnTo>
                    <a:pt x="34" y="138"/>
                  </a:lnTo>
                  <a:lnTo>
                    <a:pt x="23" y="130"/>
                  </a:lnTo>
                  <a:lnTo>
                    <a:pt x="14" y="118"/>
                  </a:lnTo>
                  <a:lnTo>
                    <a:pt x="7" y="106"/>
                  </a:lnTo>
                  <a:lnTo>
                    <a:pt x="2" y="91"/>
                  </a:lnTo>
                  <a:lnTo>
                    <a:pt x="0" y="76"/>
                  </a:lnTo>
                  <a:lnTo>
                    <a:pt x="0" y="49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B21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1" name="Freeform 66">
              <a:extLst>
                <a:ext uri="{FF2B5EF4-FFF2-40B4-BE49-F238E27FC236}">
                  <a16:creationId xmlns:a16="http://schemas.microsoft.com/office/drawing/2014/main" id="{82E0EA19-1645-4E6C-AE45-C563BFB1980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6" y="2340"/>
              <a:ext cx="81" cy="62"/>
            </a:xfrm>
            <a:custGeom>
              <a:avLst/>
              <a:gdLst>
                <a:gd name="T0" fmla="*/ 1 w 153"/>
                <a:gd name="T1" fmla="*/ 0 h 152"/>
                <a:gd name="T2" fmla="*/ 1 w 153"/>
                <a:gd name="T3" fmla="*/ 0 h 152"/>
                <a:gd name="T4" fmla="*/ 1 w 153"/>
                <a:gd name="T5" fmla="*/ 0 h 152"/>
                <a:gd name="T6" fmla="*/ 1 w 153"/>
                <a:gd name="T7" fmla="*/ 0 h 152"/>
                <a:gd name="T8" fmla="*/ 1 w 153"/>
                <a:gd name="T9" fmla="*/ 0 h 152"/>
                <a:gd name="T10" fmla="*/ 1 w 153"/>
                <a:gd name="T11" fmla="*/ 0 h 152"/>
                <a:gd name="T12" fmla="*/ 1 w 153"/>
                <a:gd name="T13" fmla="*/ 0 h 152"/>
                <a:gd name="T14" fmla="*/ 1 w 153"/>
                <a:gd name="T15" fmla="*/ 0 h 152"/>
                <a:gd name="T16" fmla="*/ 1 w 153"/>
                <a:gd name="T17" fmla="*/ 0 h 152"/>
                <a:gd name="T18" fmla="*/ 1 w 153"/>
                <a:gd name="T19" fmla="*/ 0 h 152"/>
                <a:gd name="T20" fmla="*/ 1 w 153"/>
                <a:gd name="T21" fmla="*/ 0 h 152"/>
                <a:gd name="T22" fmla="*/ 1 w 153"/>
                <a:gd name="T23" fmla="*/ 0 h 152"/>
                <a:gd name="T24" fmla="*/ 1 w 153"/>
                <a:gd name="T25" fmla="*/ 0 h 152"/>
                <a:gd name="T26" fmla="*/ 1 w 153"/>
                <a:gd name="T27" fmla="*/ 0 h 152"/>
                <a:gd name="T28" fmla="*/ 1 w 153"/>
                <a:gd name="T29" fmla="*/ 0 h 152"/>
                <a:gd name="T30" fmla="*/ 1 w 153"/>
                <a:gd name="T31" fmla="*/ 0 h 152"/>
                <a:gd name="T32" fmla="*/ 1 w 153"/>
                <a:gd name="T33" fmla="*/ 0 h 152"/>
                <a:gd name="T34" fmla="*/ 1 w 153"/>
                <a:gd name="T35" fmla="*/ 0 h 152"/>
                <a:gd name="T36" fmla="*/ 1 w 153"/>
                <a:gd name="T37" fmla="*/ 0 h 152"/>
                <a:gd name="T38" fmla="*/ 0 w 153"/>
                <a:gd name="T39" fmla="*/ 0 h 152"/>
                <a:gd name="T40" fmla="*/ 0 w 153"/>
                <a:gd name="T41" fmla="*/ 0 h 152"/>
                <a:gd name="T42" fmla="*/ 1 w 153"/>
                <a:gd name="T43" fmla="*/ 0 h 1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3"/>
                <a:gd name="T67" fmla="*/ 0 h 152"/>
                <a:gd name="T68" fmla="*/ 153 w 153"/>
                <a:gd name="T69" fmla="*/ 152 h 15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3" h="152">
                  <a:moveTo>
                    <a:pt x="153" y="0"/>
                  </a:moveTo>
                  <a:lnTo>
                    <a:pt x="153" y="76"/>
                  </a:lnTo>
                  <a:lnTo>
                    <a:pt x="152" y="91"/>
                  </a:lnTo>
                  <a:lnTo>
                    <a:pt x="148" y="106"/>
                  </a:lnTo>
                  <a:lnTo>
                    <a:pt x="140" y="118"/>
                  </a:lnTo>
                  <a:lnTo>
                    <a:pt x="132" y="130"/>
                  </a:lnTo>
                  <a:lnTo>
                    <a:pt x="119" y="138"/>
                  </a:lnTo>
                  <a:lnTo>
                    <a:pt x="107" y="146"/>
                  </a:lnTo>
                  <a:lnTo>
                    <a:pt x="92" y="151"/>
                  </a:lnTo>
                  <a:lnTo>
                    <a:pt x="77" y="152"/>
                  </a:lnTo>
                  <a:lnTo>
                    <a:pt x="63" y="151"/>
                  </a:lnTo>
                  <a:lnTo>
                    <a:pt x="48" y="146"/>
                  </a:lnTo>
                  <a:lnTo>
                    <a:pt x="34" y="138"/>
                  </a:lnTo>
                  <a:lnTo>
                    <a:pt x="23" y="130"/>
                  </a:lnTo>
                  <a:lnTo>
                    <a:pt x="14" y="118"/>
                  </a:lnTo>
                  <a:lnTo>
                    <a:pt x="7" y="106"/>
                  </a:lnTo>
                  <a:lnTo>
                    <a:pt x="2" y="91"/>
                  </a:lnTo>
                  <a:lnTo>
                    <a:pt x="0" y="76"/>
                  </a:lnTo>
                  <a:lnTo>
                    <a:pt x="0" y="49"/>
                  </a:lnTo>
                  <a:lnTo>
                    <a:pt x="15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2" name="Freeform 67">
              <a:extLst>
                <a:ext uri="{FF2B5EF4-FFF2-40B4-BE49-F238E27FC236}">
                  <a16:creationId xmlns:a16="http://schemas.microsoft.com/office/drawing/2014/main" id="{6612163B-A8DB-4DA0-94D3-8B1F717A15E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8" y="2397"/>
              <a:ext cx="166" cy="180"/>
            </a:xfrm>
            <a:custGeom>
              <a:avLst/>
              <a:gdLst>
                <a:gd name="T0" fmla="*/ 1 w 312"/>
                <a:gd name="T1" fmla="*/ 0 h 428"/>
                <a:gd name="T2" fmla="*/ 1 w 312"/>
                <a:gd name="T3" fmla="*/ 0 h 428"/>
                <a:gd name="T4" fmla="*/ 1 w 312"/>
                <a:gd name="T5" fmla="*/ 0 h 428"/>
                <a:gd name="T6" fmla="*/ 1 w 312"/>
                <a:gd name="T7" fmla="*/ 0 h 428"/>
                <a:gd name="T8" fmla="*/ 1 w 312"/>
                <a:gd name="T9" fmla="*/ 0 h 428"/>
                <a:gd name="T10" fmla="*/ 1 w 312"/>
                <a:gd name="T11" fmla="*/ 0 h 428"/>
                <a:gd name="T12" fmla="*/ 1 w 312"/>
                <a:gd name="T13" fmla="*/ 0 h 428"/>
                <a:gd name="T14" fmla="*/ 1 w 312"/>
                <a:gd name="T15" fmla="*/ 0 h 428"/>
                <a:gd name="T16" fmla="*/ 1 w 312"/>
                <a:gd name="T17" fmla="*/ 0 h 428"/>
                <a:gd name="T18" fmla="*/ 1 w 312"/>
                <a:gd name="T19" fmla="*/ 0 h 428"/>
                <a:gd name="T20" fmla="*/ 1 w 312"/>
                <a:gd name="T21" fmla="*/ 0 h 428"/>
                <a:gd name="T22" fmla="*/ 1 w 312"/>
                <a:gd name="T23" fmla="*/ 0 h 428"/>
                <a:gd name="T24" fmla="*/ 1 w 312"/>
                <a:gd name="T25" fmla="*/ 0 h 428"/>
                <a:gd name="T26" fmla="*/ 0 w 312"/>
                <a:gd name="T27" fmla="*/ 0 h 428"/>
                <a:gd name="T28" fmla="*/ 1 w 312"/>
                <a:gd name="T29" fmla="*/ 0 h 428"/>
                <a:gd name="T30" fmla="*/ 1 w 312"/>
                <a:gd name="T31" fmla="*/ 0 h 428"/>
                <a:gd name="T32" fmla="*/ 1 w 312"/>
                <a:gd name="T33" fmla="*/ 0 h 428"/>
                <a:gd name="T34" fmla="*/ 1 w 312"/>
                <a:gd name="T35" fmla="*/ 0 h 428"/>
                <a:gd name="T36" fmla="*/ 1 w 312"/>
                <a:gd name="T37" fmla="*/ 0 h 428"/>
                <a:gd name="T38" fmla="*/ 1 w 312"/>
                <a:gd name="T39" fmla="*/ 0 h 428"/>
                <a:gd name="T40" fmla="*/ 1 w 312"/>
                <a:gd name="T41" fmla="*/ 0 h 428"/>
                <a:gd name="T42" fmla="*/ 1 w 312"/>
                <a:gd name="T43" fmla="*/ 0 h 428"/>
                <a:gd name="T44" fmla="*/ 1 w 312"/>
                <a:gd name="T45" fmla="*/ 0 h 428"/>
                <a:gd name="T46" fmla="*/ 1 w 312"/>
                <a:gd name="T47" fmla="*/ 0 h 428"/>
                <a:gd name="T48" fmla="*/ 1 w 312"/>
                <a:gd name="T49" fmla="*/ 0 h 428"/>
                <a:gd name="T50" fmla="*/ 1 w 312"/>
                <a:gd name="T51" fmla="*/ 0 h 428"/>
                <a:gd name="T52" fmla="*/ 1 w 312"/>
                <a:gd name="T53" fmla="*/ 0 h 428"/>
                <a:gd name="T54" fmla="*/ 1 w 312"/>
                <a:gd name="T55" fmla="*/ 0 h 428"/>
                <a:gd name="T56" fmla="*/ 1 w 312"/>
                <a:gd name="T57" fmla="*/ 0 h 428"/>
                <a:gd name="T58" fmla="*/ 1 w 312"/>
                <a:gd name="T59" fmla="*/ 0 h 428"/>
                <a:gd name="T60" fmla="*/ 1 w 312"/>
                <a:gd name="T61" fmla="*/ 0 h 428"/>
                <a:gd name="T62" fmla="*/ 1 w 312"/>
                <a:gd name="T63" fmla="*/ 0 h 428"/>
                <a:gd name="T64" fmla="*/ 1 w 312"/>
                <a:gd name="T65" fmla="*/ 0 h 428"/>
                <a:gd name="T66" fmla="*/ 1 w 312"/>
                <a:gd name="T67" fmla="*/ 0 h 428"/>
                <a:gd name="T68" fmla="*/ 1 w 312"/>
                <a:gd name="T69" fmla="*/ 0 h 428"/>
                <a:gd name="T70" fmla="*/ 1 w 312"/>
                <a:gd name="T71" fmla="*/ 0 h 428"/>
                <a:gd name="T72" fmla="*/ 1 w 312"/>
                <a:gd name="T73" fmla="*/ 0 h 428"/>
                <a:gd name="T74" fmla="*/ 1 w 312"/>
                <a:gd name="T75" fmla="*/ 0 h 428"/>
                <a:gd name="T76" fmla="*/ 1 w 312"/>
                <a:gd name="T77" fmla="*/ 0 h 428"/>
                <a:gd name="T78" fmla="*/ 1 w 312"/>
                <a:gd name="T79" fmla="*/ 0 h 428"/>
                <a:gd name="T80" fmla="*/ 1 w 312"/>
                <a:gd name="T81" fmla="*/ 0 h 428"/>
                <a:gd name="T82" fmla="*/ 1 w 312"/>
                <a:gd name="T83" fmla="*/ 0 h 4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2"/>
                <a:gd name="T127" fmla="*/ 0 h 428"/>
                <a:gd name="T128" fmla="*/ 312 w 312"/>
                <a:gd name="T129" fmla="*/ 428 h 4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2" h="428">
                  <a:moveTo>
                    <a:pt x="194" y="85"/>
                  </a:moveTo>
                  <a:lnTo>
                    <a:pt x="191" y="68"/>
                  </a:lnTo>
                  <a:lnTo>
                    <a:pt x="186" y="53"/>
                  </a:lnTo>
                  <a:lnTo>
                    <a:pt x="175" y="41"/>
                  </a:lnTo>
                  <a:lnTo>
                    <a:pt x="159" y="35"/>
                  </a:lnTo>
                  <a:lnTo>
                    <a:pt x="156" y="28"/>
                  </a:lnTo>
                  <a:lnTo>
                    <a:pt x="153" y="22"/>
                  </a:lnTo>
                  <a:lnTo>
                    <a:pt x="148" y="15"/>
                  </a:lnTo>
                  <a:lnTo>
                    <a:pt x="140" y="9"/>
                  </a:lnTo>
                  <a:lnTo>
                    <a:pt x="128" y="5"/>
                  </a:lnTo>
                  <a:lnTo>
                    <a:pt x="113" y="1"/>
                  </a:lnTo>
                  <a:lnTo>
                    <a:pt x="91" y="0"/>
                  </a:lnTo>
                  <a:lnTo>
                    <a:pt x="65" y="1"/>
                  </a:lnTo>
                  <a:lnTo>
                    <a:pt x="65" y="11"/>
                  </a:lnTo>
                  <a:lnTo>
                    <a:pt x="67" y="20"/>
                  </a:lnTo>
                  <a:lnTo>
                    <a:pt x="67" y="28"/>
                  </a:lnTo>
                  <a:lnTo>
                    <a:pt x="67" y="31"/>
                  </a:lnTo>
                  <a:lnTo>
                    <a:pt x="56" y="36"/>
                  </a:lnTo>
                  <a:lnTo>
                    <a:pt x="45" y="42"/>
                  </a:lnTo>
                  <a:lnTo>
                    <a:pt x="36" y="50"/>
                  </a:lnTo>
                  <a:lnTo>
                    <a:pt x="26" y="58"/>
                  </a:lnTo>
                  <a:lnTo>
                    <a:pt x="17" y="70"/>
                  </a:lnTo>
                  <a:lnTo>
                    <a:pt x="10" y="84"/>
                  </a:lnTo>
                  <a:lnTo>
                    <a:pt x="6" y="101"/>
                  </a:lnTo>
                  <a:lnTo>
                    <a:pt x="4" y="122"/>
                  </a:lnTo>
                  <a:lnTo>
                    <a:pt x="3" y="146"/>
                  </a:lnTo>
                  <a:lnTo>
                    <a:pt x="2" y="174"/>
                  </a:lnTo>
                  <a:lnTo>
                    <a:pt x="0" y="203"/>
                  </a:lnTo>
                  <a:lnTo>
                    <a:pt x="2" y="231"/>
                  </a:lnTo>
                  <a:lnTo>
                    <a:pt x="4" y="257"/>
                  </a:lnTo>
                  <a:lnTo>
                    <a:pt x="11" y="279"/>
                  </a:lnTo>
                  <a:lnTo>
                    <a:pt x="23" y="294"/>
                  </a:lnTo>
                  <a:lnTo>
                    <a:pt x="41" y="300"/>
                  </a:lnTo>
                  <a:lnTo>
                    <a:pt x="61" y="302"/>
                  </a:lnTo>
                  <a:lnTo>
                    <a:pt x="78" y="303"/>
                  </a:lnTo>
                  <a:lnTo>
                    <a:pt x="92" y="303"/>
                  </a:lnTo>
                  <a:lnTo>
                    <a:pt x="103" y="304"/>
                  </a:lnTo>
                  <a:lnTo>
                    <a:pt x="111" y="304"/>
                  </a:lnTo>
                  <a:lnTo>
                    <a:pt x="117" y="304"/>
                  </a:lnTo>
                  <a:lnTo>
                    <a:pt x="119" y="304"/>
                  </a:lnTo>
                  <a:lnTo>
                    <a:pt x="121" y="304"/>
                  </a:lnTo>
                  <a:lnTo>
                    <a:pt x="117" y="329"/>
                  </a:lnTo>
                  <a:lnTo>
                    <a:pt x="115" y="368"/>
                  </a:lnTo>
                  <a:lnTo>
                    <a:pt x="113" y="407"/>
                  </a:lnTo>
                  <a:lnTo>
                    <a:pt x="113" y="423"/>
                  </a:lnTo>
                  <a:lnTo>
                    <a:pt x="133" y="425"/>
                  </a:lnTo>
                  <a:lnTo>
                    <a:pt x="155" y="426"/>
                  </a:lnTo>
                  <a:lnTo>
                    <a:pt x="176" y="426"/>
                  </a:lnTo>
                  <a:lnTo>
                    <a:pt x="197" y="428"/>
                  </a:lnTo>
                  <a:lnTo>
                    <a:pt x="217" y="428"/>
                  </a:lnTo>
                  <a:lnTo>
                    <a:pt x="233" y="428"/>
                  </a:lnTo>
                  <a:lnTo>
                    <a:pt x="248" y="428"/>
                  </a:lnTo>
                  <a:lnTo>
                    <a:pt x="259" y="428"/>
                  </a:lnTo>
                  <a:lnTo>
                    <a:pt x="268" y="426"/>
                  </a:lnTo>
                  <a:lnTo>
                    <a:pt x="277" y="425"/>
                  </a:lnTo>
                  <a:lnTo>
                    <a:pt x="286" y="422"/>
                  </a:lnTo>
                  <a:lnTo>
                    <a:pt x="294" y="419"/>
                  </a:lnTo>
                  <a:lnTo>
                    <a:pt x="301" y="417"/>
                  </a:lnTo>
                  <a:lnTo>
                    <a:pt x="306" y="414"/>
                  </a:lnTo>
                  <a:lnTo>
                    <a:pt x="310" y="413"/>
                  </a:lnTo>
                  <a:lnTo>
                    <a:pt x="312" y="411"/>
                  </a:lnTo>
                  <a:lnTo>
                    <a:pt x="309" y="400"/>
                  </a:lnTo>
                  <a:lnTo>
                    <a:pt x="304" y="391"/>
                  </a:lnTo>
                  <a:lnTo>
                    <a:pt x="297" y="382"/>
                  </a:lnTo>
                  <a:lnTo>
                    <a:pt x="290" y="373"/>
                  </a:lnTo>
                  <a:lnTo>
                    <a:pt x="282" y="365"/>
                  </a:lnTo>
                  <a:lnTo>
                    <a:pt x="273" y="359"/>
                  </a:lnTo>
                  <a:lnTo>
                    <a:pt x="262" y="354"/>
                  </a:lnTo>
                  <a:lnTo>
                    <a:pt x="251" y="352"/>
                  </a:lnTo>
                  <a:lnTo>
                    <a:pt x="252" y="326"/>
                  </a:lnTo>
                  <a:lnTo>
                    <a:pt x="252" y="300"/>
                  </a:lnTo>
                  <a:lnTo>
                    <a:pt x="254" y="277"/>
                  </a:lnTo>
                  <a:lnTo>
                    <a:pt x="254" y="261"/>
                  </a:lnTo>
                  <a:lnTo>
                    <a:pt x="254" y="256"/>
                  </a:lnTo>
                  <a:lnTo>
                    <a:pt x="251" y="249"/>
                  </a:lnTo>
                  <a:lnTo>
                    <a:pt x="248" y="243"/>
                  </a:lnTo>
                  <a:lnTo>
                    <a:pt x="241" y="238"/>
                  </a:lnTo>
                  <a:lnTo>
                    <a:pt x="233" y="233"/>
                  </a:lnTo>
                  <a:lnTo>
                    <a:pt x="221" y="229"/>
                  </a:lnTo>
                  <a:lnTo>
                    <a:pt x="206" y="225"/>
                  </a:lnTo>
                  <a:lnTo>
                    <a:pt x="187" y="223"/>
                  </a:lnTo>
                  <a:lnTo>
                    <a:pt x="190" y="195"/>
                  </a:lnTo>
                  <a:lnTo>
                    <a:pt x="191" y="157"/>
                  </a:lnTo>
                  <a:lnTo>
                    <a:pt x="194" y="118"/>
                  </a:lnTo>
                  <a:lnTo>
                    <a:pt x="194" y="85"/>
                  </a:lnTo>
                  <a:close/>
                </a:path>
              </a:pathLst>
            </a:custGeom>
            <a:solidFill>
              <a:srgbClr val="004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3" name="Freeform 68">
              <a:extLst>
                <a:ext uri="{FF2B5EF4-FFF2-40B4-BE49-F238E27FC236}">
                  <a16:creationId xmlns:a16="http://schemas.microsoft.com/office/drawing/2014/main" id="{CB96F129-07D7-453C-8A49-BC504413D82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8" y="2397"/>
              <a:ext cx="166" cy="180"/>
            </a:xfrm>
            <a:custGeom>
              <a:avLst/>
              <a:gdLst>
                <a:gd name="T0" fmla="*/ 1 w 312"/>
                <a:gd name="T1" fmla="*/ 0 h 428"/>
                <a:gd name="T2" fmla="*/ 1 w 312"/>
                <a:gd name="T3" fmla="*/ 0 h 428"/>
                <a:gd name="T4" fmla="*/ 1 w 312"/>
                <a:gd name="T5" fmla="*/ 0 h 428"/>
                <a:gd name="T6" fmla="*/ 1 w 312"/>
                <a:gd name="T7" fmla="*/ 0 h 428"/>
                <a:gd name="T8" fmla="*/ 1 w 312"/>
                <a:gd name="T9" fmla="*/ 0 h 428"/>
                <a:gd name="T10" fmla="*/ 1 w 312"/>
                <a:gd name="T11" fmla="*/ 0 h 428"/>
                <a:gd name="T12" fmla="*/ 1 w 312"/>
                <a:gd name="T13" fmla="*/ 0 h 428"/>
                <a:gd name="T14" fmla="*/ 1 w 312"/>
                <a:gd name="T15" fmla="*/ 0 h 428"/>
                <a:gd name="T16" fmla="*/ 1 w 312"/>
                <a:gd name="T17" fmla="*/ 0 h 428"/>
                <a:gd name="T18" fmla="*/ 1 w 312"/>
                <a:gd name="T19" fmla="*/ 0 h 428"/>
                <a:gd name="T20" fmla="*/ 1 w 312"/>
                <a:gd name="T21" fmla="*/ 0 h 428"/>
                <a:gd name="T22" fmla="*/ 1 w 312"/>
                <a:gd name="T23" fmla="*/ 0 h 428"/>
                <a:gd name="T24" fmla="*/ 1 w 312"/>
                <a:gd name="T25" fmla="*/ 0 h 428"/>
                <a:gd name="T26" fmla="*/ 1 w 312"/>
                <a:gd name="T27" fmla="*/ 0 h 428"/>
                <a:gd name="T28" fmla="*/ 1 w 312"/>
                <a:gd name="T29" fmla="*/ 0 h 428"/>
                <a:gd name="T30" fmla="*/ 1 w 312"/>
                <a:gd name="T31" fmla="*/ 0 h 428"/>
                <a:gd name="T32" fmla="*/ 1 w 312"/>
                <a:gd name="T33" fmla="*/ 0 h 428"/>
                <a:gd name="T34" fmla="*/ 1 w 312"/>
                <a:gd name="T35" fmla="*/ 0 h 428"/>
                <a:gd name="T36" fmla="*/ 1 w 312"/>
                <a:gd name="T37" fmla="*/ 0 h 428"/>
                <a:gd name="T38" fmla="*/ 1 w 312"/>
                <a:gd name="T39" fmla="*/ 0 h 428"/>
                <a:gd name="T40" fmla="*/ 1 w 312"/>
                <a:gd name="T41" fmla="*/ 0 h 428"/>
                <a:gd name="T42" fmla="*/ 1 w 312"/>
                <a:gd name="T43" fmla="*/ 0 h 428"/>
                <a:gd name="T44" fmla="*/ 1 w 312"/>
                <a:gd name="T45" fmla="*/ 0 h 428"/>
                <a:gd name="T46" fmla="*/ 1 w 312"/>
                <a:gd name="T47" fmla="*/ 0 h 428"/>
                <a:gd name="T48" fmla="*/ 1 w 312"/>
                <a:gd name="T49" fmla="*/ 0 h 428"/>
                <a:gd name="T50" fmla="*/ 1 w 312"/>
                <a:gd name="T51" fmla="*/ 0 h 428"/>
                <a:gd name="T52" fmla="*/ 1 w 312"/>
                <a:gd name="T53" fmla="*/ 0 h 428"/>
                <a:gd name="T54" fmla="*/ 1 w 312"/>
                <a:gd name="T55" fmla="*/ 0 h 428"/>
                <a:gd name="T56" fmla="*/ 1 w 312"/>
                <a:gd name="T57" fmla="*/ 0 h 428"/>
                <a:gd name="T58" fmla="*/ 1 w 312"/>
                <a:gd name="T59" fmla="*/ 0 h 428"/>
                <a:gd name="T60" fmla="*/ 1 w 312"/>
                <a:gd name="T61" fmla="*/ 0 h 428"/>
                <a:gd name="T62" fmla="*/ 1 w 312"/>
                <a:gd name="T63" fmla="*/ 0 h 428"/>
                <a:gd name="T64" fmla="*/ 1 w 312"/>
                <a:gd name="T65" fmla="*/ 0 h 428"/>
                <a:gd name="T66" fmla="*/ 1 w 312"/>
                <a:gd name="T67" fmla="*/ 0 h 428"/>
                <a:gd name="T68" fmla="*/ 1 w 312"/>
                <a:gd name="T69" fmla="*/ 0 h 428"/>
                <a:gd name="T70" fmla="*/ 1 w 312"/>
                <a:gd name="T71" fmla="*/ 0 h 428"/>
                <a:gd name="T72" fmla="*/ 1 w 312"/>
                <a:gd name="T73" fmla="*/ 0 h 428"/>
                <a:gd name="T74" fmla="*/ 1 w 312"/>
                <a:gd name="T75" fmla="*/ 0 h 428"/>
                <a:gd name="T76" fmla="*/ 1 w 312"/>
                <a:gd name="T77" fmla="*/ 0 h 428"/>
                <a:gd name="T78" fmla="*/ 1 w 312"/>
                <a:gd name="T79" fmla="*/ 0 h 428"/>
                <a:gd name="T80" fmla="*/ 1 w 312"/>
                <a:gd name="T81" fmla="*/ 0 h 428"/>
                <a:gd name="T82" fmla="*/ 1 w 312"/>
                <a:gd name="T83" fmla="*/ 0 h 428"/>
                <a:gd name="T84" fmla="*/ 1 w 312"/>
                <a:gd name="T85" fmla="*/ 0 h 428"/>
                <a:gd name="T86" fmla="*/ 1 w 312"/>
                <a:gd name="T87" fmla="*/ 0 h 428"/>
                <a:gd name="T88" fmla="*/ 1 w 312"/>
                <a:gd name="T89" fmla="*/ 0 h 428"/>
                <a:gd name="T90" fmla="*/ 1 w 312"/>
                <a:gd name="T91" fmla="*/ 0 h 428"/>
                <a:gd name="T92" fmla="*/ 1 w 312"/>
                <a:gd name="T93" fmla="*/ 0 h 428"/>
                <a:gd name="T94" fmla="*/ 1 w 312"/>
                <a:gd name="T95" fmla="*/ 0 h 428"/>
                <a:gd name="T96" fmla="*/ 1 w 312"/>
                <a:gd name="T97" fmla="*/ 0 h 42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2"/>
                <a:gd name="T148" fmla="*/ 0 h 428"/>
                <a:gd name="T149" fmla="*/ 312 w 312"/>
                <a:gd name="T150" fmla="*/ 428 h 42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2" h="428">
                  <a:moveTo>
                    <a:pt x="194" y="85"/>
                  </a:moveTo>
                  <a:lnTo>
                    <a:pt x="194" y="85"/>
                  </a:lnTo>
                  <a:lnTo>
                    <a:pt x="191" y="68"/>
                  </a:lnTo>
                  <a:lnTo>
                    <a:pt x="186" y="53"/>
                  </a:lnTo>
                  <a:lnTo>
                    <a:pt x="175" y="41"/>
                  </a:lnTo>
                  <a:lnTo>
                    <a:pt x="159" y="35"/>
                  </a:lnTo>
                  <a:lnTo>
                    <a:pt x="156" y="28"/>
                  </a:lnTo>
                  <a:lnTo>
                    <a:pt x="153" y="22"/>
                  </a:lnTo>
                  <a:lnTo>
                    <a:pt x="148" y="15"/>
                  </a:lnTo>
                  <a:lnTo>
                    <a:pt x="140" y="9"/>
                  </a:lnTo>
                  <a:lnTo>
                    <a:pt x="128" y="5"/>
                  </a:lnTo>
                  <a:lnTo>
                    <a:pt x="113" y="1"/>
                  </a:lnTo>
                  <a:lnTo>
                    <a:pt x="91" y="0"/>
                  </a:lnTo>
                  <a:lnTo>
                    <a:pt x="65" y="1"/>
                  </a:lnTo>
                  <a:lnTo>
                    <a:pt x="65" y="11"/>
                  </a:lnTo>
                  <a:lnTo>
                    <a:pt x="67" y="20"/>
                  </a:lnTo>
                  <a:lnTo>
                    <a:pt x="67" y="28"/>
                  </a:lnTo>
                  <a:lnTo>
                    <a:pt x="67" y="31"/>
                  </a:lnTo>
                  <a:lnTo>
                    <a:pt x="56" y="36"/>
                  </a:lnTo>
                  <a:lnTo>
                    <a:pt x="45" y="42"/>
                  </a:lnTo>
                  <a:lnTo>
                    <a:pt x="36" y="50"/>
                  </a:lnTo>
                  <a:lnTo>
                    <a:pt x="26" y="58"/>
                  </a:lnTo>
                  <a:lnTo>
                    <a:pt x="17" y="70"/>
                  </a:lnTo>
                  <a:lnTo>
                    <a:pt x="10" y="84"/>
                  </a:lnTo>
                  <a:lnTo>
                    <a:pt x="6" y="101"/>
                  </a:lnTo>
                  <a:lnTo>
                    <a:pt x="4" y="122"/>
                  </a:lnTo>
                  <a:lnTo>
                    <a:pt x="3" y="146"/>
                  </a:lnTo>
                  <a:lnTo>
                    <a:pt x="2" y="174"/>
                  </a:lnTo>
                  <a:lnTo>
                    <a:pt x="0" y="203"/>
                  </a:lnTo>
                  <a:lnTo>
                    <a:pt x="2" y="231"/>
                  </a:lnTo>
                  <a:lnTo>
                    <a:pt x="4" y="257"/>
                  </a:lnTo>
                  <a:lnTo>
                    <a:pt x="11" y="279"/>
                  </a:lnTo>
                  <a:lnTo>
                    <a:pt x="23" y="294"/>
                  </a:lnTo>
                  <a:lnTo>
                    <a:pt x="41" y="300"/>
                  </a:lnTo>
                  <a:lnTo>
                    <a:pt x="61" y="302"/>
                  </a:lnTo>
                  <a:lnTo>
                    <a:pt x="78" y="303"/>
                  </a:lnTo>
                  <a:lnTo>
                    <a:pt x="92" y="303"/>
                  </a:lnTo>
                  <a:lnTo>
                    <a:pt x="103" y="304"/>
                  </a:lnTo>
                  <a:lnTo>
                    <a:pt x="111" y="304"/>
                  </a:lnTo>
                  <a:lnTo>
                    <a:pt x="117" y="304"/>
                  </a:lnTo>
                  <a:lnTo>
                    <a:pt x="119" y="304"/>
                  </a:lnTo>
                  <a:lnTo>
                    <a:pt x="121" y="304"/>
                  </a:lnTo>
                  <a:lnTo>
                    <a:pt x="117" y="329"/>
                  </a:lnTo>
                  <a:lnTo>
                    <a:pt x="115" y="368"/>
                  </a:lnTo>
                  <a:lnTo>
                    <a:pt x="113" y="407"/>
                  </a:lnTo>
                  <a:lnTo>
                    <a:pt x="113" y="423"/>
                  </a:lnTo>
                  <a:lnTo>
                    <a:pt x="133" y="425"/>
                  </a:lnTo>
                  <a:lnTo>
                    <a:pt x="155" y="426"/>
                  </a:lnTo>
                  <a:lnTo>
                    <a:pt x="176" y="426"/>
                  </a:lnTo>
                  <a:lnTo>
                    <a:pt x="197" y="428"/>
                  </a:lnTo>
                  <a:lnTo>
                    <a:pt x="217" y="428"/>
                  </a:lnTo>
                  <a:lnTo>
                    <a:pt x="233" y="428"/>
                  </a:lnTo>
                  <a:lnTo>
                    <a:pt x="248" y="428"/>
                  </a:lnTo>
                  <a:lnTo>
                    <a:pt x="259" y="428"/>
                  </a:lnTo>
                  <a:lnTo>
                    <a:pt x="268" y="426"/>
                  </a:lnTo>
                  <a:lnTo>
                    <a:pt x="277" y="425"/>
                  </a:lnTo>
                  <a:lnTo>
                    <a:pt x="286" y="422"/>
                  </a:lnTo>
                  <a:lnTo>
                    <a:pt x="294" y="419"/>
                  </a:lnTo>
                  <a:lnTo>
                    <a:pt x="301" y="417"/>
                  </a:lnTo>
                  <a:lnTo>
                    <a:pt x="306" y="414"/>
                  </a:lnTo>
                  <a:lnTo>
                    <a:pt x="310" y="413"/>
                  </a:lnTo>
                  <a:lnTo>
                    <a:pt x="312" y="411"/>
                  </a:lnTo>
                  <a:lnTo>
                    <a:pt x="309" y="400"/>
                  </a:lnTo>
                  <a:lnTo>
                    <a:pt x="304" y="391"/>
                  </a:lnTo>
                  <a:lnTo>
                    <a:pt x="297" y="382"/>
                  </a:lnTo>
                  <a:lnTo>
                    <a:pt x="290" y="373"/>
                  </a:lnTo>
                  <a:lnTo>
                    <a:pt x="282" y="365"/>
                  </a:lnTo>
                  <a:lnTo>
                    <a:pt x="273" y="359"/>
                  </a:lnTo>
                  <a:lnTo>
                    <a:pt x="262" y="354"/>
                  </a:lnTo>
                  <a:lnTo>
                    <a:pt x="251" y="352"/>
                  </a:lnTo>
                  <a:lnTo>
                    <a:pt x="252" y="326"/>
                  </a:lnTo>
                  <a:lnTo>
                    <a:pt x="252" y="300"/>
                  </a:lnTo>
                  <a:lnTo>
                    <a:pt x="254" y="277"/>
                  </a:lnTo>
                  <a:lnTo>
                    <a:pt x="254" y="261"/>
                  </a:lnTo>
                  <a:lnTo>
                    <a:pt x="254" y="256"/>
                  </a:lnTo>
                  <a:lnTo>
                    <a:pt x="251" y="249"/>
                  </a:lnTo>
                  <a:lnTo>
                    <a:pt x="248" y="243"/>
                  </a:lnTo>
                  <a:lnTo>
                    <a:pt x="241" y="238"/>
                  </a:lnTo>
                  <a:lnTo>
                    <a:pt x="233" y="233"/>
                  </a:lnTo>
                  <a:lnTo>
                    <a:pt x="221" y="229"/>
                  </a:lnTo>
                  <a:lnTo>
                    <a:pt x="206" y="225"/>
                  </a:lnTo>
                  <a:lnTo>
                    <a:pt x="187" y="223"/>
                  </a:lnTo>
                  <a:lnTo>
                    <a:pt x="190" y="195"/>
                  </a:lnTo>
                  <a:lnTo>
                    <a:pt x="191" y="157"/>
                  </a:lnTo>
                  <a:lnTo>
                    <a:pt x="194" y="118"/>
                  </a:lnTo>
                  <a:lnTo>
                    <a:pt x="194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4" name="Freeform 69">
              <a:extLst>
                <a:ext uri="{FF2B5EF4-FFF2-40B4-BE49-F238E27FC236}">
                  <a16:creationId xmlns:a16="http://schemas.microsoft.com/office/drawing/2014/main" id="{9B23C4E2-7A47-4216-A82E-289D935A2B3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73" y="2428"/>
              <a:ext cx="88" cy="88"/>
            </a:xfrm>
            <a:custGeom>
              <a:avLst/>
              <a:gdLst>
                <a:gd name="T0" fmla="*/ 1 w 165"/>
                <a:gd name="T1" fmla="*/ 0 h 210"/>
                <a:gd name="T2" fmla="*/ 1 w 165"/>
                <a:gd name="T3" fmla="*/ 0 h 210"/>
                <a:gd name="T4" fmla="*/ 1 w 165"/>
                <a:gd name="T5" fmla="*/ 0 h 210"/>
                <a:gd name="T6" fmla="*/ 1 w 165"/>
                <a:gd name="T7" fmla="*/ 0 h 210"/>
                <a:gd name="T8" fmla="*/ 1 w 165"/>
                <a:gd name="T9" fmla="*/ 0 h 210"/>
                <a:gd name="T10" fmla="*/ 1 w 165"/>
                <a:gd name="T11" fmla="*/ 0 h 210"/>
                <a:gd name="T12" fmla="*/ 1 w 165"/>
                <a:gd name="T13" fmla="*/ 0 h 210"/>
                <a:gd name="T14" fmla="*/ 1 w 165"/>
                <a:gd name="T15" fmla="*/ 0 h 210"/>
                <a:gd name="T16" fmla="*/ 1 w 165"/>
                <a:gd name="T17" fmla="*/ 0 h 210"/>
                <a:gd name="T18" fmla="*/ 1 w 165"/>
                <a:gd name="T19" fmla="*/ 0 h 210"/>
                <a:gd name="T20" fmla="*/ 1 w 165"/>
                <a:gd name="T21" fmla="*/ 0 h 210"/>
                <a:gd name="T22" fmla="*/ 1 w 165"/>
                <a:gd name="T23" fmla="*/ 0 h 210"/>
                <a:gd name="T24" fmla="*/ 1 w 165"/>
                <a:gd name="T25" fmla="*/ 0 h 210"/>
                <a:gd name="T26" fmla="*/ 1 w 165"/>
                <a:gd name="T27" fmla="*/ 0 h 210"/>
                <a:gd name="T28" fmla="*/ 1 w 165"/>
                <a:gd name="T29" fmla="*/ 0 h 210"/>
                <a:gd name="T30" fmla="*/ 1 w 165"/>
                <a:gd name="T31" fmla="*/ 0 h 210"/>
                <a:gd name="T32" fmla="*/ 1 w 165"/>
                <a:gd name="T33" fmla="*/ 0 h 210"/>
                <a:gd name="T34" fmla="*/ 1 w 165"/>
                <a:gd name="T35" fmla="*/ 0 h 210"/>
                <a:gd name="T36" fmla="*/ 1 w 165"/>
                <a:gd name="T37" fmla="*/ 0 h 210"/>
                <a:gd name="T38" fmla="*/ 1 w 165"/>
                <a:gd name="T39" fmla="*/ 0 h 210"/>
                <a:gd name="T40" fmla="*/ 0 w 165"/>
                <a:gd name="T41" fmla="*/ 0 h 210"/>
                <a:gd name="T42" fmla="*/ 1 w 165"/>
                <a:gd name="T43" fmla="*/ 0 h 210"/>
                <a:gd name="T44" fmla="*/ 1 w 165"/>
                <a:gd name="T45" fmla="*/ 0 h 210"/>
                <a:gd name="T46" fmla="*/ 1 w 165"/>
                <a:gd name="T47" fmla="*/ 0 h 210"/>
                <a:gd name="T48" fmla="*/ 1 w 165"/>
                <a:gd name="T49" fmla="*/ 0 h 210"/>
                <a:gd name="T50" fmla="*/ 1 w 165"/>
                <a:gd name="T51" fmla="*/ 0 h 210"/>
                <a:gd name="T52" fmla="*/ 1 w 165"/>
                <a:gd name="T53" fmla="*/ 0 h 210"/>
                <a:gd name="T54" fmla="*/ 1 w 165"/>
                <a:gd name="T55" fmla="*/ 0 h 210"/>
                <a:gd name="T56" fmla="*/ 1 w 165"/>
                <a:gd name="T57" fmla="*/ 0 h 210"/>
                <a:gd name="T58" fmla="*/ 1 w 165"/>
                <a:gd name="T59" fmla="*/ 0 h 210"/>
                <a:gd name="T60" fmla="*/ 1 w 165"/>
                <a:gd name="T61" fmla="*/ 0 h 210"/>
                <a:gd name="T62" fmla="*/ 1 w 165"/>
                <a:gd name="T63" fmla="*/ 0 h 210"/>
                <a:gd name="T64" fmla="*/ 1 w 165"/>
                <a:gd name="T65" fmla="*/ 0 h 210"/>
                <a:gd name="T66" fmla="*/ 1 w 165"/>
                <a:gd name="T67" fmla="*/ 0 h 210"/>
                <a:gd name="T68" fmla="*/ 1 w 165"/>
                <a:gd name="T69" fmla="*/ 0 h 210"/>
                <a:gd name="T70" fmla="*/ 1 w 165"/>
                <a:gd name="T71" fmla="*/ 0 h 210"/>
                <a:gd name="T72" fmla="*/ 1 w 165"/>
                <a:gd name="T73" fmla="*/ 0 h 210"/>
                <a:gd name="T74" fmla="*/ 1 w 165"/>
                <a:gd name="T75" fmla="*/ 0 h 210"/>
                <a:gd name="T76" fmla="*/ 1 w 165"/>
                <a:gd name="T77" fmla="*/ 0 h 210"/>
                <a:gd name="T78" fmla="*/ 1 w 165"/>
                <a:gd name="T79" fmla="*/ 0 h 210"/>
                <a:gd name="T80" fmla="*/ 1 w 165"/>
                <a:gd name="T81" fmla="*/ 0 h 210"/>
                <a:gd name="T82" fmla="*/ 1 w 165"/>
                <a:gd name="T83" fmla="*/ 0 h 2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65"/>
                <a:gd name="T127" fmla="*/ 0 h 210"/>
                <a:gd name="T128" fmla="*/ 165 w 165"/>
                <a:gd name="T129" fmla="*/ 210 h 21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65" h="210">
                  <a:moveTo>
                    <a:pt x="165" y="138"/>
                  </a:moveTo>
                  <a:lnTo>
                    <a:pt x="156" y="137"/>
                  </a:lnTo>
                  <a:lnTo>
                    <a:pt x="144" y="134"/>
                  </a:lnTo>
                  <a:lnTo>
                    <a:pt x="131" y="131"/>
                  </a:lnTo>
                  <a:lnTo>
                    <a:pt x="121" y="129"/>
                  </a:lnTo>
                  <a:lnTo>
                    <a:pt x="110" y="125"/>
                  </a:lnTo>
                  <a:lnTo>
                    <a:pt x="100" y="122"/>
                  </a:lnTo>
                  <a:lnTo>
                    <a:pt x="95" y="121"/>
                  </a:lnTo>
                  <a:lnTo>
                    <a:pt x="92" y="119"/>
                  </a:lnTo>
                  <a:lnTo>
                    <a:pt x="91" y="95"/>
                  </a:lnTo>
                  <a:lnTo>
                    <a:pt x="88" y="70"/>
                  </a:lnTo>
                  <a:lnTo>
                    <a:pt x="85" y="49"/>
                  </a:lnTo>
                  <a:lnTo>
                    <a:pt x="83" y="33"/>
                  </a:lnTo>
                  <a:lnTo>
                    <a:pt x="77" y="20"/>
                  </a:lnTo>
                  <a:lnTo>
                    <a:pt x="68" y="10"/>
                  </a:lnTo>
                  <a:lnTo>
                    <a:pt x="53" y="3"/>
                  </a:lnTo>
                  <a:lnTo>
                    <a:pt x="38" y="0"/>
                  </a:lnTo>
                  <a:lnTo>
                    <a:pt x="23" y="3"/>
                  </a:lnTo>
                  <a:lnTo>
                    <a:pt x="10" y="11"/>
                  </a:lnTo>
                  <a:lnTo>
                    <a:pt x="1" y="26"/>
                  </a:lnTo>
                  <a:lnTo>
                    <a:pt x="0" y="49"/>
                  </a:lnTo>
                  <a:lnTo>
                    <a:pt x="4" y="89"/>
                  </a:lnTo>
                  <a:lnTo>
                    <a:pt x="7" y="110"/>
                  </a:lnTo>
                  <a:lnTo>
                    <a:pt x="10" y="121"/>
                  </a:lnTo>
                  <a:lnTo>
                    <a:pt x="11" y="130"/>
                  </a:lnTo>
                  <a:lnTo>
                    <a:pt x="11" y="137"/>
                  </a:lnTo>
                  <a:lnTo>
                    <a:pt x="12" y="145"/>
                  </a:lnTo>
                  <a:lnTo>
                    <a:pt x="15" y="154"/>
                  </a:lnTo>
                  <a:lnTo>
                    <a:pt x="19" y="162"/>
                  </a:lnTo>
                  <a:lnTo>
                    <a:pt x="26" y="172"/>
                  </a:lnTo>
                  <a:lnTo>
                    <a:pt x="35" y="180"/>
                  </a:lnTo>
                  <a:lnTo>
                    <a:pt x="47" y="187"/>
                  </a:lnTo>
                  <a:lnTo>
                    <a:pt x="65" y="192"/>
                  </a:lnTo>
                  <a:lnTo>
                    <a:pt x="84" y="196"/>
                  </a:lnTo>
                  <a:lnTo>
                    <a:pt x="100" y="199"/>
                  </a:lnTo>
                  <a:lnTo>
                    <a:pt x="115" y="203"/>
                  </a:lnTo>
                  <a:lnTo>
                    <a:pt x="127" y="204"/>
                  </a:lnTo>
                  <a:lnTo>
                    <a:pt x="138" y="207"/>
                  </a:lnTo>
                  <a:lnTo>
                    <a:pt x="145" y="208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5" y="138"/>
                  </a:lnTo>
                  <a:close/>
                </a:path>
              </a:pathLst>
            </a:custGeom>
            <a:solidFill>
              <a:srgbClr val="004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5" name="Freeform 70">
              <a:extLst>
                <a:ext uri="{FF2B5EF4-FFF2-40B4-BE49-F238E27FC236}">
                  <a16:creationId xmlns:a16="http://schemas.microsoft.com/office/drawing/2014/main" id="{43CC6A83-7F50-4604-B3B5-7EA3E421C8B6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73" y="2428"/>
              <a:ext cx="88" cy="88"/>
            </a:xfrm>
            <a:custGeom>
              <a:avLst/>
              <a:gdLst>
                <a:gd name="T0" fmla="*/ 1 w 165"/>
                <a:gd name="T1" fmla="*/ 0 h 210"/>
                <a:gd name="T2" fmla="*/ 1 w 165"/>
                <a:gd name="T3" fmla="*/ 0 h 210"/>
                <a:gd name="T4" fmla="*/ 1 w 165"/>
                <a:gd name="T5" fmla="*/ 0 h 210"/>
                <a:gd name="T6" fmla="*/ 1 w 165"/>
                <a:gd name="T7" fmla="*/ 0 h 210"/>
                <a:gd name="T8" fmla="*/ 1 w 165"/>
                <a:gd name="T9" fmla="*/ 0 h 210"/>
                <a:gd name="T10" fmla="*/ 1 w 165"/>
                <a:gd name="T11" fmla="*/ 0 h 210"/>
                <a:gd name="T12" fmla="*/ 1 w 165"/>
                <a:gd name="T13" fmla="*/ 0 h 210"/>
                <a:gd name="T14" fmla="*/ 1 w 165"/>
                <a:gd name="T15" fmla="*/ 0 h 210"/>
                <a:gd name="T16" fmla="*/ 1 w 165"/>
                <a:gd name="T17" fmla="*/ 0 h 210"/>
                <a:gd name="T18" fmla="*/ 1 w 165"/>
                <a:gd name="T19" fmla="*/ 0 h 210"/>
                <a:gd name="T20" fmla="*/ 1 w 165"/>
                <a:gd name="T21" fmla="*/ 0 h 210"/>
                <a:gd name="T22" fmla="*/ 1 w 165"/>
                <a:gd name="T23" fmla="*/ 0 h 210"/>
                <a:gd name="T24" fmla="*/ 1 w 165"/>
                <a:gd name="T25" fmla="*/ 0 h 210"/>
                <a:gd name="T26" fmla="*/ 1 w 165"/>
                <a:gd name="T27" fmla="*/ 0 h 210"/>
                <a:gd name="T28" fmla="*/ 1 w 165"/>
                <a:gd name="T29" fmla="*/ 0 h 210"/>
                <a:gd name="T30" fmla="*/ 1 w 165"/>
                <a:gd name="T31" fmla="*/ 0 h 210"/>
                <a:gd name="T32" fmla="*/ 1 w 165"/>
                <a:gd name="T33" fmla="*/ 0 h 210"/>
                <a:gd name="T34" fmla="*/ 1 w 165"/>
                <a:gd name="T35" fmla="*/ 0 h 210"/>
                <a:gd name="T36" fmla="*/ 1 w 165"/>
                <a:gd name="T37" fmla="*/ 0 h 210"/>
                <a:gd name="T38" fmla="*/ 1 w 165"/>
                <a:gd name="T39" fmla="*/ 0 h 210"/>
                <a:gd name="T40" fmla="*/ 1 w 165"/>
                <a:gd name="T41" fmla="*/ 0 h 210"/>
                <a:gd name="T42" fmla="*/ 1 w 165"/>
                <a:gd name="T43" fmla="*/ 0 h 210"/>
                <a:gd name="T44" fmla="*/ 1 w 165"/>
                <a:gd name="T45" fmla="*/ 0 h 210"/>
                <a:gd name="T46" fmla="*/ 0 w 165"/>
                <a:gd name="T47" fmla="*/ 0 h 210"/>
                <a:gd name="T48" fmla="*/ 0 w 165"/>
                <a:gd name="T49" fmla="*/ 0 h 210"/>
                <a:gd name="T50" fmla="*/ 1 w 165"/>
                <a:gd name="T51" fmla="*/ 0 h 210"/>
                <a:gd name="T52" fmla="*/ 1 w 165"/>
                <a:gd name="T53" fmla="*/ 0 h 210"/>
                <a:gd name="T54" fmla="*/ 1 w 165"/>
                <a:gd name="T55" fmla="*/ 0 h 210"/>
                <a:gd name="T56" fmla="*/ 1 w 165"/>
                <a:gd name="T57" fmla="*/ 0 h 210"/>
                <a:gd name="T58" fmla="*/ 1 w 165"/>
                <a:gd name="T59" fmla="*/ 0 h 210"/>
                <a:gd name="T60" fmla="*/ 1 w 165"/>
                <a:gd name="T61" fmla="*/ 0 h 210"/>
                <a:gd name="T62" fmla="*/ 1 w 165"/>
                <a:gd name="T63" fmla="*/ 0 h 210"/>
                <a:gd name="T64" fmla="*/ 1 w 165"/>
                <a:gd name="T65" fmla="*/ 0 h 210"/>
                <a:gd name="T66" fmla="*/ 1 w 165"/>
                <a:gd name="T67" fmla="*/ 0 h 210"/>
                <a:gd name="T68" fmla="*/ 1 w 165"/>
                <a:gd name="T69" fmla="*/ 0 h 210"/>
                <a:gd name="T70" fmla="*/ 1 w 165"/>
                <a:gd name="T71" fmla="*/ 0 h 210"/>
                <a:gd name="T72" fmla="*/ 1 w 165"/>
                <a:gd name="T73" fmla="*/ 0 h 210"/>
                <a:gd name="T74" fmla="*/ 1 w 165"/>
                <a:gd name="T75" fmla="*/ 0 h 210"/>
                <a:gd name="T76" fmla="*/ 1 w 165"/>
                <a:gd name="T77" fmla="*/ 0 h 210"/>
                <a:gd name="T78" fmla="*/ 1 w 165"/>
                <a:gd name="T79" fmla="*/ 0 h 210"/>
                <a:gd name="T80" fmla="*/ 1 w 165"/>
                <a:gd name="T81" fmla="*/ 0 h 210"/>
                <a:gd name="T82" fmla="*/ 1 w 165"/>
                <a:gd name="T83" fmla="*/ 0 h 210"/>
                <a:gd name="T84" fmla="*/ 1 w 165"/>
                <a:gd name="T85" fmla="*/ 0 h 210"/>
                <a:gd name="T86" fmla="*/ 1 w 165"/>
                <a:gd name="T87" fmla="*/ 0 h 210"/>
                <a:gd name="T88" fmla="*/ 1 w 165"/>
                <a:gd name="T89" fmla="*/ 0 h 210"/>
                <a:gd name="T90" fmla="*/ 1 w 165"/>
                <a:gd name="T91" fmla="*/ 0 h 210"/>
                <a:gd name="T92" fmla="*/ 1 w 165"/>
                <a:gd name="T93" fmla="*/ 0 h 210"/>
                <a:gd name="T94" fmla="*/ 1 w 165"/>
                <a:gd name="T95" fmla="*/ 0 h 2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65"/>
                <a:gd name="T145" fmla="*/ 0 h 210"/>
                <a:gd name="T146" fmla="*/ 165 w 165"/>
                <a:gd name="T147" fmla="*/ 210 h 21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65" h="210">
                  <a:moveTo>
                    <a:pt x="165" y="138"/>
                  </a:moveTo>
                  <a:lnTo>
                    <a:pt x="165" y="138"/>
                  </a:lnTo>
                  <a:lnTo>
                    <a:pt x="156" y="137"/>
                  </a:lnTo>
                  <a:lnTo>
                    <a:pt x="144" y="134"/>
                  </a:lnTo>
                  <a:lnTo>
                    <a:pt x="131" y="131"/>
                  </a:lnTo>
                  <a:lnTo>
                    <a:pt x="121" y="129"/>
                  </a:lnTo>
                  <a:lnTo>
                    <a:pt x="110" y="125"/>
                  </a:lnTo>
                  <a:lnTo>
                    <a:pt x="100" y="122"/>
                  </a:lnTo>
                  <a:lnTo>
                    <a:pt x="95" y="121"/>
                  </a:lnTo>
                  <a:lnTo>
                    <a:pt x="92" y="119"/>
                  </a:lnTo>
                  <a:lnTo>
                    <a:pt x="91" y="95"/>
                  </a:lnTo>
                  <a:lnTo>
                    <a:pt x="88" y="70"/>
                  </a:lnTo>
                  <a:lnTo>
                    <a:pt x="85" y="49"/>
                  </a:lnTo>
                  <a:lnTo>
                    <a:pt x="83" y="33"/>
                  </a:lnTo>
                  <a:lnTo>
                    <a:pt x="77" y="20"/>
                  </a:lnTo>
                  <a:lnTo>
                    <a:pt x="68" y="10"/>
                  </a:lnTo>
                  <a:lnTo>
                    <a:pt x="53" y="3"/>
                  </a:lnTo>
                  <a:lnTo>
                    <a:pt x="38" y="0"/>
                  </a:lnTo>
                  <a:lnTo>
                    <a:pt x="23" y="3"/>
                  </a:lnTo>
                  <a:lnTo>
                    <a:pt x="10" y="11"/>
                  </a:lnTo>
                  <a:lnTo>
                    <a:pt x="1" y="26"/>
                  </a:lnTo>
                  <a:lnTo>
                    <a:pt x="0" y="49"/>
                  </a:lnTo>
                  <a:lnTo>
                    <a:pt x="4" y="89"/>
                  </a:lnTo>
                  <a:lnTo>
                    <a:pt x="7" y="110"/>
                  </a:lnTo>
                  <a:lnTo>
                    <a:pt x="10" y="121"/>
                  </a:lnTo>
                  <a:lnTo>
                    <a:pt x="11" y="130"/>
                  </a:lnTo>
                  <a:lnTo>
                    <a:pt x="11" y="137"/>
                  </a:lnTo>
                  <a:lnTo>
                    <a:pt x="12" y="145"/>
                  </a:lnTo>
                  <a:lnTo>
                    <a:pt x="15" y="154"/>
                  </a:lnTo>
                  <a:lnTo>
                    <a:pt x="19" y="162"/>
                  </a:lnTo>
                  <a:lnTo>
                    <a:pt x="26" y="172"/>
                  </a:lnTo>
                  <a:lnTo>
                    <a:pt x="35" y="180"/>
                  </a:lnTo>
                  <a:lnTo>
                    <a:pt x="47" y="187"/>
                  </a:lnTo>
                  <a:lnTo>
                    <a:pt x="65" y="192"/>
                  </a:lnTo>
                  <a:lnTo>
                    <a:pt x="84" y="196"/>
                  </a:lnTo>
                  <a:lnTo>
                    <a:pt x="100" y="199"/>
                  </a:lnTo>
                  <a:lnTo>
                    <a:pt x="115" y="203"/>
                  </a:lnTo>
                  <a:lnTo>
                    <a:pt x="127" y="204"/>
                  </a:lnTo>
                  <a:lnTo>
                    <a:pt x="138" y="207"/>
                  </a:lnTo>
                  <a:lnTo>
                    <a:pt x="145" y="208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5" y="13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6" name="AutoShape 71">
              <a:extLst>
                <a:ext uri="{FF2B5EF4-FFF2-40B4-BE49-F238E27FC236}">
                  <a16:creationId xmlns:a16="http://schemas.microsoft.com/office/drawing/2014/main" id="{219C3050-E318-4019-A9BC-993A442A911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50876">
              <a:off x="4610" y="2477"/>
              <a:ext cx="240" cy="198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297" name="AutoShape 72">
              <a:extLst>
                <a:ext uri="{FF2B5EF4-FFF2-40B4-BE49-F238E27FC236}">
                  <a16:creationId xmlns:a16="http://schemas.microsoft.com/office/drawing/2014/main" id="{34D50A7C-CBD2-4039-A5A2-1C18079058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992" y="2685"/>
              <a:ext cx="70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298" name="Line 73">
              <a:extLst>
                <a:ext uri="{FF2B5EF4-FFF2-40B4-BE49-F238E27FC236}">
                  <a16:creationId xmlns:a16="http://schemas.microsoft.com/office/drawing/2014/main" id="{720E1248-77E2-4FE0-850B-DB95ABC5989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60279">
              <a:off x="4416" y="2619"/>
              <a:ext cx="65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nl-NL" sz="1350">
                <a:solidFill>
                  <a:prstClr val="black"/>
                </a:solidFill>
              </a:endParaRPr>
            </a:p>
          </p:txBody>
        </p:sp>
        <p:sp>
          <p:nvSpPr>
            <p:cNvPr id="299" name="AutoShape 74">
              <a:extLst>
                <a:ext uri="{FF2B5EF4-FFF2-40B4-BE49-F238E27FC236}">
                  <a16:creationId xmlns:a16="http://schemas.microsoft.com/office/drawing/2014/main" id="{56CEC97A-1D09-41E6-B3CB-FC1593856DF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871" y="2655"/>
              <a:ext cx="70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00" name="AutoShape 75">
              <a:extLst>
                <a:ext uri="{FF2B5EF4-FFF2-40B4-BE49-F238E27FC236}">
                  <a16:creationId xmlns:a16="http://schemas.microsoft.com/office/drawing/2014/main" id="{FBDBA854-5FF6-4F43-8066-AFF276A524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751" y="2630"/>
              <a:ext cx="69" cy="66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01" name="AutoShape 76">
              <a:extLst>
                <a:ext uri="{FF2B5EF4-FFF2-40B4-BE49-F238E27FC236}">
                  <a16:creationId xmlns:a16="http://schemas.microsoft.com/office/drawing/2014/main" id="{BE445C20-B69A-4F8B-9980-0D902D0B1A2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630" y="2600"/>
              <a:ext cx="69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02" name="AutoShape 77">
              <a:extLst>
                <a:ext uri="{FF2B5EF4-FFF2-40B4-BE49-F238E27FC236}">
                  <a16:creationId xmlns:a16="http://schemas.microsoft.com/office/drawing/2014/main" id="{BA341FDE-7587-45BB-8C9C-0EF2BD9F031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507" y="2573"/>
              <a:ext cx="70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03" name="AutoShape 78">
              <a:extLst>
                <a:ext uri="{FF2B5EF4-FFF2-40B4-BE49-F238E27FC236}">
                  <a16:creationId xmlns:a16="http://schemas.microsoft.com/office/drawing/2014/main" id="{CFC6985F-339E-4112-A19D-21CA0537AC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416" y="2551"/>
              <a:ext cx="63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04" name="Freeform 79">
              <a:extLst>
                <a:ext uri="{FF2B5EF4-FFF2-40B4-BE49-F238E27FC236}">
                  <a16:creationId xmlns:a16="http://schemas.microsoft.com/office/drawing/2014/main" id="{5FE185C2-757D-4862-8ED0-E5D6EB4353F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70" y="2782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05" name="Freeform 80">
              <a:extLst>
                <a:ext uri="{FF2B5EF4-FFF2-40B4-BE49-F238E27FC236}">
                  <a16:creationId xmlns:a16="http://schemas.microsoft.com/office/drawing/2014/main" id="{89DF5568-CC09-447F-BC70-DDA27BE2B7B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16" y="2734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06" name="Freeform 81">
              <a:extLst>
                <a:ext uri="{FF2B5EF4-FFF2-40B4-BE49-F238E27FC236}">
                  <a16:creationId xmlns:a16="http://schemas.microsoft.com/office/drawing/2014/main" id="{9625EEF4-36F1-483C-BFD9-5925361CF856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2" y="2692"/>
              <a:ext cx="51" cy="79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07" name="Freeform 82">
              <a:extLst>
                <a:ext uri="{FF2B5EF4-FFF2-40B4-BE49-F238E27FC236}">
                  <a16:creationId xmlns:a16="http://schemas.microsoft.com/office/drawing/2014/main" id="{49CA6839-5B2F-44B5-B028-D67BF53B059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342" y="2600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08" name="Freeform 83">
              <a:extLst>
                <a:ext uri="{FF2B5EF4-FFF2-40B4-BE49-F238E27FC236}">
                  <a16:creationId xmlns:a16="http://schemas.microsoft.com/office/drawing/2014/main" id="{CDA53EC8-6C41-43EE-B4F9-E770D842BBD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388" y="2679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09" name="Freeform 84">
              <a:extLst>
                <a:ext uri="{FF2B5EF4-FFF2-40B4-BE49-F238E27FC236}">
                  <a16:creationId xmlns:a16="http://schemas.microsoft.com/office/drawing/2014/main" id="{59226BD0-4359-4441-8E45-3ACA511DF4F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463" y="2630"/>
              <a:ext cx="52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0" name="Freeform 85">
              <a:extLst>
                <a:ext uri="{FF2B5EF4-FFF2-40B4-BE49-F238E27FC236}">
                  <a16:creationId xmlns:a16="http://schemas.microsoft.com/office/drawing/2014/main" id="{1FBEDA0D-553E-4EC5-975C-DC203F9AD4DE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48" y="2654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1" name="Freeform 86">
              <a:extLst>
                <a:ext uri="{FF2B5EF4-FFF2-40B4-BE49-F238E27FC236}">
                  <a16:creationId xmlns:a16="http://schemas.microsoft.com/office/drawing/2014/main" id="{7E1985AC-D78A-416F-9BF6-A5B8713F0F5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70" y="2723"/>
              <a:ext cx="49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2" name="Freeform 87">
              <a:extLst>
                <a:ext uri="{FF2B5EF4-FFF2-40B4-BE49-F238E27FC236}">
                  <a16:creationId xmlns:a16="http://schemas.microsoft.com/office/drawing/2014/main" id="{00663C9A-88C9-4793-A57D-09B64B2D88E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5" y="2663"/>
              <a:ext cx="51" cy="79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3" name="Freeform 88">
              <a:extLst>
                <a:ext uri="{FF2B5EF4-FFF2-40B4-BE49-F238E27FC236}">
                  <a16:creationId xmlns:a16="http://schemas.microsoft.com/office/drawing/2014/main" id="{01BA2392-A7CF-4303-9FE5-93DC912217D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03" y="2756"/>
              <a:ext cx="51" cy="79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4" name="Freeform 89">
              <a:extLst>
                <a:ext uri="{FF2B5EF4-FFF2-40B4-BE49-F238E27FC236}">
                  <a16:creationId xmlns:a16="http://schemas.microsoft.com/office/drawing/2014/main" id="{EE3EAE68-8C81-4E97-B49C-6498FD6EC9F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18" y="2733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5" name="Freeform 90">
              <a:extLst>
                <a:ext uri="{FF2B5EF4-FFF2-40B4-BE49-F238E27FC236}">
                  <a16:creationId xmlns:a16="http://schemas.microsoft.com/office/drawing/2014/main" id="{7B6B6261-F012-4EA5-BDE6-A6CA4E9A961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71" y="2793"/>
              <a:ext cx="52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6" name="AutoShape 91">
              <a:extLst>
                <a:ext uri="{FF2B5EF4-FFF2-40B4-BE49-F238E27FC236}">
                  <a16:creationId xmlns:a16="http://schemas.microsoft.com/office/drawing/2014/main" id="{B6D5832E-0287-43C8-A85F-925F1EE9104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51318">
              <a:off x="4737" y="2455"/>
              <a:ext cx="48" cy="50"/>
            </a:xfrm>
            <a:prstGeom prst="flowChartMagneticDisk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17" name="Freeform 92">
              <a:extLst>
                <a:ext uri="{FF2B5EF4-FFF2-40B4-BE49-F238E27FC236}">
                  <a16:creationId xmlns:a16="http://schemas.microsoft.com/office/drawing/2014/main" id="{DD48867C-4C82-4663-B813-D43AE0786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" y="1963"/>
              <a:ext cx="567" cy="349"/>
            </a:xfrm>
            <a:custGeom>
              <a:avLst/>
              <a:gdLst>
                <a:gd name="T0" fmla="*/ 0 w 566"/>
                <a:gd name="T1" fmla="*/ 0 h 334"/>
                <a:gd name="T2" fmla="*/ 82 w 566"/>
                <a:gd name="T3" fmla="*/ 218 h 334"/>
                <a:gd name="T4" fmla="*/ 180 w 566"/>
                <a:gd name="T5" fmla="*/ 388 h 334"/>
                <a:gd name="T6" fmla="*/ 202 w 566"/>
                <a:gd name="T7" fmla="*/ 439 h 334"/>
                <a:gd name="T8" fmla="*/ 270 w 566"/>
                <a:gd name="T9" fmla="*/ 782 h 334"/>
                <a:gd name="T10" fmla="*/ 316 w 566"/>
                <a:gd name="T11" fmla="*/ 692 h 334"/>
                <a:gd name="T12" fmla="*/ 378 w 566"/>
                <a:gd name="T13" fmla="*/ 1050 h 334"/>
                <a:gd name="T14" fmla="*/ 402 w 566"/>
                <a:gd name="T15" fmla="*/ 1259 h 334"/>
                <a:gd name="T16" fmla="*/ 424 w 566"/>
                <a:gd name="T17" fmla="*/ 1335 h 334"/>
                <a:gd name="T18" fmla="*/ 486 w 566"/>
                <a:gd name="T19" fmla="*/ 1692 h 334"/>
                <a:gd name="T20" fmla="*/ 522 w 566"/>
                <a:gd name="T21" fmla="*/ 2184 h 334"/>
                <a:gd name="T22" fmla="*/ 552 w 566"/>
                <a:gd name="T23" fmla="*/ 2331 h 334"/>
                <a:gd name="T24" fmla="*/ 566 w 566"/>
                <a:gd name="T25" fmla="*/ 2502 h 3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6"/>
                <a:gd name="T40" fmla="*/ 0 h 334"/>
                <a:gd name="T41" fmla="*/ 566 w 566"/>
                <a:gd name="T42" fmla="*/ 334 h 3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6" h="334">
                  <a:moveTo>
                    <a:pt x="0" y="0"/>
                  </a:moveTo>
                  <a:cubicBezTo>
                    <a:pt x="28" y="3"/>
                    <a:pt x="60" y="13"/>
                    <a:pt x="82" y="30"/>
                  </a:cubicBezTo>
                  <a:cubicBezTo>
                    <a:pt x="93" y="64"/>
                    <a:pt x="162" y="52"/>
                    <a:pt x="180" y="52"/>
                  </a:cubicBezTo>
                  <a:cubicBezTo>
                    <a:pt x="187" y="54"/>
                    <a:pt x="195" y="56"/>
                    <a:pt x="202" y="58"/>
                  </a:cubicBezTo>
                  <a:cubicBezTo>
                    <a:pt x="226" y="76"/>
                    <a:pt x="239" y="99"/>
                    <a:pt x="270" y="104"/>
                  </a:cubicBezTo>
                  <a:cubicBezTo>
                    <a:pt x="286" y="102"/>
                    <a:pt x="302" y="99"/>
                    <a:pt x="316" y="92"/>
                  </a:cubicBezTo>
                  <a:cubicBezTo>
                    <a:pt x="352" y="96"/>
                    <a:pt x="358" y="113"/>
                    <a:pt x="378" y="140"/>
                  </a:cubicBezTo>
                  <a:cubicBezTo>
                    <a:pt x="382" y="151"/>
                    <a:pt x="391" y="164"/>
                    <a:pt x="402" y="168"/>
                  </a:cubicBezTo>
                  <a:cubicBezTo>
                    <a:pt x="408" y="177"/>
                    <a:pt x="413" y="176"/>
                    <a:pt x="424" y="178"/>
                  </a:cubicBezTo>
                  <a:cubicBezTo>
                    <a:pt x="449" y="191"/>
                    <a:pt x="471" y="200"/>
                    <a:pt x="486" y="226"/>
                  </a:cubicBezTo>
                  <a:cubicBezTo>
                    <a:pt x="497" y="246"/>
                    <a:pt x="502" y="277"/>
                    <a:pt x="522" y="290"/>
                  </a:cubicBezTo>
                  <a:cubicBezTo>
                    <a:pt x="525" y="300"/>
                    <a:pt x="541" y="308"/>
                    <a:pt x="552" y="312"/>
                  </a:cubicBezTo>
                  <a:cubicBezTo>
                    <a:pt x="556" y="319"/>
                    <a:pt x="561" y="329"/>
                    <a:pt x="566" y="334"/>
                  </a:cubicBezTo>
                </a:path>
              </a:pathLst>
            </a:custGeom>
            <a:noFill/>
            <a:ln w="1270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8" name="Freeform 93">
              <a:extLst>
                <a:ext uri="{FF2B5EF4-FFF2-40B4-BE49-F238E27FC236}">
                  <a16:creationId xmlns:a16="http://schemas.microsoft.com/office/drawing/2014/main" id="{58C2A66B-E451-4E59-B5ED-ABF39D68D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2073"/>
              <a:ext cx="567" cy="233"/>
            </a:xfrm>
            <a:custGeom>
              <a:avLst/>
              <a:gdLst>
                <a:gd name="T0" fmla="*/ 0 w 568"/>
                <a:gd name="T1" fmla="*/ 0 h 224"/>
                <a:gd name="T2" fmla="*/ 20 w 568"/>
                <a:gd name="T3" fmla="*/ 12 h 224"/>
                <a:gd name="T4" fmla="*/ 36 w 568"/>
                <a:gd name="T5" fmla="*/ 112 h 224"/>
                <a:gd name="T6" fmla="*/ 114 w 568"/>
                <a:gd name="T7" fmla="*/ 2 h 224"/>
                <a:gd name="T8" fmla="*/ 226 w 568"/>
                <a:gd name="T9" fmla="*/ 196 h 224"/>
                <a:gd name="T10" fmla="*/ 294 w 568"/>
                <a:gd name="T11" fmla="*/ 230 h 224"/>
                <a:gd name="T12" fmla="*/ 316 w 568"/>
                <a:gd name="T13" fmla="*/ 280 h 224"/>
                <a:gd name="T14" fmla="*/ 362 w 568"/>
                <a:gd name="T15" fmla="*/ 470 h 224"/>
                <a:gd name="T16" fmla="*/ 422 w 568"/>
                <a:gd name="T17" fmla="*/ 486 h 224"/>
                <a:gd name="T18" fmla="*/ 462 w 568"/>
                <a:gd name="T19" fmla="*/ 623 h 224"/>
                <a:gd name="T20" fmla="*/ 486 w 568"/>
                <a:gd name="T21" fmla="*/ 722 h 224"/>
                <a:gd name="T22" fmla="*/ 498 w 568"/>
                <a:gd name="T23" fmla="*/ 845 h 224"/>
                <a:gd name="T24" fmla="*/ 518 w 568"/>
                <a:gd name="T25" fmla="*/ 1159 h 224"/>
                <a:gd name="T26" fmla="*/ 532 w 568"/>
                <a:gd name="T27" fmla="*/ 1265 h 224"/>
                <a:gd name="T28" fmla="*/ 540 w 568"/>
                <a:gd name="T29" fmla="*/ 1317 h 224"/>
                <a:gd name="T30" fmla="*/ 542 w 568"/>
                <a:gd name="T31" fmla="*/ 1363 h 224"/>
                <a:gd name="T32" fmla="*/ 546 w 568"/>
                <a:gd name="T33" fmla="*/ 1409 h 224"/>
                <a:gd name="T34" fmla="*/ 558 w 568"/>
                <a:gd name="T35" fmla="*/ 1447 h 224"/>
                <a:gd name="T36" fmla="*/ 568 w 568"/>
                <a:gd name="T37" fmla="*/ 1541 h 2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68"/>
                <a:gd name="T58" fmla="*/ 0 h 224"/>
                <a:gd name="T59" fmla="*/ 568 w 568"/>
                <a:gd name="T60" fmla="*/ 224 h 22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68" h="224">
                  <a:moveTo>
                    <a:pt x="0" y="0"/>
                  </a:moveTo>
                  <a:cubicBezTo>
                    <a:pt x="5" y="3"/>
                    <a:pt x="14" y="10"/>
                    <a:pt x="20" y="12"/>
                  </a:cubicBezTo>
                  <a:cubicBezTo>
                    <a:pt x="25" y="14"/>
                    <a:pt x="36" y="16"/>
                    <a:pt x="36" y="16"/>
                  </a:cubicBezTo>
                  <a:cubicBezTo>
                    <a:pt x="67" y="15"/>
                    <a:pt x="86" y="11"/>
                    <a:pt x="114" y="2"/>
                  </a:cubicBezTo>
                  <a:cubicBezTo>
                    <a:pt x="153" y="5"/>
                    <a:pt x="189" y="18"/>
                    <a:pt x="226" y="30"/>
                  </a:cubicBezTo>
                  <a:cubicBezTo>
                    <a:pt x="248" y="37"/>
                    <a:pt x="271" y="33"/>
                    <a:pt x="294" y="34"/>
                  </a:cubicBezTo>
                  <a:cubicBezTo>
                    <a:pt x="301" y="36"/>
                    <a:pt x="309" y="38"/>
                    <a:pt x="316" y="40"/>
                  </a:cubicBezTo>
                  <a:cubicBezTo>
                    <a:pt x="328" y="52"/>
                    <a:pt x="346" y="63"/>
                    <a:pt x="362" y="68"/>
                  </a:cubicBezTo>
                  <a:cubicBezTo>
                    <a:pt x="382" y="65"/>
                    <a:pt x="403" y="64"/>
                    <a:pt x="422" y="70"/>
                  </a:cubicBezTo>
                  <a:cubicBezTo>
                    <a:pt x="429" y="81"/>
                    <a:pt x="450" y="84"/>
                    <a:pt x="462" y="90"/>
                  </a:cubicBezTo>
                  <a:cubicBezTo>
                    <a:pt x="470" y="94"/>
                    <a:pt x="486" y="104"/>
                    <a:pt x="486" y="104"/>
                  </a:cubicBezTo>
                  <a:cubicBezTo>
                    <a:pt x="490" y="110"/>
                    <a:pt x="496" y="115"/>
                    <a:pt x="498" y="122"/>
                  </a:cubicBezTo>
                  <a:cubicBezTo>
                    <a:pt x="503" y="136"/>
                    <a:pt x="505" y="160"/>
                    <a:pt x="518" y="168"/>
                  </a:cubicBezTo>
                  <a:cubicBezTo>
                    <a:pt x="521" y="176"/>
                    <a:pt x="525" y="179"/>
                    <a:pt x="532" y="184"/>
                  </a:cubicBezTo>
                  <a:cubicBezTo>
                    <a:pt x="537" y="200"/>
                    <a:pt x="529" y="181"/>
                    <a:pt x="540" y="192"/>
                  </a:cubicBezTo>
                  <a:cubicBezTo>
                    <a:pt x="541" y="193"/>
                    <a:pt x="541" y="196"/>
                    <a:pt x="542" y="198"/>
                  </a:cubicBezTo>
                  <a:cubicBezTo>
                    <a:pt x="543" y="200"/>
                    <a:pt x="544" y="202"/>
                    <a:pt x="546" y="204"/>
                  </a:cubicBezTo>
                  <a:cubicBezTo>
                    <a:pt x="549" y="207"/>
                    <a:pt x="554" y="208"/>
                    <a:pt x="558" y="210"/>
                  </a:cubicBezTo>
                  <a:cubicBezTo>
                    <a:pt x="560" y="217"/>
                    <a:pt x="565" y="218"/>
                    <a:pt x="568" y="224"/>
                  </a:cubicBezTo>
                </a:path>
              </a:pathLst>
            </a:custGeom>
            <a:noFill/>
            <a:ln w="1270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9" name="Freeform 94">
              <a:extLst>
                <a:ext uri="{FF2B5EF4-FFF2-40B4-BE49-F238E27FC236}">
                  <a16:creationId xmlns:a16="http://schemas.microsoft.com/office/drawing/2014/main" id="{6F866AF5-CBC0-40CA-8DDE-52E6522AE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" y="2195"/>
              <a:ext cx="527" cy="114"/>
            </a:xfrm>
            <a:custGeom>
              <a:avLst/>
              <a:gdLst>
                <a:gd name="T0" fmla="*/ 0 w 528"/>
                <a:gd name="T1" fmla="*/ 158 h 108"/>
                <a:gd name="T2" fmla="*/ 36 w 528"/>
                <a:gd name="T3" fmla="*/ 4 h 108"/>
                <a:gd name="T4" fmla="*/ 48 w 528"/>
                <a:gd name="T5" fmla="*/ 0 h 108"/>
                <a:gd name="T6" fmla="*/ 70 w 528"/>
                <a:gd name="T7" fmla="*/ 2 h 108"/>
                <a:gd name="T8" fmla="*/ 86 w 528"/>
                <a:gd name="T9" fmla="*/ 6 h 108"/>
                <a:gd name="T10" fmla="*/ 150 w 528"/>
                <a:gd name="T11" fmla="*/ 299 h 108"/>
                <a:gd name="T12" fmla="*/ 216 w 528"/>
                <a:gd name="T13" fmla="*/ 120 h 108"/>
                <a:gd name="T14" fmla="*/ 354 w 528"/>
                <a:gd name="T15" fmla="*/ 314 h 108"/>
                <a:gd name="T16" fmla="*/ 480 w 528"/>
                <a:gd name="T17" fmla="*/ 566 h 108"/>
                <a:gd name="T18" fmla="*/ 494 w 528"/>
                <a:gd name="T19" fmla="*/ 707 h 108"/>
                <a:gd name="T20" fmla="*/ 504 w 528"/>
                <a:gd name="T21" fmla="*/ 848 h 108"/>
                <a:gd name="T22" fmla="*/ 516 w 528"/>
                <a:gd name="T23" fmla="*/ 928 h 108"/>
                <a:gd name="T24" fmla="*/ 528 w 528"/>
                <a:gd name="T25" fmla="*/ 99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28"/>
                <a:gd name="T40" fmla="*/ 0 h 108"/>
                <a:gd name="T41" fmla="*/ 528 w 528"/>
                <a:gd name="T42" fmla="*/ 108 h 10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28" h="108">
                  <a:moveTo>
                    <a:pt x="0" y="18"/>
                  </a:moveTo>
                  <a:cubicBezTo>
                    <a:pt x="11" y="11"/>
                    <a:pt x="23" y="7"/>
                    <a:pt x="36" y="4"/>
                  </a:cubicBezTo>
                  <a:cubicBezTo>
                    <a:pt x="40" y="3"/>
                    <a:pt x="48" y="0"/>
                    <a:pt x="48" y="0"/>
                  </a:cubicBezTo>
                  <a:cubicBezTo>
                    <a:pt x="55" y="1"/>
                    <a:pt x="63" y="1"/>
                    <a:pt x="70" y="2"/>
                  </a:cubicBezTo>
                  <a:cubicBezTo>
                    <a:pt x="75" y="3"/>
                    <a:pt x="86" y="6"/>
                    <a:pt x="86" y="6"/>
                  </a:cubicBezTo>
                  <a:cubicBezTo>
                    <a:pt x="103" y="18"/>
                    <a:pt x="129" y="28"/>
                    <a:pt x="150" y="32"/>
                  </a:cubicBezTo>
                  <a:cubicBezTo>
                    <a:pt x="173" y="30"/>
                    <a:pt x="197" y="25"/>
                    <a:pt x="216" y="12"/>
                  </a:cubicBezTo>
                  <a:cubicBezTo>
                    <a:pt x="271" y="14"/>
                    <a:pt x="305" y="18"/>
                    <a:pt x="354" y="34"/>
                  </a:cubicBezTo>
                  <a:cubicBezTo>
                    <a:pt x="416" y="31"/>
                    <a:pt x="434" y="31"/>
                    <a:pt x="480" y="62"/>
                  </a:cubicBezTo>
                  <a:cubicBezTo>
                    <a:pt x="489" y="76"/>
                    <a:pt x="483" y="72"/>
                    <a:pt x="494" y="76"/>
                  </a:cubicBezTo>
                  <a:cubicBezTo>
                    <a:pt x="496" y="81"/>
                    <a:pt x="501" y="89"/>
                    <a:pt x="504" y="92"/>
                  </a:cubicBezTo>
                  <a:cubicBezTo>
                    <a:pt x="507" y="95"/>
                    <a:pt x="516" y="100"/>
                    <a:pt x="516" y="100"/>
                  </a:cubicBezTo>
                  <a:cubicBezTo>
                    <a:pt x="520" y="106"/>
                    <a:pt x="521" y="108"/>
                    <a:pt x="528" y="108"/>
                  </a:cubicBezTo>
                </a:path>
              </a:pathLst>
            </a:custGeom>
            <a:noFill/>
            <a:ln w="1270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20" name="AutoShape 95" descr="50%">
              <a:extLst>
                <a:ext uri="{FF2B5EF4-FFF2-40B4-BE49-F238E27FC236}">
                  <a16:creationId xmlns:a16="http://schemas.microsoft.com/office/drawing/2014/main" id="{5FFF4B87-4F57-48A1-B107-8CB173DF5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" y="1539"/>
              <a:ext cx="2472" cy="445"/>
            </a:xfrm>
            <a:prstGeom prst="parallelogram">
              <a:avLst>
                <a:gd name="adj" fmla="val 138876"/>
              </a:avLst>
            </a:prstGeom>
            <a:pattFill prst="pct50">
              <a:fgClr>
                <a:schemeClr val="bg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0" hangingPunct="0"/>
              <a:endParaRPr lang="de-DE" altLang="nl-NL" sz="15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321" name="Group 96">
              <a:extLst>
                <a:ext uri="{FF2B5EF4-FFF2-40B4-BE49-F238E27FC236}">
                  <a16:creationId xmlns:a16="http://schemas.microsoft.com/office/drawing/2014/main" id="{3A1FEB27-B3B3-4A58-B46D-7BBB0ADFC0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02" y="935"/>
              <a:ext cx="1163" cy="620"/>
              <a:chOff x="5472" y="912"/>
              <a:chExt cx="1152" cy="624"/>
            </a:xfrm>
          </p:grpSpPr>
          <p:sp>
            <p:nvSpPr>
              <p:cNvPr id="432" name="Freeform 97">
                <a:extLst>
                  <a:ext uri="{FF2B5EF4-FFF2-40B4-BE49-F238E27FC236}">
                    <a16:creationId xmlns:a16="http://schemas.microsoft.com/office/drawing/2014/main" id="{283CC4FC-E2E7-447F-8CBF-7E39AED2B6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7" y="923"/>
                <a:ext cx="862" cy="595"/>
              </a:xfrm>
              <a:custGeom>
                <a:avLst/>
                <a:gdLst>
                  <a:gd name="T0" fmla="*/ 0 w 4290"/>
                  <a:gd name="T1" fmla="*/ 0 h 2287"/>
                  <a:gd name="T2" fmla="*/ 0 w 4290"/>
                  <a:gd name="T3" fmla="*/ 0 h 2287"/>
                  <a:gd name="T4" fmla="*/ 0 w 4290"/>
                  <a:gd name="T5" fmla="*/ 0 h 2287"/>
                  <a:gd name="T6" fmla="*/ 0 w 4290"/>
                  <a:gd name="T7" fmla="*/ 0 h 2287"/>
                  <a:gd name="T8" fmla="*/ 0 w 4290"/>
                  <a:gd name="T9" fmla="*/ 0 h 2287"/>
                  <a:gd name="T10" fmla="*/ 0 w 4290"/>
                  <a:gd name="T11" fmla="*/ 0 h 2287"/>
                  <a:gd name="T12" fmla="*/ 0 w 4290"/>
                  <a:gd name="T13" fmla="*/ 0 h 2287"/>
                  <a:gd name="T14" fmla="*/ 0 w 4290"/>
                  <a:gd name="T15" fmla="*/ 0 h 2287"/>
                  <a:gd name="T16" fmla="*/ 0 w 4290"/>
                  <a:gd name="T17" fmla="*/ 0 h 2287"/>
                  <a:gd name="T18" fmla="*/ 0 w 4290"/>
                  <a:gd name="T19" fmla="*/ 0 h 228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290"/>
                  <a:gd name="T31" fmla="*/ 0 h 2287"/>
                  <a:gd name="T32" fmla="*/ 4290 w 4290"/>
                  <a:gd name="T33" fmla="*/ 2287 h 228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290" h="2287">
                    <a:moveTo>
                      <a:pt x="0" y="2287"/>
                    </a:moveTo>
                    <a:lnTo>
                      <a:pt x="0" y="1384"/>
                    </a:lnTo>
                    <a:lnTo>
                      <a:pt x="2187" y="0"/>
                    </a:lnTo>
                    <a:lnTo>
                      <a:pt x="3307" y="0"/>
                    </a:lnTo>
                    <a:lnTo>
                      <a:pt x="4033" y="403"/>
                    </a:lnTo>
                    <a:lnTo>
                      <a:pt x="4290" y="941"/>
                    </a:lnTo>
                    <a:lnTo>
                      <a:pt x="4290" y="2287"/>
                    </a:lnTo>
                    <a:lnTo>
                      <a:pt x="0" y="2287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33" name="Freeform 98">
                <a:extLst>
                  <a:ext uri="{FF2B5EF4-FFF2-40B4-BE49-F238E27FC236}">
                    <a16:creationId xmlns:a16="http://schemas.microsoft.com/office/drawing/2014/main" id="{B91FDA23-576A-44F0-BA94-7A373C3BB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7" y="1256"/>
                <a:ext cx="232" cy="266"/>
              </a:xfrm>
              <a:custGeom>
                <a:avLst/>
                <a:gdLst>
                  <a:gd name="T0" fmla="*/ 0 w 1149"/>
                  <a:gd name="T1" fmla="*/ 0 h 1023"/>
                  <a:gd name="T2" fmla="*/ 0 w 1149"/>
                  <a:gd name="T3" fmla="*/ 0 h 1023"/>
                  <a:gd name="T4" fmla="*/ 0 w 1149"/>
                  <a:gd name="T5" fmla="*/ 0 h 1023"/>
                  <a:gd name="T6" fmla="*/ 0 w 1149"/>
                  <a:gd name="T7" fmla="*/ 0 h 1023"/>
                  <a:gd name="T8" fmla="*/ 0 w 1149"/>
                  <a:gd name="T9" fmla="*/ 0 h 1023"/>
                  <a:gd name="T10" fmla="*/ 0 w 1149"/>
                  <a:gd name="T11" fmla="*/ 0 h 1023"/>
                  <a:gd name="T12" fmla="*/ 0 w 1149"/>
                  <a:gd name="T13" fmla="*/ 0 h 10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49"/>
                  <a:gd name="T22" fmla="*/ 0 h 1023"/>
                  <a:gd name="T23" fmla="*/ 1149 w 1149"/>
                  <a:gd name="T24" fmla="*/ 1023 h 102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49" h="1023">
                    <a:moveTo>
                      <a:pt x="0" y="1023"/>
                    </a:moveTo>
                    <a:lnTo>
                      <a:pt x="0" y="0"/>
                    </a:lnTo>
                    <a:lnTo>
                      <a:pt x="1149" y="0"/>
                    </a:lnTo>
                    <a:lnTo>
                      <a:pt x="1149" y="1023"/>
                    </a:lnTo>
                    <a:lnTo>
                      <a:pt x="0" y="1023"/>
                    </a:lnTo>
                    <a:close/>
                  </a:path>
                </a:pathLst>
              </a:custGeom>
              <a:solidFill>
                <a:srgbClr val="FFFF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34" name="Freeform 99">
                <a:extLst>
                  <a:ext uri="{FF2B5EF4-FFF2-40B4-BE49-F238E27FC236}">
                    <a16:creationId xmlns:a16="http://schemas.microsoft.com/office/drawing/2014/main" id="{905E31D4-46FB-45C4-B4CB-7F0A35F161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3" y="923"/>
                <a:ext cx="704" cy="353"/>
              </a:xfrm>
              <a:custGeom>
                <a:avLst/>
                <a:gdLst>
                  <a:gd name="T0" fmla="*/ 0 w 3507"/>
                  <a:gd name="T1" fmla="*/ 0 h 1359"/>
                  <a:gd name="T2" fmla="*/ 0 w 3507"/>
                  <a:gd name="T3" fmla="*/ 0 h 1359"/>
                  <a:gd name="T4" fmla="*/ 0 w 3507"/>
                  <a:gd name="T5" fmla="*/ 0 h 1359"/>
                  <a:gd name="T6" fmla="*/ 0 w 3507"/>
                  <a:gd name="T7" fmla="*/ 0 h 1359"/>
                  <a:gd name="T8" fmla="*/ 0 w 3507"/>
                  <a:gd name="T9" fmla="*/ 0 h 1359"/>
                  <a:gd name="T10" fmla="*/ 0 w 3507"/>
                  <a:gd name="T11" fmla="*/ 0 h 1359"/>
                  <a:gd name="T12" fmla="*/ 0 w 3507"/>
                  <a:gd name="T13" fmla="*/ 0 h 1359"/>
                  <a:gd name="T14" fmla="*/ 0 w 3507"/>
                  <a:gd name="T15" fmla="*/ 0 h 1359"/>
                  <a:gd name="T16" fmla="*/ 0 w 3507"/>
                  <a:gd name="T17" fmla="*/ 0 h 13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07"/>
                  <a:gd name="T28" fmla="*/ 0 h 1359"/>
                  <a:gd name="T29" fmla="*/ 3507 w 3507"/>
                  <a:gd name="T30" fmla="*/ 1359 h 13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07" h="1359">
                    <a:moveTo>
                      <a:pt x="3507" y="0"/>
                    </a:moveTo>
                    <a:lnTo>
                      <a:pt x="2737" y="427"/>
                    </a:lnTo>
                    <a:lnTo>
                      <a:pt x="2254" y="1359"/>
                    </a:lnTo>
                    <a:lnTo>
                      <a:pt x="0" y="1359"/>
                    </a:lnTo>
                    <a:lnTo>
                      <a:pt x="460" y="403"/>
                    </a:lnTo>
                    <a:lnTo>
                      <a:pt x="1241" y="0"/>
                    </a:lnTo>
                    <a:lnTo>
                      <a:pt x="3507" y="0"/>
                    </a:lnTo>
                    <a:close/>
                  </a:path>
                </a:pathLst>
              </a:custGeom>
              <a:solidFill>
                <a:srgbClr val="CC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35" name="Freeform 100">
                <a:extLst>
                  <a:ext uri="{FF2B5EF4-FFF2-40B4-BE49-F238E27FC236}">
                    <a16:creationId xmlns:a16="http://schemas.microsoft.com/office/drawing/2014/main" id="{0FD334A3-9C84-44DF-B5F9-645E92AD89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" y="912"/>
                <a:ext cx="961" cy="379"/>
              </a:xfrm>
              <a:custGeom>
                <a:avLst/>
                <a:gdLst>
                  <a:gd name="T0" fmla="*/ 0 w 4779"/>
                  <a:gd name="T1" fmla="*/ 0 h 1456"/>
                  <a:gd name="T2" fmla="*/ 0 w 4779"/>
                  <a:gd name="T3" fmla="*/ 0 h 1456"/>
                  <a:gd name="T4" fmla="*/ 0 w 4779"/>
                  <a:gd name="T5" fmla="*/ 0 h 1456"/>
                  <a:gd name="T6" fmla="*/ 0 w 4779"/>
                  <a:gd name="T7" fmla="*/ 0 h 1456"/>
                  <a:gd name="T8" fmla="*/ 0 w 4779"/>
                  <a:gd name="T9" fmla="*/ 0 h 1456"/>
                  <a:gd name="T10" fmla="*/ 0 w 4779"/>
                  <a:gd name="T11" fmla="*/ 0 h 1456"/>
                  <a:gd name="T12" fmla="*/ 0 w 4779"/>
                  <a:gd name="T13" fmla="*/ 0 h 1456"/>
                  <a:gd name="T14" fmla="*/ 0 w 4779"/>
                  <a:gd name="T15" fmla="*/ 0 h 1456"/>
                  <a:gd name="T16" fmla="*/ 0 w 4779"/>
                  <a:gd name="T17" fmla="*/ 0 h 1456"/>
                  <a:gd name="T18" fmla="*/ 0 w 4779"/>
                  <a:gd name="T19" fmla="*/ 0 h 1456"/>
                  <a:gd name="T20" fmla="*/ 0 w 4779"/>
                  <a:gd name="T21" fmla="*/ 0 h 1456"/>
                  <a:gd name="T22" fmla="*/ 0 w 4779"/>
                  <a:gd name="T23" fmla="*/ 0 h 1456"/>
                  <a:gd name="T24" fmla="*/ 0 w 4779"/>
                  <a:gd name="T25" fmla="*/ 0 h 1456"/>
                  <a:gd name="T26" fmla="*/ 0 w 4779"/>
                  <a:gd name="T27" fmla="*/ 0 h 1456"/>
                  <a:gd name="T28" fmla="*/ 0 w 4779"/>
                  <a:gd name="T29" fmla="*/ 0 h 1456"/>
                  <a:gd name="T30" fmla="*/ 0 w 4779"/>
                  <a:gd name="T31" fmla="*/ 0 h 1456"/>
                  <a:gd name="T32" fmla="*/ 0 w 4779"/>
                  <a:gd name="T33" fmla="*/ 0 h 1456"/>
                  <a:gd name="T34" fmla="*/ 0 w 4779"/>
                  <a:gd name="T35" fmla="*/ 0 h 1456"/>
                  <a:gd name="T36" fmla="*/ 0 w 4779"/>
                  <a:gd name="T37" fmla="*/ 0 h 1456"/>
                  <a:gd name="T38" fmla="*/ 0 w 4779"/>
                  <a:gd name="T39" fmla="*/ 0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779"/>
                  <a:gd name="T61" fmla="*/ 0 h 1456"/>
                  <a:gd name="T62" fmla="*/ 4779 w 4779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779" h="1456">
                    <a:moveTo>
                      <a:pt x="4720" y="1456"/>
                    </a:moveTo>
                    <a:lnTo>
                      <a:pt x="4199" y="456"/>
                    </a:lnTo>
                    <a:lnTo>
                      <a:pt x="3536" y="114"/>
                    </a:lnTo>
                    <a:lnTo>
                      <a:pt x="2838" y="483"/>
                    </a:lnTo>
                    <a:lnTo>
                      <a:pt x="2348" y="1456"/>
                    </a:lnTo>
                    <a:lnTo>
                      <a:pt x="57" y="1456"/>
                    </a:lnTo>
                    <a:lnTo>
                      <a:pt x="0" y="1369"/>
                    </a:lnTo>
                    <a:lnTo>
                      <a:pt x="496" y="428"/>
                    </a:lnTo>
                    <a:lnTo>
                      <a:pt x="1277" y="0"/>
                    </a:lnTo>
                    <a:lnTo>
                      <a:pt x="1445" y="0"/>
                    </a:lnTo>
                    <a:lnTo>
                      <a:pt x="578" y="456"/>
                    </a:lnTo>
                    <a:lnTo>
                      <a:pt x="89" y="1369"/>
                    </a:lnTo>
                    <a:lnTo>
                      <a:pt x="2287" y="1369"/>
                    </a:lnTo>
                    <a:lnTo>
                      <a:pt x="2751" y="428"/>
                    </a:lnTo>
                    <a:lnTo>
                      <a:pt x="3536" y="0"/>
                    </a:lnTo>
                    <a:lnTo>
                      <a:pt x="4317" y="428"/>
                    </a:lnTo>
                    <a:lnTo>
                      <a:pt x="4779" y="1369"/>
                    </a:lnTo>
                    <a:lnTo>
                      <a:pt x="4720" y="14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36" name="Freeform 101">
                <a:extLst>
                  <a:ext uri="{FF2B5EF4-FFF2-40B4-BE49-F238E27FC236}">
                    <a16:creationId xmlns:a16="http://schemas.microsoft.com/office/drawing/2014/main" id="{39594035-D7A8-4508-BFC0-3DF34EA230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5" y="912"/>
                <a:ext cx="466" cy="22"/>
              </a:xfrm>
              <a:custGeom>
                <a:avLst/>
                <a:gdLst>
                  <a:gd name="T0" fmla="*/ 0 w 2318"/>
                  <a:gd name="T1" fmla="*/ 0 h 85"/>
                  <a:gd name="T2" fmla="*/ 0 w 2318"/>
                  <a:gd name="T3" fmla="*/ 0 h 85"/>
                  <a:gd name="T4" fmla="*/ 0 w 2318"/>
                  <a:gd name="T5" fmla="*/ 0 h 85"/>
                  <a:gd name="T6" fmla="*/ 0 w 2318"/>
                  <a:gd name="T7" fmla="*/ 0 h 85"/>
                  <a:gd name="T8" fmla="*/ 0 w 2318"/>
                  <a:gd name="T9" fmla="*/ 0 h 85"/>
                  <a:gd name="T10" fmla="*/ 0 w 2318"/>
                  <a:gd name="T11" fmla="*/ 0 h 85"/>
                  <a:gd name="T12" fmla="*/ 0 w 2318"/>
                  <a:gd name="T13" fmla="*/ 0 h 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18"/>
                  <a:gd name="T22" fmla="*/ 0 h 85"/>
                  <a:gd name="T23" fmla="*/ 2318 w 2318"/>
                  <a:gd name="T24" fmla="*/ 85 h 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18" h="85">
                    <a:moveTo>
                      <a:pt x="2318" y="0"/>
                    </a:moveTo>
                    <a:lnTo>
                      <a:pt x="116" y="0"/>
                    </a:lnTo>
                    <a:lnTo>
                      <a:pt x="0" y="85"/>
                    </a:lnTo>
                    <a:lnTo>
                      <a:pt x="2318" y="85"/>
                    </a:lnTo>
                    <a:lnTo>
                      <a:pt x="23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37" name="Freeform 102">
                <a:extLst>
                  <a:ext uri="{FF2B5EF4-FFF2-40B4-BE49-F238E27FC236}">
                    <a16:creationId xmlns:a16="http://schemas.microsoft.com/office/drawing/2014/main" id="{40C66379-52FE-4D5A-BCD5-DB98BA70B3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3" y="1023"/>
                <a:ext cx="466" cy="24"/>
              </a:xfrm>
              <a:custGeom>
                <a:avLst/>
                <a:gdLst>
                  <a:gd name="T0" fmla="*/ 0 w 2315"/>
                  <a:gd name="T1" fmla="*/ 0 h 85"/>
                  <a:gd name="T2" fmla="*/ 0 w 2315"/>
                  <a:gd name="T3" fmla="*/ 0 h 85"/>
                  <a:gd name="T4" fmla="*/ 0 w 2315"/>
                  <a:gd name="T5" fmla="*/ 0 h 85"/>
                  <a:gd name="T6" fmla="*/ 0 w 2315"/>
                  <a:gd name="T7" fmla="*/ 0 h 85"/>
                  <a:gd name="T8" fmla="*/ 0 w 2315"/>
                  <a:gd name="T9" fmla="*/ 0 h 85"/>
                  <a:gd name="T10" fmla="*/ 0 w 2315"/>
                  <a:gd name="T11" fmla="*/ 0 h 85"/>
                  <a:gd name="T12" fmla="*/ 0 w 2315"/>
                  <a:gd name="T13" fmla="*/ 0 h 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15"/>
                  <a:gd name="T22" fmla="*/ 0 h 85"/>
                  <a:gd name="T23" fmla="*/ 2315 w 2315"/>
                  <a:gd name="T24" fmla="*/ 85 h 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15" h="85">
                    <a:moveTo>
                      <a:pt x="85" y="0"/>
                    </a:moveTo>
                    <a:lnTo>
                      <a:pt x="2315" y="0"/>
                    </a:lnTo>
                    <a:lnTo>
                      <a:pt x="2287" y="85"/>
                    </a:lnTo>
                    <a:lnTo>
                      <a:pt x="0" y="85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38" name="Freeform 103">
                <a:extLst>
                  <a:ext uri="{FF2B5EF4-FFF2-40B4-BE49-F238E27FC236}">
                    <a16:creationId xmlns:a16="http://schemas.microsoft.com/office/drawing/2014/main" id="{2BC7A3E1-11C4-46A0-8B45-361D903D4C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1" y="1128"/>
                <a:ext cx="1153" cy="408"/>
              </a:xfrm>
              <a:custGeom>
                <a:avLst/>
                <a:gdLst>
                  <a:gd name="T0" fmla="*/ 0 w 5736"/>
                  <a:gd name="T1" fmla="*/ 0 h 1570"/>
                  <a:gd name="T2" fmla="*/ 0 w 5736"/>
                  <a:gd name="T3" fmla="*/ 0 h 1570"/>
                  <a:gd name="T4" fmla="*/ 0 w 5736"/>
                  <a:gd name="T5" fmla="*/ 0 h 1570"/>
                  <a:gd name="T6" fmla="*/ 0 w 5736"/>
                  <a:gd name="T7" fmla="*/ 0 h 1570"/>
                  <a:gd name="T8" fmla="*/ 0 w 5736"/>
                  <a:gd name="T9" fmla="*/ 0 h 1570"/>
                  <a:gd name="T10" fmla="*/ 0 w 5736"/>
                  <a:gd name="T11" fmla="*/ 0 h 1570"/>
                  <a:gd name="T12" fmla="*/ 0 w 5736"/>
                  <a:gd name="T13" fmla="*/ 0 h 1570"/>
                  <a:gd name="T14" fmla="*/ 0 w 5736"/>
                  <a:gd name="T15" fmla="*/ 0 h 1570"/>
                  <a:gd name="T16" fmla="*/ 0 w 5736"/>
                  <a:gd name="T17" fmla="*/ 0 h 1570"/>
                  <a:gd name="T18" fmla="*/ 0 w 5736"/>
                  <a:gd name="T19" fmla="*/ 0 h 1570"/>
                  <a:gd name="T20" fmla="*/ 0 w 5736"/>
                  <a:gd name="T21" fmla="*/ 0 h 1570"/>
                  <a:gd name="T22" fmla="*/ 0 w 5736"/>
                  <a:gd name="T23" fmla="*/ 0 h 1570"/>
                  <a:gd name="T24" fmla="*/ 0 w 5736"/>
                  <a:gd name="T25" fmla="*/ 0 h 1570"/>
                  <a:gd name="T26" fmla="*/ 0 w 5736"/>
                  <a:gd name="T27" fmla="*/ 0 h 1570"/>
                  <a:gd name="T28" fmla="*/ 0 w 5736"/>
                  <a:gd name="T29" fmla="*/ 0 h 1570"/>
                  <a:gd name="T30" fmla="*/ 0 w 5736"/>
                  <a:gd name="T31" fmla="*/ 0 h 1570"/>
                  <a:gd name="T32" fmla="*/ 0 w 5736"/>
                  <a:gd name="T33" fmla="*/ 0 h 1570"/>
                  <a:gd name="T34" fmla="*/ 0 w 5736"/>
                  <a:gd name="T35" fmla="*/ 0 h 1570"/>
                  <a:gd name="T36" fmla="*/ 0 w 5736"/>
                  <a:gd name="T37" fmla="*/ 0 h 15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736"/>
                  <a:gd name="T58" fmla="*/ 0 h 1570"/>
                  <a:gd name="T59" fmla="*/ 5736 w 5736"/>
                  <a:gd name="T60" fmla="*/ 1570 h 157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736" h="1570">
                    <a:moveTo>
                      <a:pt x="340" y="625"/>
                    </a:moveTo>
                    <a:lnTo>
                      <a:pt x="340" y="1454"/>
                    </a:lnTo>
                    <a:lnTo>
                      <a:pt x="0" y="1454"/>
                    </a:lnTo>
                    <a:lnTo>
                      <a:pt x="0" y="1570"/>
                    </a:lnTo>
                    <a:lnTo>
                      <a:pt x="5736" y="1570"/>
                    </a:lnTo>
                    <a:lnTo>
                      <a:pt x="5736" y="1454"/>
                    </a:lnTo>
                    <a:lnTo>
                      <a:pt x="4717" y="1454"/>
                    </a:lnTo>
                    <a:lnTo>
                      <a:pt x="4717" y="256"/>
                    </a:lnTo>
                    <a:lnTo>
                      <a:pt x="4629" y="83"/>
                    </a:lnTo>
                    <a:lnTo>
                      <a:pt x="4629" y="1454"/>
                    </a:lnTo>
                    <a:lnTo>
                      <a:pt x="2721" y="1454"/>
                    </a:lnTo>
                    <a:lnTo>
                      <a:pt x="2721" y="0"/>
                    </a:lnTo>
                    <a:lnTo>
                      <a:pt x="2633" y="226"/>
                    </a:lnTo>
                    <a:lnTo>
                      <a:pt x="2633" y="1454"/>
                    </a:lnTo>
                    <a:lnTo>
                      <a:pt x="430" y="1454"/>
                    </a:lnTo>
                    <a:lnTo>
                      <a:pt x="430" y="598"/>
                    </a:lnTo>
                    <a:lnTo>
                      <a:pt x="340" y="6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39" name="Freeform 104">
                <a:extLst>
                  <a:ext uri="{FF2B5EF4-FFF2-40B4-BE49-F238E27FC236}">
                    <a16:creationId xmlns:a16="http://schemas.microsoft.com/office/drawing/2014/main" id="{A827C0C9-9E62-4B0F-BAA9-92FA94031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8" y="1239"/>
                <a:ext cx="250" cy="275"/>
              </a:xfrm>
              <a:custGeom>
                <a:avLst/>
                <a:gdLst>
                  <a:gd name="T0" fmla="*/ 0 w 1243"/>
                  <a:gd name="T1" fmla="*/ 0 h 1061"/>
                  <a:gd name="T2" fmla="*/ 0 w 1243"/>
                  <a:gd name="T3" fmla="*/ 0 h 1061"/>
                  <a:gd name="T4" fmla="*/ 0 w 1243"/>
                  <a:gd name="T5" fmla="*/ 0 h 1061"/>
                  <a:gd name="T6" fmla="*/ 0 w 1243"/>
                  <a:gd name="T7" fmla="*/ 0 h 1061"/>
                  <a:gd name="T8" fmla="*/ 0 w 1243"/>
                  <a:gd name="T9" fmla="*/ 0 h 1061"/>
                  <a:gd name="T10" fmla="*/ 0 w 1243"/>
                  <a:gd name="T11" fmla="*/ 0 h 1061"/>
                  <a:gd name="T12" fmla="*/ 0 w 1243"/>
                  <a:gd name="T13" fmla="*/ 0 h 1061"/>
                  <a:gd name="T14" fmla="*/ 0 w 1243"/>
                  <a:gd name="T15" fmla="*/ 0 h 1061"/>
                  <a:gd name="T16" fmla="*/ 0 w 1243"/>
                  <a:gd name="T17" fmla="*/ 0 h 1061"/>
                  <a:gd name="T18" fmla="*/ 0 w 1243"/>
                  <a:gd name="T19" fmla="*/ 0 h 1061"/>
                  <a:gd name="T20" fmla="*/ 0 w 1243"/>
                  <a:gd name="T21" fmla="*/ 0 h 106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43"/>
                  <a:gd name="T34" fmla="*/ 0 h 1061"/>
                  <a:gd name="T35" fmla="*/ 1243 w 1243"/>
                  <a:gd name="T36" fmla="*/ 1061 h 106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43" h="1061">
                    <a:moveTo>
                      <a:pt x="0" y="1061"/>
                    </a:moveTo>
                    <a:lnTo>
                      <a:pt x="0" y="0"/>
                    </a:lnTo>
                    <a:lnTo>
                      <a:pt x="1243" y="0"/>
                    </a:lnTo>
                    <a:lnTo>
                      <a:pt x="1243" y="1061"/>
                    </a:lnTo>
                    <a:lnTo>
                      <a:pt x="1159" y="1061"/>
                    </a:lnTo>
                    <a:lnTo>
                      <a:pt x="1159" y="89"/>
                    </a:lnTo>
                    <a:lnTo>
                      <a:pt x="87" y="89"/>
                    </a:lnTo>
                    <a:lnTo>
                      <a:pt x="87" y="1061"/>
                    </a:lnTo>
                    <a:lnTo>
                      <a:pt x="0" y="10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0" name="Freeform 105">
                <a:extLst>
                  <a:ext uri="{FF2B5EF4-FFF2-40B4-BE49-F238E27FC236}">
                    <a16:creationId xmlns:a16="http://schemas.microsoft.com/office/drawing/2014/main" id="{21B81D63-1F2E-4645-A648-B528D770E7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0" y="1246"/>
                <a:ext cx="232" cy="283"/>
              </a:xfrm>
              <a:custGeom>
                <a:avLst/>
                <a:gdLst>
                  <a:gd name="T0" fmla="*/ 0 w 1156"/>
                  <a:gd name="T1" fmla="*/ 0 h 1084"/>
                  <a:gd name="T2" fmla="*/ 0 w 1156"/>
                  <a:gd name="T3" fmla="*/ 0 h 1084"/>
                  <a:gd name="T4" fmla="*/ 0 w 1156"/>
                  <a:gd name="T5" fmla="*/ 0 h 1084"/>
                  <a:gd name="T6" fmla="*/ 0 w 1156"/>
                  <a:gd name="T7" fmla="*/ 0 h 1084"/>
                  <a:gd name="T8" fmla="*/ 0 w 1156"/>
                  <a:gd name="T9" fmla="*/ 0 h 1084"/>
                  <a:gd name="T10" fmla="*/ 0 w 1156"/>
                  <a:gd name="T11" fmla="*/ 0 h 1084"/>
                  <a:gd name="T12" fmla="*/ 0 w 1156"/>
                  <a:gd name="T13" fmla="*/ 0 h 10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56"/>
                  <a:gd name="T22" fmla="*/ 0 h 1084"/>
                  <a:gd name="T23" fmla="*/ 1156 w 1156"/>
                  <a:gd name="T24" fmla="*/ 1084 h 10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56" h="1084">
                    <a:moveTo>
                      <a:pt x="1129" y="1084"/>
                    </a:moveTo>
                    <a:lnTo>
                      <a:pt x="0" y="82"/>
                    </a:lnTo>
                    <a:lnTo>
                      <a:pt x="28" y="0"/>
                    </a:lnTo>
                    <a:lnTo>
                      <a:pt x="1156" y="998"/>
                    </a:lnTo>
                    <a:lnTo>
                      <a:pt x="1129" y="10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1" name="Freeform 106">
                <a:extLst>
                  <a:ext uri="{FF2B5EF4-FFF2-40B4-BE49-F238E27FC236}">
                    <a16:creationId xmlns:a16="http://schemas.microsoft.com/office/drawing/2014/main" id="{FE670AD7-6378-433B-8036-D0A102C4E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0" y="1246"/>
                <a:ext cx="232" cy="283"/>
              </a:xfrm>
              <a:custGeom>
                <a:avLst/>
                <a:gdLst>
                  <a:gd name="T0" fmla="*/ 0 w 1156"/>
                  <a:gd name="T1" fmla="*/ 0 h 1084"/>
                  <a:gd name="T2" fmla="*/ 0 w 1156"/>
                  <a:gd name="T3" fmla="*/ 0 h 1084"/>
                  <a:gd name="T4" fmla="*/ 0 w 1156"/>
                  <a:gd name="T5" fmla="*/ 0 h 1084"/>
                  <a:gd name="T6" fmla="*/ 0 w 1156"/>
                  <a:gd name="T7" fmla="*/ 0 h 1084"/>
                  <a:gd name="T8" fmla="*/ 0 w 1156"/>
                  <a:gd name="T9" fmla="*/ 0 h 1084"/>
                  <a:gd name="T10" fmla="*/ 0 w 1156"/>
                  <a:gd name="T11" fmla="*/ 0 h 1084"/>
                  <a:gd name="T12" fmla="*/ 0 w 1156"/>
                  <a:gd name="T13" fmla="*/ 0 h 10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56"/>
                  <a:gd name="T22" fmla="*/ 0 h 1084"/>
                  <a:gd name="T23" fmla="*/ 1156 w 1156"/>
                  <a:gd name="T24" fmla="*/ 1084 h 10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56" h="1084">
                    <a:moveTo>
                      <a:pt x="28" y="1084"/>
                    </a:moveTo>
                    <a:lnTo>
                      <a:pt x="1156" y="82"/>
                    </a:lnTo>
                    <a:lnTo>
                      <a:pt x="1129" y="0"/>
                    </a:lnTo>
                    <a:lnTo>
                      <a:pt x="0" y="998"/>
                    </a:lnTo>
                    <a:lnTo>
                      <a:pt x="28" y="10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2" name="Freeform 107">
                <a:extLst>
                  <a:ext uri="{FF2B5EF4-FFF2-40B4-BE49-F238E27FC236}">
                    <a16:creationId xmlns:a16="http://schemas.microsoft.com/office/drawing/2014/main" id="{2673CA6E-F593-464A-B5AA-50878FA940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9" y="1075"/>
                <a:ext cx="81" cy="113"/>
              </a:xfrm>
              <a:custGeom>
                <a:avLst/>
                <a:gdLst>
                  <a:gd name="T0" fmla="*/ 0 w 408"/>
                  <a:gd name="T1" fmla="*/ 0 h 432"/>
                  <a:gd name="T2" fmla="*/ 0 w 408"/>
                  <a:gd name="T3" fmla="*/ 0 h 432"/>
                  <a:gd name="T4" fmla="*/ 0 w 408"/>
                  <a:gd name="T5" fmla="*/ 0 h 432"/>
                  <a:gd name="T6" fmla="*/ 0 w 408"/>
                  <a:gd name="T7" fmla="*/ 0 h 432"/>
                  <a:gd name="T8" fmla="*/ 0 w 408"/>
                  <a:gd name="T9" fmla="*/ 0 h 432"/>
                  <a:gd name="T10" fmla="*/ 0 w 408"/>
                  <a:gd name="T11" fmla="*/ 0 h 432"/>
                  <a:gd name="T12" fmla="*/ 0 w 408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8"/>
                  <a:gd name="T22" fmla="*/ 0 h 432"/>
                  <a:gd name="T23" fmla="*/ 408 w 408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8" h="432">
                    <a:moveTo>
                      <a:pt x="0" y="0"/>
                    </a:moveTo>
                    <a:lnTo>
                      <a:pt x="0" y="432"/>
                    </a:lnTo>
                    <a:lnTo>
                      <a:pt x="408" y="432"/>
                    </a:lnTo>
                    <a:lnTo>
                      <a:pt x="4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3" name="Freeform 108">
                <a:extLst>
                  <a:ext uri="{FF2B5EF4-FFF2-40B4-BE49-F238E27FC236}">
                    <a16:creationId xmlns:a16="http://schemas.microsoft.com/office/drawing/2014/main" id="{03D5855A-CAA4-4C35-BC57-F32B4CC7B7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4" y="1343"/>
                <a:ext cx="89" cy="59"/>
              </a:xfrm>
              <a:custGeom>
                <a:avLst/>
                <a:gdLst>
                  <a:gd name="T0" fmla="*/ 0 w 435"/>
                  <a:gd name="T1" fmla="*/ 0 h 228"/>
                  <a:gd name="T2" fmla="*/ 0 w 435"/>
                  <a:gd name="T3" fmla="*/ 0 h 228"/>
                  <a:gd name="T4" fmla="*/ 0 w 435"/>
                  <a:gd name="T5" fmla="*/ 0 h 228"/>
                  <a:gd name="T6" fmla="*/ 0 w 435"/>
                  <a:gd name="T7" fmla="*/ 0 h 228"/>
                  <a:gd name="T8" fmla="*/ 0 w 435"/>
                  <a:gd name="T9" fmla="*/ 0 h 228"/>
                  <a:gd name="T10" fmla="*/ 0 w 435"/>
                  <a:gd name="T11" fmla="*/ 0 h 228"/>
                  <a:gd name="T12" fmla="*/ 0 w 435"/>
                  <a:gd name="T13" fmla="*/ 0 h 2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5"/>
                  <a:gd name="T22" fmla="*/ 0 h 228"/>
                  <a:gd name="T23" fmla="*/ 435 w 435"/>
                  <a:gd name="T24" fmla="*/ 228 h 2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5" h="228">
                    <a:moveTo>
                      <a:pt x="0" y="0"/>
                    </a:moveTo>
                    <a:lnTo>
                      <a:pt x="0" y="228"/>
                    </a:lnTo>
                    <a:lnTo>
                      <a:pt x="435" y="228"/>
                    </a:lnTo>
                    <a:lnTo>
                      <a:pt x="4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4" name="Freeform 109">
                <a:extLst>
                  <a:ext uri="{FF2B5EF4-FFF2-40B4-BE49-F238E27FC236}">
                    <a16:creationId xmlns:a16="http://schemas.microsoft.com/office/drawing/2014/main" id="{CD223DCA-45B0-47EF-A99B-AB2E5EC36D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3" y="1343"/>
                <a:ext cx="87" cy="59"/>
              </a:xfrm>
              <a:custGeom>
                <a:avLst/>
                <a:gdLst>
                  <a:gd name="T0" fmla="*/ 0 w 435"/>
                  <a:gd name="T1" fmla="*/ 0 h 228"/>
                  <a:gd name="T2" fmla="*/ 0 w 435"/>
                  <a:gd name="T3" fmla="*/ 0 h 228"/>
                  <a:gd name="T4" fmla="*/ 0 w 435"/>
                  <a:gd name="T5" fmla="*/ 0 h 228"/>
                  <a:gd name="T6" fmla="*/ 0 w 435"/>
                  <a:gd name="T7" fmla="*/ 0 h 228"/>
                  <a:gd name="T8" fmla="*/ 0 w 435"/>
                  <a:gd name="T9" fmla="*/ 0 h 228"/>
                  <a:gd name="T10" fmla="*/ 0 w 435"/>
                  <a:gd name="T11" fmla="*/ 0 h 228"/>
                  <a:gd name="T12" fmla="*/ 0 w 435"/>
                  <a:gd name="T13" fmla="*/ 0 h 2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5"/>
                  <a:gd name="T22" fmla="*/ 0 h 228"/>
                  <a:gd name="T23" fmla="*/ 435 w 435"/>
                  <a:gd name="T24" fmla="*/ 228 h 2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5" h="228">
                    <a:moveTo>
                      <a:pt x="0" y="0"/>
                    </a:moveTo>
                    <a:lnTo>
                      <a:pt x="0" y="228"/>
                    </a:lnTo>
                    <a:lnTo>
                      <a:pt x="435" y="228"/>
                    </a:lnTo>
                    <a:lnTo>
                      <a:pt x="4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5" name="Freeform 110">
                <a:extLst>
                  <a:ext uri="{FF2B5EF4-FFF2-40B4-BE49-F238E27FC236}">
                    <a16:creationId xmlns:a16="http://schemas.microsoft.com/office/drawing/2014/main" id="{E1BC7D2F-3942-444A-AC80-BEA72848C4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0" y="1343"/>
                <a:ext cx="87" cy="59"/>
              </a:xfrm>
              <a:custGeom>
                <a:avLst/>
                <a:gdLst>
                  <a:gd name="T0" fmla="*/ 0 w 434"/>
                  <a:gd name="T1" fmla="*/ 0 h 228"/>
                  <a:gd name="T2" fmla="*/ 0 w 434"/>
                  <a:gd name="T3" fmla="*/ 0 h 228"/>
                  <a:gd name="T4" fmla="*/ 0 w 434"/>
                  <a:gd name="T5" fmla="*/ 0 h 228"/>
                  <a:gd name="T6" fmla="*/ 0 w 434"/>
                  <a:gd name="T7" fmla="*/ 0 h 228"/>
                  <a:gd name="T8" fmla="*/ 0 w 434"/>
                  <a:gd name="T9" fmla="*/ 0 h 228"/>
                  <a:gd name="T10" fmla="*/ 0 w 434"/>
                  <a:gd name="T11" fmla="*/ 0 h 228"/>
                  <a:gd name="T12" fmla="*/ 0 w 434"/>
                  <a:gd name="T13" fmla="*/ 0 h 2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4"/>
                  <a:gd name="T22" fmla="*/ 0 h 228"/>
                  <a:gd name="T23" fmla="*/ 434 w 434"/>
                  <a:gd name="T24" fmla="*/ 228 h 2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4" h="228">
                    <a:moveTo>
                      <a:pt x="0" y="0"/>
                    </a:moveTo>
                    <a:lnTo>
                      <a:pt x="0" y="228"/>
                    </a:lnTo>
                    <a:lnTo>
                      <a:pt x="434" y="228"/>
                    </a:lnTo>
                    <a:lnTo>
                      <a:pt x="4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22" name="Group 111">
              <a:extLst>
                <a:ext uri="{FF2B5EF4-FFF2-40B4-BE49-F238E27FC236}">
                  <a16:creationId xmlns:a16="http://schemas.microsoft.com/office/drawing/2014/main" id="{048199E7-F15E-4353-9A7D-AD1AE1FDC1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746"/>
              <a:ext cx="242" cy="71"/>
              <a:chOff x="4857" y="1752"/>
              <a:chExt cx="327" cy="72"/>
            </a:xfrm>
          </p:grpSpPr>
          <p:sp>
            <p:nvSpPr>
              <p:cNvPr id="428" name="Freeform 112">
                <a:extLst>
                  <a:ext uri="{FF2B5EF4-FFF2-40B4-BE49-F238E27FC236}">
                    <a16:creationId xmlns:a16="http://schemas.microsoft.com/office/drawing/2014/main" id="{B0B7D23D-0E4D-4A60-A34F-4DDDB9FB5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8" y="1753"/>
                <a:ext cx="327" cy="71"/>
              </a:xfrm>
              <a:custGeom>
                <a:avLst/>
                <a:gdLst>
                  <a:gd name="T0" fmla="*/ 3 w 378"/>
                  <a:gd name="T1" fmla="*/ 0 h 127"/>
                  <a:gd name="T2" fmla="*/ 3 w 378"/>
                  <a:gd name="T3" fmla="*/ 1 h 127"/>
                  <a:gd name="T4" fmla="*/ 3 w 378"/>
                  <a:gd name="T5" fmla="*/ 1 h 127"/>
                  <a:gd name="T6" fmla="*/ 3 w 378"/>
                  <a:gd name="T7" fmla="*/ 1 h 127"/>
                  <a:gd name="T8" fmla="*/ 0 w 378"/>
                  <a:gd name="T9" fmla="*/ 1 h 127"/>
                  <a:gd name="T10" fmla="*/ 3 w 378"/>
                  <a:gd name="T11" fmla="*/ 1 h 127"/>
                  <a:gd name="T12" fmla="*/ 3 w 378"/>
                  <a:gd name="T13" fmla="*/ 1 h 127"/>
                  <a:gd name="T14" fmla="*/ 3 w 378"/>
                  <a:gd name="T15" fmla="*/ 1 h 127"/>
                  <a:gd name="T16" fmla="*/ 3 w 378"/>
                  <a:gd name="T17" fmla="*/ 0 h 1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8"/>
                  <a:gd name="T28" fmla="*/ 0 h 127"/>
                  <a:gd name="T29" fmla="*/ 378 w 378"/>
                  <a:gd name="T30" fmla="*/ 127 h 1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8" h="127">
                    <a:moveTo>
                      <a:pt x="156" y="0"/>
                    </a:moveTo>
                    <a:cubicBezTo>
                      <a:pt x="232" y="2"/>
                      <a:pt x="302" y="6"/>
                      <a:pt x="378" y="9"/>
                    </a:cubicBezTo>
                    <a:cubicBezTo>
                      <a:pt x="368" y="40"/>
                      <a:pt x="331" y="71"/>
                      <a:pt x="300" y="81"/>
                    </a:cubicBezTo>
                    <a:cubicBezTo>
                      <a:pt x="289" y="92"/>
                      <a:pt x="260" y="115"/>
                      <a:pt x="246" y="120"/>
                    </a:cubicBezTo>
                    <a:cubicBezTo>
                      <a:pt x="164" y="115"/>
                      <a:pt x="80" y="127"/>
                      <a:pt x="0" y="111"/>
                    </a:cubicBezTo>
                    <a:cubicBezTo>
                      <a:pt x="10" y="104"/>
                      <a:pt x="13" y="97"/>
                      <a:pt x="24" y="93"/>
                    </a:cubicBezTo>
                    <a:cubicBezTo>
                      <a:pt x="30" y="84"/>
                      <a:pt x="38" y="80"/>
                      <a:pt x="48" y="75"/>
                    </a:cubicBezTo>
                    <a:cubicBezTo>
                      <a:pt x="54" y="72"/>
                      <a:pt x="66" y="69"/>
                      <a:pt x="66" y="69"/>
                    </a:cubicBezTo>
                    <a:cubicBezTo>
                      <a:pt x="85" y="40"/>
                      <a:pt x="145" y="33"/>
                      <a:pt x="156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29" name="Freeform 113">
                <a:extLst>
                  <a:ext uri="{FF2B5EF4-FFF2-40B4-BE49-F238E27FC236}">
                    <a16:creationId xmlns:a16="http://schemas.microsoft.com/office/drawing/2014/main" id="{73C74035-3322-444A-9814-226C5E3F00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3" y="1777"/>
                <a:ext cx="103" cy="0"/>
              </a:xfrm>
              <a:custGeom>
                <a:avLst/>
                <a:gdLst>
                  <a:gd name="T0" fmla="*/ 0 w 104"/>
                  <a:gd name="T1" fmla="*/ 0 h 1"/>
                  <a:gd name="T2" fmla="*/ 96 w 104"/>
                  <a:gd name="T3" fmla="*/ 0 h 1"/>
                  <a:gd name="T4" fmla="*/ 48 w 104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04"/>
                  <a:gd name="T10" fmla="*/ 0 h 1"/>
                  <a:gd name="T11" fmla="*/ 104 w 104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4" h="1">
                    <a:moveTo>
                      <a:pt x="0" y="0"/>
                    </a:moveTo>
                    <a:cubicBezTo>
                      <a:pt x="44" y="0"/>
                      <a:pt x="88" y="0"/>
                      <a:pt x="96" y="0"/>
                    </a:cubicBezTo>
                    <a:cubicBezTo>
                      <a:pt x="104" y="0"/>
                      <a:pt x="56" y="0"/>
                      <a:pt x="48" y="0"/>
                    </a:cubicBezTo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30" name="Freeform 114">
                <a:extLst>
                  <a:ext uri="{FF2B5EF4-FFF2-40B4-BE49-F238E27FC236}">
                    <a16:creationId xmlns:a16="http://schemas.microsoft.com/office/drawing/2014/main" id="{C074CA83-449E-4AB9-B27D-A2AA44ED37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8" y="1805"/>
                <a:ext cx="143" cy="2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cubicBezTo>
                      <a:pt x="60" y="0"/>
                      <a:pt x="120" y="0"/>
                      <a:pt x="144" y="0"/>
                    </a:cubicBezTo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31" name="Freeform 115">
                <a:extLst>
                  <a:ext uri="{FF2B5EF4-FFF2-40B4-BE49-F238E27FC236}">
                    <a16:creationId xmlns:a16="http://schemas.microsoft.com/office/drawing/2014/main" id="{02373138-2FF3-461E-93A3-BD798892AC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1792"/>
                <a:ext cx="143" cy="0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cubicBezTo>
                      <a:pt x="0" y="0"/>
                      <a:pt x="72" y="0"/>
                      <a:pt x="144" y="0"/>
                    </a:cubicBezTo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23" name="Group 116">
              <a:extLst>
                <a:ext uri="{FF2B5EF4-FFF2-40B4-BE49-F238E27FC236}">
                  <a16:creationId xmlns:a16="http://schemas.microsoft.com/office/drawing/2014/main" id="{4514BEF3-13AE-4BDF-B11A-7AFE601B30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2" y="1030"/>
              <a:ext cx="873" cy="716"/>
              <a:chOff x="3336" y="1002"/>
              <a:chExt cx="864" cy="720"/>
            </a:xfrm>
          </p:grpSpPr>
          <p:sp>
            <p:nvSpPr>
              <p:cNvPr id="409" name="Freeform 117">
                <a:extLst>
                  <a:ext uri="{FF2B5EF4-FFF2-40B4-BE49-F238E27FC236}">
                    <a16:creationId xmlns:a16="http://schemas.microsoft.com/office/drawing/2014/main" id="{598FD4C2-A261-46EC-9AD8-FCBC51F868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" y="1067"/>
                <a:ext cx="493" cy="655"/>
              </a:xfrm>
              <a:custGeom>
                <a:avLst/>
                <a:gdLst>
                  <a:gd name="T0" fmla="*/ 0 w 384"/>
                  <a:gd name="T1" fmla="*/ 792842190 h 480"/>
                  <a:gd name="T2" fmla="*/ 0 w 384"/>
                  <a:gd name="T3" fmla="*/ 1978291630 h 480"/>
                  <a:gd name="T4" fmla="*/ 79745539 w 384"/>
                  <a:gd name="T5" fmla="*/ 1978291630 h 480"/>
                  <a:gd name="T6" fmla="*/ 79745539 w 384"/>
                  <a:gd name="T7" fmla="*/ 792842190 h 480"/>
                  <a:gd name="T8" fmla="*/ 40341119 w 384"/>
                  <a:gd name="T9" fmla="*/ 0 h 480"/>
                  <a:gd name="T10" fmla="*/ 0 w 384"/>
                  <a:gd name="T11" fmla="*/ 792842190 h 4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4"/>
                  <a:gd name="T19" fmla="*/ 0 h 480"/>
                  <a:gd name="T20" fmla="*/ 384 w 384"/>
                  <a:gd name="T21" fmla="*/ 480 h 48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4" h="480">
                    <a:moveTo>
                      <a:pt x="0" y="192"/>
                    </a:moveTo>
                    <a:lnTo>
                      <a:pt x="0" y="480"/>
                    </a:lnTo>
                    <a:lnTo>
                      <a:pt x="384" y="480"/>
                    </a:lnTo>
                    <a:lnTo>
                      <a:pt x="384" y="192"/>
                    </a:lnTo>
                    <a:lnTo>
                      <a:pt x="194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10" name="Freeform 118">
                <a:extLst>
                  <a:ext uri="{FF2B5EF4-FFF2-40B4-BE49-F238E27FC236}">
                    <a16:creationId xmlns:a16="http://schemas.microsoft.com/office/drawing/2014/main" id="{A1A3B3F3-C2CC-4DB7-A71A-475730F58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1" y="1198"/>
                <a:ext cx="247" cy="524"/>
              </a:xfrm>
              <a:custGeom>
                <a:avLst/>
                <a:gdLst>
                  <a:gd name="T0" fmla="*/ 0 w 192"/>
                  <a:gd name="T1" fmla="*/ 395588609 h 384"/>
                  <a:gd name="T2" fmla="*/ 44060196 w 192"/>
                  <a:gd name="T3" fmla="*/ 0 h 384"/>
                  <a:gd name="T4" fmla="*/ 44060196 w 192"/>
                  <a:gd name="T5" fmla="*/ 987506681 h 384"/>
                  <a:gd name="T6" fmla="*/ 0 w 192"/>
                  <a:gd name="T7" fmla="*/ 1583433177 h 384"/>
                  <a:gd name="T8" fmla="*/ 0 w 192"/>
                  <a:gd name="T9" fmla="*/ 395588609 h 3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2"/>
                  <a:gd name="T16" fmla="*/ 0 h 384"/>
                  <a:gd name="T17" fmla="*/ 192 w 192"/>
                  <a:gd name="T18" fmla="*/ 384 h 3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2" h="384">
                    <a:moveTo>
                      <a:pt x="0" y="96"/>
                    </a:moveTo>
                    <a:lnTo>
                      <a:pt x="192" y="0"/>
                    </a:lnTo>
                    <a:lnTo>
                      <a:pt x="192" y="240"/>
                    </a:lnTo>
                    <a:lnTo>
                      <a:pt x="0" y="384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11" name="Freeform 119">
                <a:extLst>
                  <a:ext uri="{FF2B5EF4-FFF2-40B4-BE49-F238E27FC236}">
                    <a16:creationId xmlns:a16="http://schemas.microsoft.com/office/drawing/2014/main" id="{C0082B75-1120-4871-95D1-A4081D3C2C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6" y="1002"/>
                <a:ext cx="864" cy="393"/>
              </a:xfrm>
              <a:custGeom>
                <a:avLst/>
                <a:gdLst>
                  <a:gd name="T0" fmla="*/ 0 w 672"/>
                  <a:gd name="T1" fmla="*/ 1186577585 h 288"/>
                  <a:gd name="T2" fmla="*/ 53482630 w 672"/>
                  <a:gd name="T3" fmla="*/ 196279225 h 288"/>
                  <a:gd name="T4" fmla="*/ 106943042 w 672"/>
                  <a:gd name="T5" fmla="*/ 1186577585 h 288"/>
                  <a:gd name="T6" fmla="*/ 149779735 w 672"/>
                  <a:gd name="T7" fmla="*/ 792839960 h 288"/>
                  <a:gd name="T8" fmla="*/ 106943042 w 672"/>
                  <a:gd name="T9" fmla="*/ 0 h 288"/>
                  <a:gd name="T10" fmla="*/ 53482630 w 672"/>
                  <a:gd name="T11" fmla="*/ 196279225 h 28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72"/>
                  <a:gd name="T19" fmla="*/ 0 h 288"/>
                  <a:gd name="T20" fmla="*/ 672 w 672"/>
                  <a:gd name="T21" fmla="*/ 288 h 28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72" h="288">
                    <a:moveTo>
                      <a:pt x="0" y="288"/>
                    </a:moveTo>
                    <a:lnTo>
                      <a:pt x="240" y="48"/>
                    </a:lnTo>
                    <a:lnTo>
                      <a:pt x="480" y="288"/>
                    </a:lnTo>
                    <a:lnTo>
                      <a:pt x="672" y="192"/>
                    </a:lnTo>
                    <a:lnTo>
                      <a:pt x="480" y="0"/>
                    </a:lnTo>
                    <a:lnTo>
                      <a:pt x="240" y="48"/>
                    </a:lnTo>
                  </a:path>
                </a:pathLst>
              </a:cu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12" name="Group 120">
                <a:extLst>
                  <a:ext uri="{FF2B5EF4-FFF2-40B4-BE49-F238E27FC236}">
                    <a16:creationId xmlns:a16="http://schemas.microsoft.com/office/drawing/2014/main" id="{25A69674-1AFC-44A6-80E2-0AAD0BB0FC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59" y="1460"/>
                <a:ext cx="124" cy="131"/>
                <a:chOff x="2157" y="1914"/>
                <a:chExt cx="96" cy="96"/>
              </a:xfrm>
            </p:grpSpPr>
            <p:sp>
              <p:nvSpPr>
                <p:cNvPr id="425" name="Rectangle 121">
                  <a:extLst>
                    <a:ext uri="{FF2B5EF4-FFF2-40B4-BE49-F238E27FC236}">
                      <a16:creationId xmlns:a16="http://schemas.microsoft.com/office/drawing/2014/main" id="{FCBBCAC9-F768-4613-999F-D088072A51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57" y="1914"/>
                  <a:ext cx="96" cy="9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>
                    <a:defRPr/>
                  </a:pPr>
                  <a:endParaRPr lang="de-DE" altLang="nl-NL" sz="1350">
                    <a:solidFill>
                      <a:prstClr val="black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26" name="Line 122">
                  <a:extLst>
                    <a:ext uri="{FF2B5EF4-FFF2-40B4-BE49-F238E27FC236}">
                      <a16:creationId xmlns:a16="http://schemas.microsoft.com/office/drawing/2014/main" id="{67010BB2-5360-4C9A-B17F-2E1FEB26CE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4" y="1914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nl-NL" sz="135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7" name="Line 123">
                  <a:extLst>
                    <a:ext uri="{FF2B5EF4-FFF2-40B4-BE49-F238E27FC236}">
                      <a16:creationId xmlns:a16="http://schemas.microsoft.com/office/drawing/2014/main" id="{B37B304C-879A-4FAE-B557-AE1D5B8F1C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5399214">
                  <a:off x="2205" y="1915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nl-NL" sz="135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413" name="Rectangle 124">
                <a:extLst>
                  <a:ext uri="{FF2B5EF4-FFF2-40B4-BE49-F238E27FC236}">
                    <a16:creationId xmlns:a16="http://schemas.microsoft.com/office/drawing/2014/main" id="{1C3E6F26-D164-465B-9FF6-7C23B38840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5" y="1460"/>
                <a:ext cx="127" cy="262"/>
              </a:xfrm>
              <a:prstGeom prst="rect">
                <a:avLst/>
              </a:prstGeom>
              <a:solidFill>
                <a:srgbClr val="66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defRPr/>
                </a:pPr>
                <a:endParaRPr lang="de-DE" altLang="nl-NL" sz="135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414" name="Rectangle 125">
                <a:extLst>
                  <a:ext uri="{FF2B5EF4-FFF2-40B4-BE49-F238E27FC236}">
                    <a16:creationId xmlns:a16="http://schemas.microsoft.com/office/drawing/2014/main" id="{F47A275C-20FE-46C1-AF1B-34C4861FC0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659" y="1468"/>
                <a:ext cx="62" cy="13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defRPr/>
                </a:pPr>
                <a:endParaRPr lang="de-DE" altLang="nl-NL" sz="135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415" name="Rectangle 126">
                <a:extLst>
                  <a:ext uri="{FF2B5EF4-FFF2-40B4-BE49-F238E27FC236}">
                    <a16:creationId xmlns:a16="http://schemas.microsoft.com/office/drawing/2014/main" id="{D1589E99-90B4-42EF-8779-31C5864CFF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717" y="1468"/>
                <a:ext cx="61" cy="13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defRPr/>
                </a:pPr>
                <a:endParaRPr lang="de-DE" altLang="nl-NL" sz="135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416" name="Freeform 127">
                <a:extLst>
                  <a:ext uri="{FF2B5EF4-FFF2-40B4-BE49-F238E27FC236}">
                    <a16:creationId xmlns:a16="http://schemas.microsoft.com/office/drawing/2014/main" id="{C4094C92-BCB4-4EE9-B80F-0D676410ED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6" y="1067"/>
                <a:ext cx="617" cy="329"/>
              </a:xfrm>
              <a:custGeom>
                <a:avLst/>
                <a:gdLst>
                  <a:gd name="T0" fmla="*/ 52958762 w 480"/>
                  <a:gd name="T1" fmla="*/ 0 h 240"/>
                  <a:gd name="T2" fmla="*/ 0 w 480"/>
                  <a:gd name="T3" fmla="*/ 1064661839 h 240"/>
                  <a:gd name="T4" fmla="*/ 105756611 w 480"/>
                  <a:gd name="T5" fmla="*/ 1064661839 h 240"/>
                  <a:gd name="T6" fmla="*/ 52958762 w 480"/>
                  <a:gd name="T7" fmla="*/ 0 h 24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0"/>
                  <a:gd name="T13" fmla="*/ 0 h 240"/>
                  <a:gd name="T14" fmla="*/ 480 w 480"/>
                  <a:gd name="T15" fmla="*/ 240 h 24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0" h="240">
                    <a:moveTo>
                      <a:pt x="240" y="0"/>
                    </a:moveTo>
                    <a:lnTo>
                      <a:pt x="0" y="240"/>
                    </a:lnTo>
                    <a:lnTo>
                      <a:pt x="480" y="240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17" name="Group 128">
                <a:extLst>
                  <a:ext uri="{FF2B5EF4-FFF2-40B4-BE49-F238E27FC236}">
                    <a16:creationId xmlns:a16="http://schemas.microsoft.com/office/drawing/2014/main" id="{91E54D4C-BDBF-4EE4-B559-6DAD3EBFED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53" y="1431"/>
                <a:ext cx="205" cy="222"/>
                <a:chOff x="2618" y="1865"/>
                <a:chExt cx="159" cy="162"/>
              </a:xfrm>
            </p:grpSpPr>
            <p:sp>
              <p:nvSpPr>
                <p:cNvPr id="418" name="Freeform 129">
                  <a:extLst>
                    <a:ext uri="{FF2B5EF4-FFF2-40B4-BE49-F238E27FC236}">
                      <a16:creationId xmlns:a16="http://schemas.microsoft.com/office/drawing/2014/main" id="{DA1375AE-33C7-408D-94CD-DCA92D5CDC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4" y="1890"/>
                  <a:ext cx="124" cy="137"/>
                </a:xfrm>
                <a:custGeom>
                  <a:avLst/>
                  <a:gdLst>
                    <a:gd name="T0" fmla="*/ 23 w 124"/>
                    <a:gd name="T1" fmla="*/ 40 h 136"/>
                    <a:gd name="T2" fmla="*/ 54 w 124"/>
                    <a:gd name="T3" fmla="*/ 21 h 136"/>
                    <a:gd name="T4" fmla="*/ 65 w 124"/>
                    <a:gd name="T5" fmla="*/ 18 h 136"/>
                    <a:gd name="T6" fmla="*/ 83 w 124"/>
                    <a:gd name="T7" fmla="*/ 6 h 136"/>
                    <a:gd name="T8" fmla="*/ 86 w 124"/>
                    <a:gd name="T9" fmla="*/ 1 h 136"/>
                    <a:gd name="T10" fmla="*/ 101 w 124"/>
                    <a:gd name="T11" fmla="*/ 4 h 136"/>
                    <a:gd name="T12" fmla="*/ 116 w 124"/>
                    <a:gd name="T13" fmla="*/ 13 h 136"/>
                    <a:gd name="T14" fmla="*/ 116 w 124"/>
                    <a:gd name="T15" fmla="*/ 31 h 136"/>
                    <a:gd name="T16" fmla="*/ 117 w 124"/>
                    <a:gd name="T17" fmla="*/ 49 h 136"/>
                    <a:gd name="T18" fmla="*/ 111 w 124"/>
                    <a:gd name="T19" fmla="*/ 75 h 136"/>
                    <a:gd name="T20" fmla="*/ 90 w 124"/>
                    <a:gd name="T21" fmla="*/ 84 h 136"/>
                    <a:gd name="T22" fmla="*/ 81 w 124"/>
                    <a:gd name="T23" fmla="*/ 91 h 136"/>
                    <a:gd name="T24" fmla="*/ 69 w 124"/>
                    <a:gd name="T25" fmla="*/ 103 h 136"/>
                    <a:gd name="T26" fmla="*/ 57 w 124"/>
                    <a:gd name="T27" fmla="*/ 114 h 136"/>
                    <a:gd name="T28" fmla="*/ 45 w 124"/>
                    <a:gd name="T29" fmla="*/ 136 h 136"/>
                    <a:gd name="T30" fmla="*/ 32 w 124"/>
                    <a:gd name="T31" fmla="*/ 126 h 136"/>
                    <a:gd name="T32" fmla="*/ 0 w 124"/>
                    <a:gd name="T33" fmla="*/ 120 h 136"/>
                    <a:gd name="T34" fmla="*/ 8 w 124"/>
                    <a:gd name="T35" fmla="*/ 96 h 136"/>
                    <a:gd name="T36" fmla="*/ 11 w 124"/>
                    <a:gd name="T37" fmla="*/ 72 h 136"/>
                    <a:gd name="T38" fmla="*/ 15 w 124"/>
                    <a:gd name="T39" fmla="*/ 54 h 136"/>
                    <a:gd name="T40" fmla="*/ 17 w 124"/>
                    <a:gd name="T41" fmla="*/ 40 h 136"/>
                    <a:gd name="T42" fmla="*/ 29 w 124"/>
                    <a:gd name="T43" fmla="*/ 40 h 136"/>
                    <a:gd name="T44" fmla="*/ 23 w 124"/>
                    <a:gd name="T45" fmla="*/ 40 h 1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24"/>
                    <a:gd name="T70" fmla="*/ 0 h 136"/>
                    <a:gd name="T71" fmla="*/ 124 w 124"/>
                    <a:gd name="T72" fmla="*/ 136 h 1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24" h="136">
                      <a:moveTo>
                        <a:pt x="23" y="40"/>
                      </a:moveTo>
                      <a:cubicBezTo>
                        <a:pt x="33" y="27"/>
                        <a:pt x="35" y="22"/>
                        <a:pt x="54" y="21"/>
                      </a:cubicBezTo>
                      <a:cubicBezTo>
                        <a:pt x="58" y="20"/>
                        <a:pt x="62" y="20"/>
                        <a:pt x="65" y="18"/>
                      </a:cubicBezTo>
                      <a:cubicBezTo>
                        <a:pt x="72" y="13"/>
                        <a:pt x="73" y="8"/>
                        <a:pt x="83" y="6"/>
                      </a:cubicBezTo>
                      <a:cubicBezTo>
                        <a:pt x="84" y="4"/>
                        <a:pt x="84" y="1"/>
                        <a:pt x="86" y="1"/>
                      </a:cubicBezTo>
                      <a:cubicBezTo>
                        <a:pt x="91" y="0"/>
                        <a:pt x="101" y="4"/>
                        <a:pt x="101" y="4"/>
                      </a:cubicBezTo>
                      <a:cubicBezTo>
                        <a:pt x="106" y="12"/>
                        <a:pt x="107" y="12"/>
                        <a:pt x="116" y="13"/>
                      </a:cubicBezTo>
                      <a:cubicBezTo>
                        <a:pt x="123" y="18"/>
                        <a:pt x="121" y="25"/>
                        <a:pt x="116" y="31"/>
                      </a:cubicBezTo>
                      <a:cubicBezTo>
                        <a:pt x="117" y="39"/>
                        <a:pt x="120" y="41"/>
                        <a:pt x="117" y="49"/>
                      </a:cubicBezTo>
                      <a:cubicBezTo>
                        <a:pt x="119" y="64"/>
                        <a:pt x="124" y="71"/>
                        <a:pt x="111" y="75"/>
                      </a:cubicBezTo>
                      <a:cubicBezTo>
                        <a:pt x="105" y="80"/>
                        <a:pt x="97" y="79"/>
                        <a:pt x="90" y="84"/>
                      </a:cubicBezTo>
                      <a:cubicBezTo>
                        <a:pt x="87" y="86"/>
                        <a:pt x="81" y="91"/>
                        <a:pt x="81" y="91"/>
                      </a:cubicBezTo>
                      <a:cubicBezTo>
                        <a:pt x="80" y="98"/>
                        <a:pt x="76" y="100"/>
                        <a:pt x="69" y="103"/>
                      </a:cubicBezTo>
                      <a:cubicBezTo>
                        <a:pt x="66" y="109"/>
                        <a:pt x="63" y="111"/>
                        <a:pt x="57" y="114"/>
                      </a:cubicBezTo>
                      <a:cubicBezTo>
                        <a:pt x="52" y="121"/>
                        <a:pt x="50" y="129"/>
                        <a:pt x="45" y="136"/>
                      </a:cubicBezTo>
                      <a:cubicBezTo>
                        <a:pt x="39" y="133"/>
                        <a:pt x="37" y="129"/>
                        <a:pt x="32" y="126"/>
                      </a:cubicBezTo>
                      <a:cubicBezTo>
                        <a:pt x="23" y="121"/>
                        <a:pt x="10" y="121"/>
                        <a:pt x="0" y="120"/>
                      </a:cubicBezTo>
                      <a:cubicBezTo>
                        <a:pt x="3" y="97"/>
                        <a:pt x="2" y="109"/>
                        <a:pt x="8" y="96"/>
                      </a:cubicBezTo>
                      <a:cubicBezTo>
                        <a:pt x="7" y="88"/>
                        <a:pt x="0" y="74"/>
                        <a:pt x="11" y="72"/>
                      </a:cubicBezTo>
                      <a:cubicBezTo>
                        <a:pt x="21" y="67"/>
                        <a:pt x="26" y="69"/>
                        <a:pt x="15" y="54"/>
                      </a:cubicBezTo>
                      <a:cubicBezTo>
                        <a:pt x="16" y="49"/>
                        <a:pt x="14" y="44"/>
                        <a:pt x="17" y="40"/>
                      </a:cubicBezTo>
                      <a:cubicBezTo>
                        <a:pt x="19" y="37"/>
                        <a:pt x="31" y="44"/>
                        <a:pt x="29" y="40"/>
                      </a:cubicBezTo>
                      <a:cubicBezTo>
                        <a:pt x="28" y="38"/>
                        <a:pt x="25" y="40"/>
                        <a:pt x="23" y="40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en-GB" altLang="nl-NL" sz="1350">
                    <a:solidFill>
                      <a:prstClr val="black"/>
                    </a:solidFill>
                  </a:endParaRPr>
                </a:p>
              </p:txBody>
            </p:sp>
            <p:grpSp>
              <p:nvGrpSpPr>
                <p:cNvPr id="419" name="Group 130">
                  <a:extLst>
                    <a:ext uri="{FF2B5EF4-FFF2-40B4-BE49-F238E27FC236}">
                      <a16:creationId xmlns:a16="http://schemas.microsoft.com/office/drawing/2014/main" id="{C759E066-9D35-4F7B-AA26-2F454983BA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618" y="1865"/>
                  <a:ext cx="133" cy="126"/>
                  <a:chOff x="2618" y="1865"/>
                  <a:chExt cx="133" cy="126"/>
                </a:xfrm>
              </p:grpSpPr>
              <p:sp>
                <p:nvSpPr>
                  <p:cNvPr id="420" name="AutoShape 131">
                    <a:extLst>
                      <a:ext uri="{FF2B5EF4-FFF2-40B4-BE49-F238E27FC236}">
                        <a16:creationId xmlns:a16="http://schemas.microsoft.com/office/drawing/2014/main" id="{BF63CF1E-C5D5-4F49-B6CD-056460084D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200000" flipH="1">
                    <a:off x="2583" y="1900"/>
                    <a:ext cx="119" cy="48"/>
                  </a:xfrm>
                  <a:prstGeom prst="parallelogram">
                    <a:avLst>
                      <a:gd name="adj" fmla="val 61458"/>
                    </a:avLst>
                  </a:prstGeom>
                  <a:solidFill>
                    <a:srgbClr val="C5C5FF"/>
                  </a:solidFill>
                  <a:ln w="635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>
                      <a:defRPr/>
                    </a:pPr>
                    <a:endParaRPr lang="de-DE" altLang="nl-NL" sz="1350">
                      <a:solidFill>
                        <a:prstClr val="black"/>
                      </a:solidFill>
                      <a:latin typeface="Calibri" pitchFamily="34" charset="0"/>
                    </a:endParaRPr>
                  </a:p>
                </p:txBody>
              </p:sp>
              <p:cxnSp>
                <p:nvCxnSpPr>
                  <p:cNvPr id="421" name="AutoShape 132">
                    <a:extLst>
                      <a:ext uri="{FF2B5EF4-FFF2-40B4-BE49-F238E27FC236}">
                        <a16:creationId xmlns:a16="http://schemas.microsoft.com/office/drawing/2014/main" id="{1D71859C-FF5C-408A-840E-66DA48514202}"/>
                      </a:ext>
                    </a:extLst>
                  </p:cNvPr>
                  <p:cNvCxnSpPr>
                    <a:cxnSpLocks noChangeShapeType="1"/>
                    <a:stCxn id="420" idx="5"/>
                    <a:endCxn id="420" idx="2"/>
                  </p:cNvCxnSpPr>
                  <p:nvPr/>
                </p:nvCxnSpPr>
                <p:spPr bwMode="auto">
                  <a:xfrm>
                    <a:off x="2642" y="1879"/>
                    <a:ext cx="0" cy="89"/>
                  </a:xfrm>
                  <a:prstGeom prst="straightConnector1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422" name="AutoShape 133">
                    <a:extLst>
                      <a:ext uri="{FF2B5EF4-FFF2-40B4-BE49-F238E27FC236}">
                        <a16:creationId xmlns:a16="http://schemas.microsoft.com/office/drawing/2014/main" id="{E8F62C98-5680-49D4-9287-4D8593966192}"/>
                      </a:ext>
                    </a:extLst>
                  </p:cNvPr>
                  <p:cNvCxnSpPr>
                    <a:cxnSpLocks noChangeShapeType="1"/>
                    <a:stCxn id="420" idx="0"/>
                    <a:endCxn id="420" idx="3"/>
                  </p:cNvCxnSpPr>
                  <p:nvPr/>
                </p:nvCxnSpPr>
                <p:spPr bwMode="auto">
                  <a:xfrm flipV="1">
                    <a:off x="2618" y="1909"/>
                    <a:ext cx="48" cy="29"/>
                  </a:xfrm>
                  <a:prstGeom prst="straightConnector1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423" name="Freeform 134">
                    <a:extLst>
                      <a:ext uri="{FF2B5EF4-FFF2-40B4-BE49-F238E27FC236}">
                        <a16:creationId xmlns:a16="http://schemas.microsoft.com/office/drawing/2014/main" id="{1FD46127-6C12-4585-A5CE-C59F732AE1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09" y="1921"/>
                    <a:ext cx="42" cy="42"/>
                  </a:xfrm>
                  <a:custGeom>
                    <a:avLst/>
                    <a:gdLst>
                      <a:gd name="T0" fmla="*/ 0 w 42"/>
                      <a:gd name="T1" fmla="*/ 12 h 42"/>
                      <a:gd name="T2" fmla="*/ 15 w 42"/>
                      <a:gd name="T3" fmla="*/ 7 h 42"/>
                      <a:gd name="T4" fmla="*/ 34 w 42"/>
                      <a:gd name="T5" fmla="*/ 0 h 42"/>
                      <a:gd name="T6" fmla="*/ 42 w 42"/>
                      <a:gd name="T7" fmla="*/ 6 h 42"/>
                      <a:gd name="T8" fmla="*/ 39 w 42"/>
                      <a:gd name="T9" fmla="*/ 24 h 42"/>
                      <a:gd name="T10" fmla="*/ 24 w 42"/>
                      <a:gd name="T11" fmla="*/ 39 h 42"/>
                      <a:gd name="T12" fmla="*/ 19 w 42"/>
                      <a:gd name="T13" fmla="*/ 42 h 42"/>
                      <a:gd name="T14" fmla="*/ 13 w 42"/>
                      <a:gd name="T15" fmla="*/ 40 h 4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42"/>
                      <a:gd name="T25" fmla="*/ 0 h 42"/>
                      <a:gd name="T26" fmla="*/ 42 w 42"/>
                      <a:gd name="T27" fmla="*/ 42 h 42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42" h="42">
                        <a:moveTo>
                          <a:pt x="0" y="12"/>
                        </a:moveTo>
                        <a:cubicBezTo>
                          <a:pt x="5" y="5"/>
                          <a:pt x="7" y="6"/>
                          <a:pt x="15" y="7"/>
                        </a:cubicBezTo>
                        <a:cubicBezTo>
                          <a:pt x="24" y="6"/>
                          <a:pt x="25" y="1"/>
                          <a:pt x="34" y="0"/>
                        </a:cubicBezTo>
                        <a:cubicBezTo>
                          <a:pt x="38" y="1"/>
                          <a:pt x="42" y="0"/>
                          <a:pt x="42" y="6"/>
                        </a:cubicBezTo>
                        <a:cubicBezTo>
                          <a:pt x="42" y="12"/>
                          <a:pt x="39" y="24"/>
                          <a:pt x="39" y="24"/>
                        </a:cubicBezTo>
                        <a:cubicBezTo>
                          <a:pt x="41" y="38"/>
                          <a:pt x="41" y="36"/>
                          <a:pt x="24" y="39"/>
                        </a:cubicBezTo>
                        <a:cubicBezTo>
                          <a:pt x="22" y="40"/>
                          <a:pt x="21" y="42"/>
                          <a:pt x="19" y="42"/>
                        </a:cubicBezTo>
                        <a:cubicBezTo>
                          <a:pt x="17" y="42"/>
                          <a:pt x="13" y="40"/>
                          <a:pt x="13" y="40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endParaRPr lang="en-GB" altLang="nl-NL" sz="135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424" name="Freeform 135">
                    <a:extLst>
                      <a:ext uri="{FF2B5EF4-FFF2-40B4-BE49-F238E27FC236}">
                        <a16:creationId xmlns:a16="http://schemas.microsoft.com/office/drawing/2014/main" id="{ADBBB219-B78C-4301-8777-DC4A115A3B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77" y="1955"/>
                    <a:ext cx="41" cy="36"/>
                  </a:xfrm>
                  <a:custGeom>
                    <a:avLst/>
                    <a:gdLst>
                      <a:gd name="T0" fmla="*/ 19 w 42"/>
                      <a:gd name="T1" fmla="*/ 0 h 36"/>
                      <a:gd name="T2" fmla="*/ 7 w 42"/>
                      <a:gd name="T3" fmla="*/ 14 h 36"/>
                      <a:gd name="T4" fmla="*/ 15 w 42"/>
                      <a:gd name="T5" fmla="*/ 26 h 36"/>
                      <a:gd name="T6" fmla="*/ 22 w 42"/>
                      <a:gd name="T7" fmla="*/ 36 h 36"/>
                      <a:gd name="T8" fmla="*/ 39 w 42"/>
                      <a:gd name="T9" fmla="*/ 15 h 36"/>
                      <a:gd name="T10" fmla="*/ 31 w 42"/>
                      <a:gd name="T11" fmla="*/ 14 h 3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2"/>
                      <a:gd name="T19" fmla="*/ 0 h 36"/>
                      <a:gd name="T20" fmla="*/ 42 w 42"/>
                      <a:gd name="T21" fmla="*/ 36 h 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2" h="36">
                        <a:moveTo>
                          <a:pt x="19" y="0"/>
                        </a:moveTo>
                        <a:cubicBezTo>
                          <a:pt x="23" y="9"/>
                          <a:pt x="14" y="11"/>
                          <a:pt x="7" y="14"/>
                        </a:cubicBezTo>
                        <a:cubicBezTo>
                          <a:pt x="0" y="23"/>
                          <a:pt x="5" y="27"/>
                          <a:pt x="15" y="26"/>
                        </a:cubicBezTo>
                        <a:cubicBezTo>
                          <a:pt x="23" y="20"/>
                          <a:pt x="21" y="29"/>
                          <a:pt x="22" y="36"/>
                        </a:cubicBezTo>
                        <a:cubicBezTo>
                          <a:pt x="42" y="35"/>
                          <a:pt x="40" y="34"/>
                          <a:pt x="39" y="15"/>
                        </a:cubicBezTo>
                        <a:cubicBezTo>
                          <a:pt x="29" y="17"/>
                          <a:pt x="29" y="20"/>
                          <a:pt x="31" y="1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endParaRPr lang="en-GB" altLang="nl-NL" sz="135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sp>
          <p:nvSpPr>
            <p:cNvPr id="324" name="Freeform 136">
              <a:extLst>
                <a:ext uri="{FF2B5EF4-FFF2-40B4-BE49-F238E27FC236}">
                  <a16:creationId xmlns:a16="http://schemas.microsoft.com/office/drawing/2014/main" id="{D675E824-956C-4966-81A6-9DC37B5B2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" y="1706"/>
              <a:ext cx="3113" cy="1059"/>
            </a:xfrm>
            <a:custGeom>
              <a:avLst/>
              <a:gdLst>
                <a:gd name="T0" fmla="*/ 3107 w 3113"/>
                <a:gd name="T1" fmla="*/ 13 h 1122"/>
                <a:gd name="T2" fmla="*/ 2644 w 3113"/>
                <a:gd name="T3" fmla="*/ 31 h 1122"/>
                <a:gd name="T4" fmla="*/ 2123 w 3113"/>
                <a:gd name="T5" fmla="*/ 37 h 1122"/>
                <a:gd name="T6" fmla="*/ 1241 w 3113"/>
                <a:gd name="T7" fmla="*/ 33 h 1122"/>
                <a:gd name="T8" fmla="*/ 598 w 3113"/>
                <a:gd name="T9" fmla="*/ 42 h 1122"/>
                <a:gd name="T10" fmla="*/ 260 w 3113"/>
                <a:gd name="T11" fmla="*/ 67 h 1122"/>
                <a:gd name="T12" fmla="*/ 35 w 3113"/>
                <a:gd name="T13" fmla="*/ 57 h 1122"/>
                <a:gd name="T14" fmla="*/ 51 w 3113"/>
                <a:gd name="T15" fmla="*/ 52 h 1122"/>
                <a:gd name="T16" fmla="*/ 228 w 3113"/>
                <a:gd name="T17" fmla="*/ 41 h 1122"/>
                <a:gd name="T18" fmla="*/ 743 w 3113"/>
                <a:gd name="T19" fmla="*/ 29 h 1122"/>
                <a:gd name="T20" fmla="*/ 1627 w 3113"/>
                <a:gd name="T21" fmla="*/ 23 h 1122"/>
                <a:gd name="T22" fmla="*/ 2254 w 3113"/>
                <a:gd name="T23" fmla="*/ 24 h 1122"/>
                <a:gd name="T24" fmla="*/ 2663 w 3113"/>
                <a:gd name="T25" fmla="*/ 21 h 1122"/>
                <a:gd name="T26" fmla="*/ 3113 w 3113"/>
                <a:gd name="T27" fmla="*/ 0 h 112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113"/>
                <a:gd name="T43" fmla="*/ 0 h 1122"/>
                <a:gd name="T44" fmla="*/ 3113 w 3113"/>
                <a:gd name="T45" fmla="*/ 1122 h 112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113" h="1122">
                  <a:moveTo>
                    <a:pt x="3107" y="206"/>
                  </a:moveTo>
                  <a:cubicBezTo>
                    <a:pt x="3030" y="255"/>
                    <a:pt x="2808" y="436"/>
                    <a:pt x="2644" y="499"/>
                  </a:cubicBezTo>
                  <a:cubicBezTo>
                    <a:pt x="2480" y="562"/>
                    <a:pt x="2357" y="577"/>
                    <a:pt x="2123" y="582"/>
                  </a:cubicBezTo>
                  <a:cubicBezTo>
                    <a:pt x="1889" y="587"/>
                    <a:pt x="1495" y="513"/>
                    <a:pt x="1241" y="529"/>
                  </a:cubicBezTo>
                  <a:cubicBezTo>
                    <a:pt x="987" y="545"/>
                    <a:pt x="761" y="585"/>
                    <a:pt x="598" y="677"/>
                  </a:cubicBezTo>
                  <a:cubicBezTo>
                    <a:pt x="434" y="770"/>
                    <a:pt x="354" y="1041"/>
                    <a:pt x="260" y="1082"/>
                  </a:cubicBezTo>
                  <a:cubicBezTo>
                    <a:pt x="166" y="1122"/>
                    <a:pt x="69" y="961"/>
                    <a:pt x="35" y="922"/>
                  </a:cubicBezTo>
                  <a:cubicBezTo>
                    <a:pt x="0" y="884"/>
                    <a:pt x="19" y="895"/>
                    <a:pt x="51" y="849"/>
                  </a:cubicBezTo>
                  <a:cubicBezTo>
                    <a:pt x="83" y="804"/>
                    <a:pt x="113" y="714"/>
                    <a:pt x="228" y="650"/>
                  </a:cubicBezTo>
                  <a:cubicBezTo>
                    <a:pt x="343" y="585"/>
                    <a:pt x="509" y="505"/>
                    <a:pt x="743" y="458"/>
                  </a:cubicBezTo>
                  <a:cubicBezTo>
                    <a:pt x="976" y="411"/>
                    <a:pt x="1375" y="376"/>
                    <a:pt x="1627" y="364"/>
                  </a:cubicBezTo>
                  <a:cubicBezTo>
                    <a:pt x="1879" y="353"/>
                    <a:pt x="2081" y="393"/>
                    <a:pt x="2254" y="384"/>
                  </a:cubicBezTo>
                  <a:cubicBezTo>
                    <a:pt x="2427" y="375"/>
                    <a:pt x="2520" y="373"/>
                    <a:pt x="2663" y="309"/>
                  </a:cubicBezTo>
                  <a:cubicBezTo>
                    <a:pt x="2806" y="245"/>
                    <a:pt x="3019" y="64"/>
                    <a:pt x="3113" y="0"/>
                  </a:cubicBezTo>
                </a:path>
              </a:pathLst>
            </a:custGeom>
            <a:gradFill rotWithShape="0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25" name="Freeform 137">
              <a:extLst>
                <a:ext uri="{FF2B5EF4-FFF2-40B4-BE49-F238E27FC236}">
                  <a16:creationId xmlns:a16="http://schemas.microsoft.com/office/drawing/2014/main" id="{374C2EF7-F19D-4A47-95C8-0BD4C018E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" y="1532"/>
              <a:ext cx="3734" cy="2260"/>
            </a:xfrm>
            <a:custGeom>
              <a:avLst/>
              <a:gdLst>
                <a:gd name="T0" fmla="*/ 1159 w 3728"/>
                <a:gd name="T1" fmla="*/ 3 h 2170"/>
                <a:gd name="T2" fmla="*/ 1706 w 3728"/>
                <a:gd name="T3" fmla="*/ 6 h 2170"/>
                <a:gd name="T4" fmla="*/ 2181 w 3728"/>
                <a:gd name="T5" fmla="*/ 1536 h 2170"/>
                <a:gd name="T6" fmla="*/ 1431 w 3728"/>
                <a:gd name="T7" fmla="*/ 4700 h 2170"/>
                <a:gd name="T8" fmla="*/ 1942 w 3728"/>
                <a:gd name="T9" fmla="*/ 7995 h 2170"/>
                <a:gd name="T10" fmla="*/ 3723 w 3728"/>
                <a:gd name="T11" fmla="*/ 14664 h 2170"/>
                <a:gd name="T12" fmla="*/ 3884 w 3728"/>
                <a:gd name="T13" fmla="*/ 15454 h 2170"/>
                <a:gd name="T14" fmla="*/ 3831 w 3728"/>
                <a:gd name="T15" fmla="*/ 15454 h 2170"/>
                <a:gd name="T16" fmla="*/ 3710 w 3728"/>
                <a:gd name="T17" fmla="*/ 15460 h 2170"/>
                <a:gd name="T18" fmla="*/ 3505 w 3728"/>
                <a:gd name="T19" fmla="*/ 15460 h 2170"/>
                <a:gd name="T20" fmla="*/ 3338 w 3728"/>
                <a:gd name="T21" fmla="*/ 15460 h 2170"/>
                <a:gd name="T22" fmla="*/ 3257 w 3728"/>
                <a:gd name="T23" fmla="*/ 15460 h 2170"/>
                <a:gd name="T24" fmla="*/ 2984 w 3728"/>
                <a:gd name="T25" fmla="*/ 15434 h 2170"/>
                <a:gd name="T26" fmla="*/ 2545 w 3728"/>
                <a:gd name="T27" fmla="*/ 14229 h 2170"/>
                <a:gd name="T28" fmla="*/ 2273 w 3728"/>
                <a:gd name="T29" fmla="*/ 13428 h 2170"/>
                <a:gd name="T30" fmla="*/ 1311 w 3728"/>
                <a:gd name="T31" fmla="*/ 10172 h 2170"/>
                <a:gd name="T32" fmla="*/ 715 w 3728"/>
                <a:gd name="T33" fmla="*/ 5550 h 2170"/>
                <a:gd name="T34" fmla="*/ 1742 w 3728"/>
                <a:gd name="T35" fmla="*/ 1282 h 2170"/>
                <a:gd name="T36" fmla="*/ 1101 w 3728"/>
                <a:gd name="T37" fmla="*/ 522 h 2170"/>
                <a:gd name="T38" fmla="*/ 117 w 3728"/>
                <a:gd name="T39" fmla="*/ 11 h 2170"/>
                <a:gd name="T40" fmla="*/ 299 w 3728"/>
                <a:gd name="T41" fmla="*/ 5 h 217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728"/>
                <a:gd name="T64" fmla="*/ 0 h 2170"/>
                <a:gd name="T65" fmla="*/ 3728 w 3728"/>
                <a:gd name="T66" fmla="*/ 2170 h 217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728" h="2170">
                  <a:moveTo>
                    <a:pt x="1061" y="3"/>
                  </a:moveTo>
                  <a:lnTo>
                    <a:pt x="1559" y="6"/>
                  </a:lnTo>
                  <a:cubicBezTo>
                    <a:pt x="1721" y="40"/>
                    <a:pt x="2071" y="104"/>
                    <a:pt x="2033" y="210"/>
                  </a:cubicBezTo>
                  <a:cubicBezTo>
                    <a:pt x="1995" y="316"/>
                    <a:pt x="1372" y="493"/>
                    <a:pt x="1333" y="640"/>
                  </a:cubicBezTo>
                  <a:cubicBezTo>
                    <a:pt x="1294" y="787"/>
                    <a:pt x="1446" y="865"/>
                    <a:pt x="1795" y="1092"/>
                  </a:cubicBezTo>
                  <a:cubicBezTo>
                    <a:pt x="2144" y="1319"/>
                    <a:pt x="3130" y="1830"/>
                    <a:pt x="3429" y="2000"/>
                  </a:cubicBezTo>
                  <a:cubicBezTo>
                    <a:pt x="3728" y="2170"/>
                    <a:pt x="3572" y="2092"/>
                    <a:pt x="3590" y="2110"/>
                  </a:cubicBezTo>
                  <a:lnTo>
                    <a:pt x="3537" y="2110"/>
                  </a:lnTo>
                  <a:lnTo>
                    <a:pt x="3417" y="2111"/>
                  </a:lnTo>
                  <a:lnTo>
                    <a:pt x="3246" y="2111"/>
                  </a:lnTo>
                  <a:lnTo>
                    <a:pt x="3093" y="2111"/>
                  </a:lnTo>
                  <a:cubicBezTo>
                    <a:pt x="3054" y="2111"/>
                    <a:pt x="3069" y="2111"/>
                    <a:pt x="3012" y="2111"/>
                  </a:cubicBezTo>
                  <a:lnTo>
                    <a:pt x="2751" y="2108"/>
                  </a:lnTo>
                  <a:cubicBezTo>
                    <a:pt x="2641" y="2080"/>
                    <a:pt x="2457" y="1989"/>
                    <a:pt x="2349" y="1943"/>
                  </a:cubicBezTo>
                  <a:cubicBezTo>
                    <a:pt x="2241" y="1897"/>
                    <a:pt x="2291" y="1927"/>
                    <a:pt x="2102" y="1834"/>
                  </a:cubicBezTo>
                  <a:cubicBezTo>
                    <a:pt x="1913" y="1741"/>
                    <a:pt x="1453" y="1566"/>
                    <a:pt x="1213" y="1387"/>
                  </a:cubicBezTo>
                  <a:cubicBezTo>
                    <a:pt x="973" y="1208"/>
                    <a:pt x="603" y="961"/>
                    <a:pt x="666" y="759"/>
                  </a:cubicBezTo>
                  <a:cubicBezTo>
                    <a:pt x="729" y="558"/>
                    <a:pt x="1539" y="290"/>
                    <a:pt x="1595" y="175"/>
                  </a:cubicBezTo>
                  <a:cubicBezTo>
                    <a:pt x="1652" y="61"/>
                    <a:pt x="1249" y="99"/>
                    <a:pt x="1003" y="72"/>
                  </a:cubicBezTo>
                  <a:cubicBezTo>
                    <a:pt x="757" y="45"/>
                    <a:pt x="234" y="22"/>
                    <a:pt x="117" y="11"/>
                  </a:cubicBezTo>
                  <a:cubicBezTo>
                    <a:pt x="0" y="0"/>
                    <a:pt x="261" y="6"/>
                    <a:pt x="299" y="5"/>
                  </a:cubicBezTo>
                </a:path>
              </a:pathLst>
            </a:custGeom>
            <a:gradFill rotWithShape="0">
              <a:gsLst>
                <a:gs pos="0">
                  <a:srgbClr val="03D4A8"/>
                </a:gs>
                <a:gs pos="12500">
                  <a:srgbClr val="21D6E0"/>
                </a:gs>
                <a:gs pos="37500">
                  <a:srgbClr val="0087E6"/>
                </a:gs>
                <a:gs pos="50000">
                  <a:srgbClr val="005CBF"/>
                </a:gs>
                <a:gs pos="62500">
                  <a:srgbClr val="0087E6"/>
                </a:gs>
                <a:gs pos="87500">
                  <a:srgbClr val="21D6E0"/>
                </a:gs>
                <a:gs pos="100000">
                  <a:srgbClr val="03D4A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graphicFrame>
          <p:nvGraphicFramePr>
            <p:cNvPr id="326" name="Object 3">
              <a:extLst>
                <a:ext uri="{FF2B5EF4-FFF2-40B4-BE49-F238E27FC236}">
                  <a16:creationId xmlns:a16="http://schemas.microsoft.com/office/drawing/2014/main" id="{1BBB814E-3362-45B5-AE31-6AC1BCAAE60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91" y="1366"/>
            <a:ext cx="572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" name="Clip" r:id="rId7" imgW="832104" imgH="889711" progId="">
                    <p:embed/>
                  </p:oleObj>
                </mc:Choice>
                <mc:Fallback>
                  <p:oleObj name="Clip" r:id="rId7" imgW="832104" imgH="889711" progId="">
                    <p:embed/>
                    <p:pic>
                      <p:nvPicPr>
                        <p:cNvPr id="326" name="Object 3">
                          <a:extLst>
                            <a:ext uri="{FF2B5EF4-FFF2-40B4-BE49-F238E27FC236}">
                              <a16:creationId xmlns:a16="http://schemas.microsoft.com/office/drawing/2014/main" id="{1BBB814E-3362-45B5-AE31-6AC1BCAAE60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1" y="1366"/>
                          <a:ext cx="572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" name="Object 4">
              <a:extLst>
                <a:ext uri="{FF2B5EF4-FFF2-40B4-BE49-F238E27FC236}">
                  <a16:creationId xmlns:a16="http://schemas.microsoft.com/office/drawing/2014/main" id="{4B8F327C-EBF3-4A36-9425-5AA8B24DB2E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73" y="1222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8" name="Clip" r:id="rId8" imgW="832104" imgH="889711" progId="">
                    <p:embed/>
                  </p:oleObj>
                </mc:Choice>
                <mc:Fallback>
                  <p:oleObj name="Clip" r:id="rId8" imgW="832104" imgH="889711" progId="">
                    <p:embed/>
                    <p:pic>
                      <p:nvPicPr>
                        <p:cNvPr id="327" name="Object 4">
                          <a:extLst>
                            <a:ext uri="{FF2B5EF4-FFF2-40B4-BE49-F238E27FC236}">
                              <a16:creationId xmlns:a16="http://schemas.microsoft.com/office/drawing/2014/main" id="{4B8F327C-EBF3-4A36-9425-5AA8B24DB2E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3" y="1222"/>
                          <a:ext cx="573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" name="Object 5">
              <a:extLst>
                <a:ext uri="{FF2B5EF4-FFF2-40B4-BE49-F238E27FC236}">
                  <a16:creationId xmlns:a16="http://schemas.microsoft.com/office/drawing/2014/main" id="{B13762DB-84E2-4853-9512-B645F6C4BC2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81" y="1322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9" name="Clip" r:id="rId9" imgW="832104" imgH="889711" progId="">
                    <p:embed/>
                  </p:oleObj>
                </mc:Choice>
                <mc:Fallback>
                  <p:oleObj name="Clip" r:id="rId9" imgW="832104" imgH="889711" progId="">
                    <p:embed/>
                    <p:pic>
                      <p:nvPicPr>
                        <p:cNvPr id="328" name="Object 5">
                          <a:extLst>
                            <a:ext uri="{FF2B5EF4-FFF2-40B4-BE49-F238E27FC236}">
                              <a16:creationId xmlns:a16="http://schemas.microsoft.com/office/drawing/2014/main" id="{B13762DB-84E2-4853-9512-B645F6C4BC2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1" y="1322"/>
                          <a:ext cx="573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9" name="Object 6">
              <a:extLst>
                <a:ext uri="{FF2B5EF4-FFF2-40B4-BE49-F238E27FC236}">
                  <a16:creationId xmlns:a16="http://schemas.microsoft.com/office/drawing/2014/main" id="{1505593E-6E8C-41CF-BF21-5295F7FF540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41" y="1456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" name="Clip" r:id="rId10" imgW="832104" imgH="889711" progId="">
                    <p:embed/>
                  </p:oleObj>
                </mc:Choice>
                <mc:Fallback>
                  <p:oleObj name="Clip" r:id="rId10" imgW="832104" imgH="889711" progId="">
                    <p:embed/>
                    <p:pic>
                      <p:nvPicPr>
                        <p:cNvPr id="329" name="Object 6">
                          <a:extLst>
                            <a:ext uri="{FF2B5EF4-FFF2-40B4-BE49-F238E27FC236}">
                              <a16:creationId xmlns:a16="http://schemas.microsoft.com/office/drawing/2014/main" id="{1505593E-6E8C-41CF-BF21-5295F7FF540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1" y="1456"/>
                          <a:ext cx="573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0" name="Freeform 143">
              <a:extLst>
                <a:ext uri="{FF2B5EF4-FFF2-40B4-BE49-F238E27FC236}">
                  <a16:creationId xmlns:a16="http://schemas.microsoft.com/office/drawing/2014/main" id="{A0EE161F-55AF-491E-9582-5C1D00D1FCC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48" y="1567"/>
              <a:ext cx="263" cy="145"/>
            </a:xfrm>
            <a:custGeom>
              <a:avLst/>
              <a:gdLst>
                <a:gd name="T0" fmla="*/ 0 w 776"/>
                <a:gd name="T1" fmla="*/ 0 h 601"/>
                <a:gd name="T2" fmla="*/ 0 w 776"/>
                <a:gd name="T3" fmla="*/ 0 h 601"/>
                <a:gd name="T4" fmla="*/ 0 w 776"/>
                <a:gd name="T5" fmla="*/ 0 h 601"/>
                <a:gd name="T6" fmla="*/ 0 w 776"/>
                <a:gd name="T7" fmla="*/ 0 h 601"/>
                <a:gd name="T8" fmla="*/ 0 w 776"/>
                <a:gd name="T9" fmla="*/ 0 h 601"/>
                <a:gd name="T10" fmla="*/ 0 w 776"/>
                <a:gd name="T11" fmla="*/ 0 h 601"/>
                <a:gd name="T12" fmla="*/ 0 w 776"/>
                <a:gd name="T13" fmla="*/ 0 h 601"/>
                <a:gd name="T14" fmla="*/ 0 w 776"/>
                <a:gd name="T15" fmla="*/ 0 h 601"/>
                <a:gd name="T16" fmla="*/ 0 w 776"/>
                <a:gd name="T17" fmla="*/ 0 h 601"/>
                <a:gd name="T18" fmla="*/ 0 w 776"/>
                <a:gd name="T19" fmla="*/ 0 h 601"/>
                <a:gd name="T20" fmla="*/ 0 w 776"/>
                <a:gd name="T21" fmla="*/ 0 h 601"/>
                <a:gd name="T22" fmla="*/ 0 w 776"/>
                <a:gd name="T23" fmla="*/ 0 h 601"/>
                <a:gd name="T24" fmla="*/ 0 w 776"/>
                <a:gd name="T25" fmla="*/ 0 h 601"/>
                <a:gd name="T26" fmla="*/ 0 w 776"/>
                <a:gd name="T27" fmla="*/ 0 h 601"/>
                <a:gd name="T28" fmla="*/ 0 w 776"/>
                <a:gd name="T29" fmla="*/ 0 h 601"/>
                <a:gd name="T30" fmla="*/ 0 w 776"/>
                <a:gd name="T31" fmla="*/ 0 h 601"/>
                <a:gd name="T32" fmla="*/ 0 w 776"/>
                <a:gd name="T33" fmla="*/ 0 h 601"/>
                <a:gd name="T34" fmla="*/ 0 w 776"/>
                <a:gd name="T35" fmla="*/ 0 h 601"/>
                <a:gd name="T36" fmla="*/ 0 w 776"/>
                <a:gd name="T37" fmla="*/ 0 h 601"/>
                <a:gd name="T38" fmla="*/ 0 w 776"/>
                <a:gd name="T39" fmla="*/ 0 h 601"/>
                <a:gd name="T40" fmla="*/ 0 w 776"/>
                <a:gd name="T41" fmla="*/ 0 h 601"/>
                <a:gd name="T42" fmla="*/ 0 w 776"/>
                <a:gd name="T43" fmla="*/ 0 h 601"/>
                <a:gd name="T44" fmla="*/ 0 w 776"/>
                <a:gd name="T45" fmla="*/ 0 h 601"/>
                <a:gd name="T46" fmla="*/ 0 w 776"/>
                <a:gd name="T47" fmla="*/ 0 h 601"/>
                <a:gd name="T48" fmla="*/ 0 w 776"/>
                <a:gd name="T49" fmla="*/ 0 h 601"/>
                <a:gd name="T50" fmla="*/ 0 w 776"/>
                <a:gd name="T51" fmla="*/ 0 h 601"/>
                <a:gd name="T52" fmla="*/ 0 w 776"/>
                <a:gd name="T53" fmla="*/ 0 h 601"/>
                <a:gd name="T54" fmla="*/ 0 w 776"/>
                <a:gd name="T55" fmla="*/ 0 h 601"/>
                <a:gd name="T56" fmla="*/ 0 w 776"/>
                <a:gd name="T57" fmla="*/ 0 h 601"/>
                <a:gd name="T58" fmla="*/ 0 w 776"/>
                <a:gd name="T59" fmla="*/ 0 h 601"/>
                <a:gd name="T60" fmla="*/ 0 w 776"/>
                <a:gd name="T61" fmla="*/ 0 h 601"/>
                <a:gd name="T62" fmla="*/ 0 w 776"/>
                <a:gd name="T63" fmla="*/ 0 h 601"/>
                <a:gd name="T64" fmla="*/ 0 w 776"/>
                <a:gd name="T65" fmla="*/ 0 h 601"/>
                <a:gd name="T66" fmla="*/ 0 w 776"/>
                <a:gd name="T67" fmla="*/ 0 h 601"/>
                <a:gd name="T68" fmla="*/ 0 w 776"/>
                <a:gd name="T69" fmla="*/ 0 h 601"/>
                <a:gd name="T70" fmla="*/ 0 w 776"/>
                <a:gd name="T71" fmla="*/ 0 h 601"/>
                <a:gd name="T72" fmla="*/ 0 w 776"/>
                <a:gd name="T73" fmla="*/ 0 h 601"/>
                <a:gd name="T74" fmla="*/ 0 w 776"/>
                <a:gd name="T75" fmla="*/ 0 h 601"/>
                <a:gd name="T76" fmla="*/ 0 w 776"/>
                <a:gd name="T77" fmla="*/ 0 h 6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76"/>
                <a:gd name="T118" fmla="*/ 0 h 601"/>
                <a:gd name="T119" fmla="*/ 776 w 776"/>
                <a:gd name="T120" fmla="*/ 601 h 6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76" h="601">
                  <a:moveTo>
                    <a:pt x="0" y="601"/>
                  </a:moveTo>
                  <a:lnTo>
                    <a:pt x="0" y="601"/>
                  </a:lnTo>
                  <a:lnTo>
                    <a:pt x="11" y="589"/>
                  </a:lnTo>
                  <a:lnTo>
                    <a:pt x="23" y="578"/>
                  </a:lnTo>
                  <a:lnTo>
                    <a:pt x="37" y="571"/>
                  </a:lnTo>
                  <a:lnTo>
                    <a:pt x="51" y="564"/>
                  </a:lnTo>
                  <a:lnTo>
                    <a:pt x="67" y="560"/>
                  </a:lnTo>
                  <a:lnTo>
                    <a:pt x="82" y="556"/>
                  </a:lnTo>
                  <a:lnTo>
                    <a:pt x="99" y="554"/>
                  </a:lnTo>
                  <a:lnTo>
                    <a:pt x="116" y="551"/>
                  </a:lnTo>
                  <a:lnTo>
                    <a:pt x="125" y="548"/>
                  </a:lnTo>
                  <a:lnTo>
                    <a:pt x="134" y="545"/>
                  </a:lnTo>
                  <a:lnTo>
                    <a:pt x="141" y="541"/>
                  </a:lnTo>
                  <a:lnTo>
                    <a:pt x="147" y="535"/>
                  </a:lnTo>
                  <a:lnTo>
                    <a:pt x="153" y="524"/>
                  </a:lnTo>
                  <a:lnTo>
                    <a:pt x="162" y="514"/>
                  </a:lnTo>
                  <a:lnTo>
                    <a:pt x="170" y="505"/>
                  </a:lnTo>
                  <a:lnTo>
                    <a:pt x="179" y="498"/>
                  </a:lnTo>
                  <a:lnTo>
                    <a:pt x="190" y="490"/>
                  </a:lnTo>
                  <a:lnTo>
                    <a:pt x="202" y="482"/>
                  </a:lnTo>
                  <a:lnTo>
                    <a:pt x="216" y="475"/>
                  </a:lnTo>
                  <a:lnTo>
                    <a:pt x="228" y="470"/>
                  </a:lnTo>
                  <a:lnTo>
                    <a:pt x="240" y="463"/>
                  </a:lnTo>
                  <a:lnTo>
                    <a:pt x="251" y="455"/>
                  </a:lnTo>
                  <a:lnTo>
                    <a:pt x="260" y="445"/>
                  </a:lnTo>
                  <a:lnTo>
                    <a:pt x="267" y="433"/>
                  </a:lnTo>
                  <a:lnTo>
                    <a:pt x="271" y="424"/>
                  </a:lnTo>
                  <a:lnTo>
                    <a:pt x="274" y="415"/>
                  </a:lnTo>
                  <a:lnTo>
                    <a:pt x="278" y="407"/>
                  </a:lnTo>
                  <a:lnTo>
                    <a:pt x="283" y="399"/>
                  </a:lnTo>
                  <a:lnTo>
                    <a:pt x="288" y="392"/>
                  </a:lnTo>
                  <a:lnTo>
                    <a:pt x="294" y="386"/>
                  </a:lnTo>
                  <a:lnTo>
                    <a:pt x="300" y="379"/>
                  </a:lnTo>
                  <a:lnTo>
                    <a:pt x="308" y="374"/>
                  </a:lnTo>
                  <a:lnTo>
                    <a:pt x="327" y="361"/>
                  </a:lnTo>
                  <a:lnTo>
                    <a:pt x="343" y="348"/>
                  </a:lnTo>
                  <a:lnTo>
                    <a:pt x="361" y="336"/>
                  </a:lnTo>
                  <a:lnTo>
                    <a:pt x="377" y="322"/>
                  </a:lnTo>
                  <a:lnTo>
                    <a:pt x="393" y="309"/>
                  </a:lnTo>
                  <a:lnTo>
                    <a:pt x="409" y="295"/>
                  </a:lnTo>
                  <a:lnTo>
                    <a:pt x="426" y="282"/>
                  </a:lnTo>
                  <a:lnTo>
                    <a:pt x="442" y="268"/>
                  </a:lnTo>
                  <a:lnTo>
                    <a:pt x="450" y="259"/>
                  </a:lnTo>
                  <a:lnTo>
                    <a:pt x="458" y="248"/>
                  </a:lnTo>
                  <a:lnTo>
                    <a:pt x="465" y="237"/>
                  </a:lnTo>
                  <a:lnTo>
                    <a:pt x="473" y="227"/>
                  </a:lnTo>
                  <a:lnTo>
                    <a:pt x="485" y="217"/>
                  </a:lnTo>
                  <a:lnTo>
                    <a:pt x="499" y="208"/>
                  </a:lnTo>
                  <a:lnTo>
                    <a:pt x="514" y="202"/>
                  </a:lnTo>
                  <a:lnTo>
                    <a:pt x="529" y="196"/>
                  </a:lnTo>
                  <a:lnTo>
                    <a:pt x="544" y="190"/>
                  </a:lnTo>
                  <a:lnTo>
                    <a:pt x="557" y="183"/>
                  </a:lnTo>
                  <a:lnTo>
                    <a:pt x="571" y="175"/>
                  </a:lnTo>
                  <a:lnTo>
                    <a:pt x="581" y="162"/>
                  </a:lnTo>
                  <a:lnTo>
                    <a:pt x="592" y="149"/>
                  </a:lnTo>
                  <a:lnTo>
                    <a:pt x="602" y="135"/>
                  </a:lnTo>
                  <a:lnTo>
                    <a:pt x="613" y="123"/>
                  </a:lnTo>
                  <a:lnTo>
                    <a:pt x="625" y="111"/>
                  </a:lnTo>
                  <a:lnTo>
                    <a:pt x="636" y="100"/>
                  </a:lnTo>
                  <a:lnTo>
                    <a:pt x="649" y="91"/>
                  </a:lnTo>
                  <a:lnTo>
                    <a:pt x="664" y="83"/>
                  </a:lnTo>
                  <a:lnTo>
                    <a:pt x="680" y="77"/>
                  </a:lnTo>
                  <a:lnTo>
                    <a:pt x="690" y="65"/>
                  </a:lnTo>
                  <a:lnTo>
                    <a:pt x="699" y="53"/>
                  </a:lnTo>
                  <a:lnTo>
                    <a:pt x="710" y="41"/>
                  </a:lnTo>
                  <a:lnTo>
                    <a:pt x="722" y="31"/>
                  </a:lnTo>
                  <a:lnTo>
                    <a:pt x="734" y="22"/>
                  </a:lnTo>
                  <a:lnTo>
                    <a:pt x="748" y="14"/>
                  </a:lnTo>
                  <a:lnTo>
                    <a:pt x="762" y="7"/>
                  </a:lnTo>
                  <a:lnTo>
                    <a:pt x="77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31" name="Freeform 144">
              <a:extLst>
                <a:ext uri="{FF2B5EF4-FFF2-40B4-BE49-F238E27FC236}">
                  <a16:creationId xmlns:a16="http://schemas.microsoft.com/office/drawing/2014/main" id="{41934A63-E03B-4FE8-BB5A-C0441B8D98FD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7" y="1679"/>
              <a:ext cx="46" cy="31"/>
            </a:xfrm>
            <a:custGeom>
              <a:avLst/>
              <a:gdLst>
                <a:gd name="T0" fmla="*/ 0 w 143"/>
                <a:gd name="T1" fmla="*/ 0 h 135"/>
                <a:gd name="T2" fmla="*/ 0 w 143"/>
                <a:gd name="T3" fmla="*/ 0 h 135"/>
                <a:gd name="T4" fmla="*/ 0 w 143"/>
                <a:gd name="T5" fmla="*/ 0 h 135"/>
                <a:gd name="T6" fmla="*/ 0 w 143"/>
                <a:gd name="T7" fmla="*/ 0 h 135"/>
                <a:gd name="T8" fmla="*/ 0 w 143"/>
                <a:gd name="T9" fmla="*/ 0 h 135"/>
                <a:gd name="T10" fmla="*/ 0 w 143"/>
                <a:gd name="T11" fmla="*/ 0 h 135"/>
                <a:gd name="T12" fmla="*/ 0 w 143"/>
                <a:gd name="T13" fmla="*/ 0 h 135"/>
                <a:gd name="T14" fmla="*/ 0 w 143"/>
                <a:gd name="T15" fmla="*/ 0 h 135"/>
                <a:gd name="T16" fmla="*/ 0 w 143"/>
                <a:gd name="T17" fmla="*/ 0 h 135"/>
                <a:gd name="T18" fmla="*/ 0 w 143"/>
                <a:gd name="T19" fmla="*/ 0 h 135"/>
                <a:gd name="T20" fmla="*/ 0 w 143"/>
                <a:gd name="T21" fmla="*/ 0 h 135"/>
                <a:gd name="T22" fmla="*/ 0 w 143"/>
                <a:gd name="T23" fmla="*/ 0 h 135"/>
                <a:gd name="T24" fmla="*/ 0 w 143"/>
                <a:gd name="T25" fmla="*/ 0 h 135"/>
                <a:gd name="T26" fmla="*/ 0 w 143"/>
                <a:gd name="T27" fmla="*/ 0 h 135"/>
                <a:gd name="T28" fmla="*/ 0 w 143"/>
                <a:gd name="T29" fmla="*/ 0 h 135"/>
                <a:gd name="T30" fmla="*/ 0 w 143"/>
                <a:gd name="T31" fmla="*/ 0 h 135"/>
                <a:gd name="T32" fmla="*/ 0 w 143"/>
                <a:gd name="T33" fmla="*/ 0 h 135"/>
                <a:gd name="T34" fmla="*/ 0 w 143"/>
                <a:gd name="T35" fmla="*/ 0 h 135"/>
                <a:gd name="T36" fmla="*/ 0 w 143"/>
                <a:gd name="T37" fmla="*/ 0 h 135"/>
                <a:gd name="T38" fmla="*/ 0 w 143"/>
                <a:gd name="T39" fmla="*/ 0 h 135"/>
                <a:gd name="T40" fmla="*/ 0 w 143"/>
                <a:gd name="T41" fmla="*/ 0 h 135"/>
                <a:gd name="T42" fmla="*/ 0 w 143"/>
                <a:gd name="T43" fmla="*/ 0 h 135"/>
                <a:gd name="T44" fmla="*/ 0 w 143"/>
                <a:gd name="T45" fmla="*/ 0 h 135"/>
                <a:gd name="T46" fmla="*/ 0 w 143"/>
                <a:gd name="T47" fmla="*/ 0 h 135"/>
                <a:gd name="T48" fmla="*/ 0 w 143"/>
                <a:gd name="T49" fmla="*/ 0 h 1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43"/>
                <a:gd name="T76" fmla="*/ 0 h 135"/>
                <a:gd name="T77" fmla="*/ 143 w 143"/>
                <a:gd name="T78" fmla="*/ 135 h 13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43" h="135">
                  <a:moveTo>
                    <a:pt x="6" y="135"/>
                  </a:moveTo>
                  <a:lnTo>
                    <a:pt x="6" y="135"/>
                  </a:lnTo>
                  <a:lnTo>
                    <a:pt x="33" y="131"/>
                  </a:lnTo>
                  <a:lnTo>
                    <a:pt x="57" y="123"/>
                  </a:lnTo>
                  <a:lnTo>
                    <a:pt x="82" y="112"/>
                  </a:lnTo>
                  <a:lnTo>
                    <a:pt x="102" y="95"/>
                  </a:lnTo>
                  <a:lnTo>
                    <a:pt x="120" y="74"/>
                  </a:lnTo>
                  <a:lnTo>
                    <a:pt x="130" y="51"/>
                  </a:lnTo>
                  <a:lnTo>
                    <a:pt x="138" y="27"/>
                  </a:lnTo>
                  <a:lnTo>
                    <a:pt x="143" y="0"/>
                  </a:lnTo>
                  <a:lnTo>
                    <a:pt x="129" y="0"/>
                  </a:lnTo>
                  <a:lnTo>
                    <a:pt x="128" y="24"/>
                  </a:lnTo>
                  <a:lnTo>
                    <a:pt x="120" y="49"/>
                  </a:lnTo>
                  <a:lnTo>
                    <a:pt x="109" y="69"/>
                  </a:lnTo>
                  <a:lnTo>
                    <a:pt x="94" y="87"/>
                  </a:lnTo>
                  <a:lnTo>
                    <a:pt x="76" y="101"/>
                  </a:lnTo>
                  <a:lnTo>
                    <a:pt x="54" y="112"/>
                  </a:lnTo>
                  <a:lnTo>
                    <a:pt x="30" y="120"/>
                  </a:lnTo>
                  <a:lnTo>
                    <a:pt x="6" y="122"/>
                  </a:lnTo>
                  <a:lnTo>
                    <a:pt x="2" y="124"/>
                  </a:lnTo>
                  <a:lnTo>
                    <a:pt x="0" y="129"/>
                  </a:lnTo>
                  <a:lnTo>
                    <a:pt x="2" y="133"/>
                  </a:lnTo>
                  <a:lnTo>
                    <a:pt x="6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32" name="Freeform 145">
              <a:extLst>
                <a:ext uri="{FF2B5EF4-FFF2-40B4-BE49-F238E27FC236}">
                  <a16:creationId xmlns:a16="http://schemas.microsoft.com/office/drawing/2014/main" id="{1A55B5B6-EFC8-4995-A630-5FD949FD8F51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0" y="1530"/>
              <a:ext cx="106" cy="106"/>
            </a:xfrm>
            <a:custGeom>
              <a:avLst/>
              <a:gdLst>
                <a:gd name="T0" fmla="*/ 0 w 310"/>
                <a:gd name="T1" fmla="*/ 0 h 439"/>
                <a:gd name="T2" fmla="*/ 0 w 310"/>
                <a:gd name="T3" fmla="*/ 0 h 439"/>
                <a:gd name="T4" fmla="*/ 0 w 310"/>
                <a:gd name="T5" fmla="*/ 0 h 439"/>
                <a:gd name="T6" fmla="*/ 0 w 310"/>
                <a:gd name="T7" fmla="*/ 0 h 439"/>
                <a:gd name="T8" fmla="*/ 0 w 310"/>
                <a:gd name="T9" fmla="*/ 0 h 439"/>
                <a:gd name="T10" fmla="*/ 0 w 310"/>
                <a:gd name="T11" fmla="*/ 0 h 439"/>
                <a:gd name="T12" fmla="*/ 0 w 310"/>
                <a:gd name="T13" fmla="*/ 0 h 439"/>
                <a:gd name="T14" fmla="*/ 0 w 310"/>
                <a:gd name="T15" fmla="*/ 0 h 439"/>
                <a:gd name="T16" fmla="*/ 0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0 w 310"/>
                <a:gd name="T27" fmla="*/ 0 h 439"/>
                <a:gd name="T28" fmla="*/ 0 w 310"/>
                <a:gd name="T29" fmla="*/ 0 h 439"/>
                <a:gd name="T30" fmla="*/ 0 w 310"/>
                <a:gd name="T31" fmla="*/ 0 h 439"/>
                <a:gd name="T32" fmla="*/ 0 w 310"/>
                <a:gd name="T33" fmla="*/ 0 h 439"/>
                <a:gd name="T34" fmla="*/ 0 w 310"/>
                <a:gd name="T35" fmla="*/ 0 h 439"/>
                <a:gd name="T36" fmla="*/ 0 w 310"/>
                <a:gd name="T37" fmla="*/ 0 h 439"/>
                <a:gd name="T38" fmla="*/ 0 w 310"/>
                <a:gd name="T39" fmla="*/ 0 h 439"/>
                <a:gd name="T40" fmla="*/ 0 w 310"/>
                <a:gd name="T41" fmla="*/ 0 h 439"/>
                <a:gd name="T42" fmla="*/ 0 w 310"/>
                <a:gd name="T43" fmla="*/ 0 h 439"/>
                <a:gd name="T44" fmla="*/ 0 w 310"/>
                <a:gd name="T45" fmla="*/ 0 h 439"/>
                <a:gd name="T46" fmla="*/ 0 w 310"/>
                <a:gd name="T47" fmla="*/ 0 h 439"/>
                <a:gd name="T48" fmla="*/ 0 w 310"/>
                <a:gd name="T49" fmla="*/ 0 h 439"/>
                <a:gd name="T50" fmla="*/ 0 w 310"/>
                <a:gd name="T51" fmla="*/ 0 h 439"/>
                <a:gd name="T52" fmla="*/ 0 w 310"/>
                <a:gd name="T53" fmla="*/ 0 h 439"/>
                <a:gd name="T54" fmla="*/ 0 w 310"/>
                <a:gd name="T55" fmla="*/ 0 h 439"/>
                <a:gd name="T56" fmla="*/ 0 w 310"/>
                <a:gd name="T57" fmla="*/ 0 h 439"/>
                <a:gd name="T58" fmla="*/ 0 w 310"/>
                <a:gd name="T59" fmla="*/ 0 h 439"/>
                <a:gd name="T60" fmla="*/ 0 w 310"/>
                <a:gd name="T61" fmla="*/ 0 h 439"/>
                <a:gd name="T62" fmla="*/ 0 w 310"/>
                <a:gd name="T63" fmla="*/ 0 h 439"/>
                <a:gd name="T64" fmla="*/ 0 w 310"/>
                <a:gd name="T65" fmla="*/ 0 h 439"/>
                <a:gd name="T66" fmla="*/ 0 w 310"/>
                <a:gd name="T67" fmla="*/ 0 h 439"/>
                <a:gd name="T68" fmla="*/ 0 w 310"/>
                <a:gd name="T69" fmla="*/ 0 h 439"/>
                <a:gd name="T70" fmla="*/ 0 w 310"/>
                <a:gd name="T71" fmla="*/ 0 h 439"/>
                <a:gd name="T72" fmla="*/ 0 w 310"/>
                <a:gd name="T73" fmla="*/ 0 h 439"/>
                <a:gd name="T74" fmla="*/ 0 w 310"/>
                <a:gd name="T75" fmla="*/ 0 h 439"/>
                <a:gd name="T76" fmla="*/ 0 w 310"/>
                <a:gd name="T77" fmla="*/ 0 h 439"/>
                <a:gd name="T78" fmla="*/ 0 w 310"/>
                <a:gd name="T79" fmla="*/ 0 h 439"/>
                <a:gd name="T80" fmla="*/ 0 w 310"/>
                <a:gd name="T81" fmla="*/ 0 h 439"/>
                <a:gd name="T82" fmla="*/ 0 w 310"/>
                <a:gd name="T83" fmla="*/ 0 h 439"/>
                <a:gd name="T84" fmla="*/ 0 w 310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0"/>
                <a:gd name="T130" fmla="*/ 0 h 439"/>
                <a:gd name="T131" fmla="*/ 310 w 310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0" h="439">
                  <a:moveTo>
                    <a:pt x="75" y="439"/>
                  </a:move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33" name="Freeform 146">
              <a:extLst>
                <a:ext uri="{FF2B5EF4-FFF2-40B4-BE49-F238E27FC236}">
                  <a16:creationId xmlns:a16="http://schemas.microsoft.com/office/drawing/2014/main" id="{6D1C8B2D-24D6-469B-B7F7-85ABE204B898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0" y="1530"/>
              <a:ext cx="106" cy="106"/>
            </a:xfrm>
            <a:custGeom>
              <a:avLst/>
              <a:gdLst>
                <a:gd name="T0" fmla="*/ 0 w 310"/>
                <a:gd name="T1" fmla="*/ 0 h 439"/>
                <a:gd name="T2" fmla="*/ 0 w 310"/>
                <a:gd name="T3" fmla="*/ 0 h 439"/>
                <a:gd name="T4" fmla="*/ 0 w 310"/>
                <a:gd name="T5" fmla="*/ 0 h 439"/>
                <a:gd name="T6" fmla="*/ 0 w 310"/>
                <a:gd name="T7" fmla="*/ 0 h 439"/>
                <a:gd name="T8" fmla="*/ 0 w 310"/>
                <a:gd name="T9" fmla="*/ 0 h 439"/>
                <a:gd name="T10" fmla="*/ 0 w 310"/>
                <a:gd name="T11" fmla="*/ 0 h 439"/>
                <a:gd name="T12" fmla="*/ 0 w 310"/>
                <a:gd name="T13" fmla="*/ 0 h 439"/>
                <a:gd name="T14" fmla="*/ 0 w 310"/>
                <a:gd name="T15" fmla="*/ 0 h 439"/>
                <a:gd name="T16" fmla="*/ 0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0 w 310"/>
                <a:gd name="T27" fmla="*/ 0 h 439"/>
                <a:gd name="T28" fmla="*/ 0 w 310"/>
                <a:gd name="T29" fmla="*/ 0 h 439"/>
                <a:gd name="T30" fmla="*/ 0 w 310"/>
                <a:gd name="T31" fmla="*/ 0 h 439"/>
                <a:gd name="T32" fmla="*/ 0 w 310"/>
                <a:gd name="T33" fmla="*/ 0 h 439"/>
                <a:gd name="T34" fmla="*/ 0 w 310"/>
                <a:gd name="T35" fmla="*/ 0 h 439"/>
                <a:gd name="T36" fmla="*/ 0 w 310"/>
                <a:gd name="T37" fmla="*/ 0 h 439"/>
                <a:gd name="T38" fmla="*/ 0 w 310"/>
                <a:gd name="T39" fmla="*/ 0 h 439"/>
                <a:gd name="T40" fmla="*/ 0 w 310"/>
                <a:gd name="T41" fmla="*/ 0 h 439"/>
                <a:gd name="T42" fmla="*/ 0 w 310"/>
                <a:gd name="T43" fmla="*/ 0 h 439"/>
                <a:gd name="T44" fmla="*/ 0 w 310"/>
                <a:gd name="T45" fmla="*/ 0 h 439"/>
                <a:gd name="T46" fmla="*/ 0 w 310"/>
                <a:gd name="T47" fmla="*/ 0 h 439"/>
                <a:gd name="T48" fmla="*/ 0 w 310"/>
                <a:gd name="T49" fmla="*/ 0 h 439"/>
                <a:gd name="T50" fmla="*/ 0 w 310"/>
                <a:gd name="T51" fmla="*/ 0 h 439"/>
                <a:gd name="T52" fmla="*/ 0 w 310"/>
                <a:gd name="T53" fmla="*/ 0 h 439"/>
                <a:gd name="T54" fmla="*/ 0 w 310"/>
                <a:gd name="T55" fmla="*/ 0 h 439"/>
                <a:gd name="T56" fmla="*/ 0 w 310"/>
                <a:gd name="T57" fmla="*/ 0 h 439"/>
                <a:gd name="T58" fmla="*/ 0 w 310"/>
                <a:gd name="T59" fmla="*/ 0 h 439"/>
                <a:gd name="T60" fmla="*/ 0 w 310"/>
                <a:gd name="T61" fmla="*/ 0 h 439"/>
                <a:gd name="T62" fmla="*/ 0 w 310"/>
                <a:gd name="T63" fmla="*/ 0 h 439"/>
                <a:gd name="T64" fmla="*/ 0 w 310"/>
                <a:gd name="T65" fmla="*/ 0 h 439"/>
                <a:gd name="T66" fmla="*/ 0 w 310"/>
                <a:gd name="T67" fmla="*/ 0 h 439"/>
                <a:gd name="T68" fmla="*/ 0 w 310"/>
                <a:gd name="T69" fmla="*/ 0 h 439"/>
                <a:gd name="T70" fmla="*/ 0 w 310"/>
                <a:gd name="T71" fmla="*/ 0 h 439"/>
                <a:gd name="T72" fmla="*/ 0 w 310"/>
                <a:gd name="T73" fmla="*/ 0 h 439"/>
                <a:gd name="T74" fmla="*/ 0 w 310"/>
                <a:gd name="T75" fmla="*/ 0 h 439"/>
                <a:gd name="T76" fmla="*/ 0 w 310"/>
                <a:gd name="T77" fmla="*/ 0 h 439"/>
                <a:gd name="T78" fmla="*/ 0 w 310"/>
                <a:gd name="T79" fmla="*/ 0 h 439"/>
                <a:gd name="T80" fmla="*/ 0 w 310"/>
                <a:gd name="T81" fmla="*/ 0 h 439"/>
                <a:gd name="T82" fmla="*/ 0 w 310"/>
                <a:gd name="T83" fmla="*/ 0 h 439"/>
                <a:gd name="T84" fmla="*/ 0 w 310"/>
                <a:gd name="T85" fmla="*/ 0 h 439"/>
                <a:gd name="T86" fmla="*/ 0 w 310"/>
                <a:gd name="T87" fmla="*/ 0 h 439"/>
                <a:gd name="T88" fmla="*/ 0 w 310"/>
                <a:gd name="T89" fmla="*/ 0 h 439"/>
                <a:gd name="T90" fmla="*/ 0 w 310"/>
                <a:gd name="T91" fmla="*/ 0 h 439"/>
                <a:gd name="T92" fmla="*/ 0 w 310"/>
                <a:gd name="T93" fmla="*/ 0 h 439"/>
                <a:gd name="T94" fmla="*/ 0 w 310"/>
                <a:gd name="T95" fmla="*/ 0 h 439"/>
                <a:gd name="T96" fmla="*/ 0 w 310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0"/>
                <a:gd name="T148" fmla="*/ 0 h 439"/>
                <a:gd name="T149" fmla="*/ 310 w 310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0" h="439">
                  <a:moveTo>
                    <a:pt x="75" y="439"/>
                  </a:moveTo>
                  <a:lnTo>
                    <a:pt x="75" y="439"/>
                  </a:ln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34" name="Freeform 147">
              <a:extLst>
                <a:ext uri="{FF2B5EF4-FFF2-40B4-BE49-F238E27FC236}">
                  <a16:creationId xmlns:a16="http://schemas.microsoft.com/office/drawing/2014/main" id="{153FE833-84CF-4022-A820-100FCEDCB8B6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30" y="1550"/>
              <a:ext cx="103" cy="158"/>
            </a:xfrm>
            <a:custGeom>
              <a:avLst/>
              <a:gdLst>
                <a:gd name="T0" fmla="*/ 0 w 302"/>
                <a:gd name="T1" fmla="*/ 0 h 652"/>
                <a:gd name="T2" fmla="*/ 0 w 302"/>
                <a:gd name="T3" fmla="*/ 0 h 652"/>
                <a:gd name="T4" fmla="*/ 0 w 302"/>
                <a:gd name="T5" fmla="*/ 0 h 652"/>
                <a:gd name="T6" fmla="*/ 0 w 302"/>
                <a:gd name="T7" fmla="*/ 0 h 652"/>
                <a:gd name="T8" fmla="*/ 0 w 302"/>
                <a:gd name="T9" fmla="*/ 0 h 652"/>
                <a:gd name="T10" fmla="*/ 0 w 302"/>
                <a:gd name="T11" fmla="*/ 0 h 652"/>
                <a:gd name="T12" fmla="*/ 0 w 302"/>
                <a:gd name="T13" fmla="*/ 0 h 652"/>
                <a:gd name="T14" fmla="*/ 0 w 302"/>
                <a:gd name="T15" fmla="*/ 0 h 652"/>
                <a:gd name="T16" fmla="*/ 0 w 302"/>
                <a:gd name="T17" fmla="*/ 0 h 652"/>
                <a:gd name="T18" fmla="*/ 0 w 302"/>
                <a:gd name="T19" fmla="*/ 0 h 652"/>
                <a:gd name="T20" fmla="*/ 0 w 302"/>
                <a:gd name="T21" fmla="*/ 0 h 652"/>
                <a:gd name="T22" fmla="*/ 0 w 302"/>
                <a:gd name="T23" fmla="*/ 0 h 652"/>
                <a:gd name="T24" fmla="*/ 0 w 302"/>
                <a:gd name="T25" fmla="*/ 0 h 652"/>
                <a:gd name="T26" fmla="*/ 0 w 302"/>
                <a:gd name="T27" fmla="*/ 0 h 652"/>
                <a:gd name="T28" fmla="*/ 0 w 302"/>
                <a:gd name="T29" fmla="*/ 0 h 652"/>
                <a:gd name="T30" fmla="*/ 0 w 302"/>
                <a:gd name="T31" fmla="*/ 0 h 652"/>
                <a:gd name="T32" fmla="*/ 0 w 302"/>
                <a:gd name="T33" fmla="*/ 0 h 652"/>
                <a:gd name="T34" fmla="*/ 0 w 302"/>
                <a:gd name="T35" fmla="*/ 0 h 652"/>
                <a:gd name="T36" fmla="*/ 0 w 302"/>
                <a:gd name="T37" fmla="*/ 0 h 652"/>
                <a:gd name="T38" fmla="*/ 0 w 302"/>
                <a:gd name="T39" fmla="*/ 0 h 652"/>
                <a:gd name="T40" fmla="*/ 0 w 302"/>
                <a:gd name="T41" fmla="*/ 0 h 652"/>
                <a:gd name="T42" fmla="*/ 0 w 302"/>
                <a:gd name="T43" fmla="*/ 0 h 652"/>
                <a:gd name="T44" fmla="*/ 0 w 302"/>
                <a:gd name="T45" fmla="*/ 0 h 652"/>
                <a:gd name="T46" fmla="*/ 0 w 302"/>
                <a:gd name="T47" fmla="*/ 0 h 652"/>
                <a:gd name="T48" fmla="*/ 0 w 302"/>
                <a:gd name="T49" fmla="*/ 0 h 652"/>
                <a:gd name="T50" fmla="*/ 0 w 302"/>
                <a:gd name="T51" fmla="*/ 0 h 652"/>
                <a:gd name="T52" fmla="*/ 0 w 302"/>
                <a:gd name="T53" fmla="*/ 0 h 652"/>
                <a:gd name="T54" fmla="*/ 0 w 302"/>
                <a:gd name="T55" fmla="*/ 0 h 652"/>
                <a:gd name="T56" fmla="*/ 0 w 302"/>
                <a:gd name="T57" fmla="*/ 0 h 652"/>
                <a:gd name="T58" fmla="*/ 0 w 302"/>
                <a:gd name="T59" fmla="*/ 0 h 652"/>
                <a:gd name="T60" fmla="*/ 0 w 302"/>
                <a:gd name="T61" fmla="*/ 0 h 652"/>
                <a:gd name="T62" fmla="*/ 0 w 302"/>
                <a:gd name="T63" fmla="*/ 0 h 652"/>
                <a:gd name="T64" fmla="*/ 0 w 302"/>
                <a:gd name="T65" fmla="*/ 0 h 652"/>
                <a:gd name="T66" fmla="*/ 0 w 302"/>
                <a:gd name="T67" fmla="*/ 0 h 652"/>
                <a:gd name="T68" fmla="*/ 0 w 302"/>
                <a:gd name="T69" fmla="*/ 0 h 652"/>
                <a:gd name="T70" fmla="*/ 0 w 302"/>
                <a:gd name="T71" fmla="*/ 0 h 652"/>
                <a:gd name="T72" fmla="*/ 0 w 302"/>
                <a:gd name="T73" fmla="*/ 0 h 652"/>
                <a:gd name="T74" fmla="*/ 0 w 302"/>
                <a:gd name="T75" fmla="*/ 0 h 652"/>
                <a:gd name="T76" fmla="*/ 0 w 302"/>
                <a:gd name="T77" fmla="*/ 0 h 652"/>
                <a:gd name="T78" fmla="*/ 0 w 302"/>
                <a:gd name="T79" fmla="*/ 0 h 652"/>
                <a:gd name="T80" fmla="*/ 0 w 302"/>
                <a:gd name="T81" fmla="*/ 0 h 652"/>
                <a:gd name="T82" fmla="*/ 0 w 302"/>
                <a:gd name="T83" fmla="*/ 0 h 652"/>
                <a:gd name="T84" fmla="*/ 0 w 302"/>
                <a:gd name="T85" fmla="*/ 0 h 652"/>
                <a:gd name="T86" fmla="*/ 0 w 302"/>
                <a:gd name="T87" fmla="*/ 0 h 652"/>
                <a:gd name="T88" fmla="*/ 0 w 302"/>
                <a:gd name="T89" fmla="*/ 0 h 6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02"/>
                <a:gd name="T136" fmla="*/ 0 h 652"/>
                <a:gd name="T137" fmla="*/ 302 w 302"/>
                <a:gd name="T138" fmla="*/ 652 h 6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02" h="652">
                  <a:moveTo>
                    <a:pt x="122" y="0"/>
                  </a:move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35" name="Freeform 148">
              <a:extLst>
                <a:ext uri="{FF2B5EF4-FFF2-40B4-BE49-F238E27FC236}">
                  <a16:creationId xmlns:a16="http://schemas.microsoft.com/office/drawing/2014/main" id="{364C1474-52D7-4BD4-B9B2-F230CB61C22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30" y="1550"/>
              <a:ext cx="103" cy="158"/>
            </a:xfrm>
            <a:custGeom>
              <a:avLst/>
              <a:gdLst>
                <a:gd name="T0" fmla="*/ 0 w 302"/>
                <a:gd name="T1" fmla="*/ 0 h 652"/>
                <a:gd name="T2" fmla="*/ 0 w 302"/>
                <a:gd name="T3" fmla="*/ 0 h 652"/>
                <a:gd name="T4" fmla="*/ 0 w 302"/>
                <a:gd name="T5" fmla="*/ 0 h 652"/>
                <a:gd name="T6" fmla="*/ 0 w 302"/>
                <a:gd name="T7" fmla="*/ 0 h 652"/>
                <a:gd name="T8" fmla="*/ 0 w 302"/>
                <a:gd name="T9" fmla="*/ 0 h 652"/>
                <a:gd name="T10" fmla="*/ 0 w 302"/>
                <a:gd name="T11" fmla="*/ 0 h 652"/>
                <a:gd name="T12" fmla="*/ 0 w 302"/>
                <a:gd name="T13" fmla="*/ 0 h 652"/>
                <a:gd name="T14" fmla="*/ 0 w 302"/>
                <a:gd name="T15" fmla="*/ 0 h 652"/>
                <a:gd name="T16" fmla="*/ 0 w 302"/>
                <a:gd name="T17" fmla="*/ 0 h 652"/>
                <a:gd name="T18" fmla="*/ 0 w 302"/>
                <a:gd name="T19" fmla="*/ 0 h 652"/>
                <a:gd name="T20" fmla="*/ 0 w 302"/>
                <a:gd name="T21" fmla="*/ 0 h 652"/>
                <a:gd name="T22" fmla="*/ 0 w 302"/>
                <a:gd name="T23" fmla="*/ 0 h 652"/>
                <a:gd name="T24" fmla="*/ 0 w 302"/>
                <a:gd name="T25" fmla="*/ 0 h 652"/>
                <a:gd name="T26" fmla="*/ 0 w 302"/>
                <a:gd name="T27" fmla="*/ 0 h 652"/>
                <a:gd name="T28" fmla="*/ 0 w 302"/>
                <a:gd name="T29" fmla="*/ 0 h 652"/>
                <a:gd name="T30" fmla="*/ 0 w 302"/>
                <a:gd name="T31" fmla="*/ 0 h 652"/>
                <a:gd name="T32" fmla="*/ 0 w 302"/>
                <a:gd name="T33" fmla="*/ 0 h 652"/>
                <a:gd name="T34" fmla="*/ 0 w 302"/>
                <a:gd name="T35" fmla="*/ 0 h 652"/>
                <a:gd name="T36" fmla="*/ 0 w 302"/>
                <a:gd name="T37" fmla="*/ 0 h 652"/>
                <a:gd name="T38" fmla="*/ 0 w 302"/>
                <a:gd name="T39" fmla="*/ 0 h 652"/>
                <a:gd name="T40" fmla="*/ 0 w 302"/>
                <a:gd name="T41" fmla="*/ 0 h 652"/>
                <a:gd name="T42" fmla="*/ 0 w 302"/>
                <a:gd name="T43" fmla="*/ 0 h 652"/>
                <a:gd name="T44" fmla="*/ 0 w 302"/>
                <a:gd name="T45" fmla="*/ 0 h 652"/>
                <a:gd name="T46" fmla="*/ 0 w 302"/>
                <a:gd name="T47" fmla="*/ 0 h 652"/>
                <a:gd name="T48" fmla="*/ 0 w 302"/>
                <a:gd name="T49" fmla="*/ 0 h 652"/>
                <a:gd name="T50" fmla="*/ 0 w 302"/>
                <a:gd name="T51" fmla="*/ 0 h 652"/>
                <a:gd name="T52" fmla="*/ 0 w 302"/>
                <a:gd name="T53" fmla="*/ 0 h 652"/>
                <a:gd name="T54" fmla="*/ 0 w 302"/>
                <a:gd name="T55" fmla="*/ 0 h 652"/>
                <a:gd name="T56" fmla="*/ 0 w 302"/>
                <a:gd name="T57" fmla="*/ 0 h 652"/>
                <a:gd name="T58" fmla="*/ 0 w 302"/>
                <a:gd name="T59" fmla="*/ 0 h 652"/>
                <a:gd name="T60" fmla="*/ 0 w 302"/>
                <a:gd name="T61" fmla="*/ 0 h 652"/>
                <a:gd name="T62" fmla="*/ 0 w 302"/>
                <a:gd name="T63" fmla="*/ 0 h 652"/>
                <a:gd name="T64" fmla="*/ 0 w 302"/>
                <a:gd name="T65" fmla="*/ 0 h 652"/>
                <a:gd name="T66" fmla="*/ 0 w 302"/>
                <a:gd name="T67" fmla="*/ 0 h 652"/>
                <a:gd name="T68" fmla="*/ 0 w 302"/>
                <a:gd name="T69" fmla="*/ 0 h 652"/>
                <a:gd name="T70" fmla="*/ 0 w 302"/>
                <a:gd name="T71" fmla="*/ 0 h 652"/>
                <a:gd name="T72" fmla="*/ 0 w 302"/>
                <a:gd name="T73" fmla="*/ 0 h 652"/>
                <a:gd name="T74" fmla="*/ 0 w 302"/>
                <a:gd name="T75" fmla="*/ 0 h 652"/>
                <a:gd name="T76" fmla="*/ 0 w 302"/>
                <a:gd name="T77" fmla="*/ 0 h 652"/>
                <a:gd name="T78" fmla="*/ 0 w 302"/>
                <a:gd name="T79" fmla="*/ 0 h 652"/>
                <a:gd name="T80" fmla="*/ 0 w 302"/>
                <a:gd name="T81" fmla="*/ 0 h 652"/>
                <a:gd name="T82" fmla="*/ 0 w 302"/>
                <a:gd name="T83" fmla="*/ 0 h 652"/>
                <a:gd name="T84" fmla="*/ 0 w 302"/>
                <a:gd name="T85" fmla="*/ 0 h 652"/>
                <a:gd name="T86" fmla="*/ 0 w 302"/>
                <a:gd name="T87" fmla="*/ 0 h 652"/>
                <a:gd name="T88" fmla="*/ 0 w 302"/>
                <a:gd name="T89" fmla="*/ 0 h 652"/>
                <a:gd name="T90" fmla="*/ 0 w 302"/>
                <a:gd name="T91" fmla="*/ 0 h 652"/>
                <a:gd name="T92" fmla="*/ 0 w 302"/>
                <a:gd name="T93" fmla="*/ 0 h 652"/>
                <a:gd name="T94" fmla="*/ 0 w 302"/>
                <a:gd name="T95" fmla="*/ 0 h 652"/>
                <a:gd name="T96" fmla="*/ 0 w 302"/>
                <a:gd name="T97" fmla="*/ 0 h 652"/>
                <a:gd name="T98" fmla="*/ 0 w 302"/>
                <a:gd name="T99" fmla="*/ 0 h 652"/>
                <a:gd name="T100" fmla="*/ 0 w 302"/>
                <a:gd name="T101" fmla="*/ 0 h 65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2"/>
                <a:gd name="T154" fmla="*/ 0 h 652"/>
                <a:gd name="T155" fmla="*/ 302 w 302"/>
                <a:gd name="T156" fmla="*/ 652 h 65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2" h="652">
                  <a:moveTo>
                    <a:pt x="122" y="0"/>
                  </a:moveTo>
                  <a:lnTo>
                    <a:pt x="122" y="0"/>
                  </a:ln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36" name="Freeform 149">
              <a:extLst>
                <a:ext uri="{FF2B5EF4-FFF2-40B4-BE49-F238E27FC236}">
                  <a16:creationId xmlns:a16="http://schemas.microsoft.com/office/drawing/2014/main" id="{5744CC0F-2FA5-44C2-A5CC-D2D321EACB16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9" y="1528"/>
              <a:ext cx="131" cy="106"/>
            </a:xfrm>
            <a:custGeom>
              <a:avLst/>
              <a:gdLst>
                <a:gd name="T0" fmla="*/ 0 w 392"/>
                <a:gd name="T1" fmla="*/ 0 h 439"/>
                <a:gd name="T2" fmla="*/ 0 w 392"/>
                <a:gd name="T3" fmla="*/ 0 h 439"/>
                <a:gd name="T4" fmla="*/ 0 w 392"/>
                <a:gd name="T5" fmla="*/ 0 h 439"/>
                <a:gd name="T6" fmla="*/ 0 w 392"/>
                <a:gd name="T7" fmla="*/ 0 h 439"/>
                <a:gd name="T8" fmla="*/ 0 w 392"/>
                <a:gd name="T9" fmla="*/ 0 h 439"/>
                <a:gd name="T10" fmla="*/ 0 w 392"/>
                <a:gd name="T11" fmla="*/ 0 h 439"/>
                <a:gd name="T12" fmla="*/ 0 w 392"/>
                <a:gd name="T13" fmla="*/ 0 h 439"/>
                <a:gd name="T14" fmla="*/ 0 w 392"/>
                <a:gd name="T15" fmla="*/ 0 h 439"/>
                <a:gd name="T16" fmla="*/ 0 w 392"/>
                <a:gd name="T17" fmla="*/ 0 h 439"/>
                <a:gd name="T18" fmla="*/ 0 w 392"/>
                <a:gd name="T19" fmla="*/ 0 h 439"/>
                <a:gd name="T20" fmla="*/ 0 w 392"/>
                <a:gd name="T21" fmla="*/ 0 h 439"/>
                <a:gd name="T22" fmla="*/ 0 w 392"/>
                <a:gd name="T23" fmla="*/ 0 h 439"/>
                <a:gd name="T24" fmla="*/ 0 w 392"/>
                <a:gd name="T25" fmla="*/ 0 h 439"/>
                <a:gd name="T26" fmla="*/ 0 w 392"/>
                <a:gd name="T27" fmla="*/ 0 h 439"/>
                <a:gd name="T28" fmla="*/ 0 w 392"/>
                <a:gd name="T29" fmla="*/ 0 h 439"/>
                <a:gd name="T30" fmla="*/ 0 w 392"/>
                <a:gd name="T31" fmla="*/ 0 h 439"/>
                <a:gd name="T32" fmla="*/ 0 w 392"/>
                <a:gd name="T33" fmla="*/ 0 h 439"/>
                <a:gd name="T34" fmla="*/ 0 w 392"/>
                <a:gd name="T35" fmla="*/ 0 h 439"/>
                <a:gd name="T36" fmla="*/ 0 w 392"/>
                <a:gd name="T37" fmla="*/ 0 h 439"/>
                <a:gd name="T38" fmla="*/ 0 w 392"/>
                <a:gd name="T39" fmla="*/ 0 h 439"/>
                <a:gd name="T40" fmla="*/ 0 w 392"/>
                <a:gd name="T41" fmla="*/ 0 h 439"/>
                <a:gd name="T42" fmla="*/ 0 w 392"/>
                <a:gd name="T43" fmla="*/ 0 h 439"/>
                <a:gd name="T44" fmla="*/ 0 w 392"/>
                <a:gd name="T45" fmla="*/ 0 h 439"/>
                <a:gd name="T46" fmla="*/ 0 w 392"/>
                <a:gd name="T47" fmla="*/ 0 h 439"/>
                <a:gd name="T48" fmla="*/ 0 w 392"/>
                <a:gd name="T49" fmla="*/ 0 h 439"/>
                <a:gd name="T50" fmla="*/ 0 w 392"/>
                <a:gd name="T51" fmla="*/ 0 h 439"/>
                <a:gd name="T52" fmla="*/ 0 w 392"/>
                <a:gd name="T53" fmla="*/ 0 h 439"/>
                <a:gd name="T54" fmla="*/ 0 w 392"/>
                <a:gd name="T55" fmla="*/ 0 h 439"/>
                <a:gd name="T56" fmla="*/ 0 w 392"/>
                <a:gd name="T57" fmla="*/ 0 h 439"/>
                <a:gd name="T58" fmla="*/ 0 w 392"/>
                <a:gd name="T59" fmla="*/ 0 h 439"/>
                <a:gd name="T60" fmla="*/ 0 w 392"/>
                <a:gd name="T61" fmla="*/ 0 h 439"/>
                <a:gd name="T62" fmla="*/ 0 w 392"/>
                <a:gd name="T63" fmla="*/ 0 h 439"/>
                <a:gd name="T64" fmla="*/ 0 w 392"/>
                <a:gd name="T65" fmla="*/ 0 h 439"/>
                <a:gd name="T66" fmla="*/ 0 w 392"/>
                <a:gd name="T67" fmla="*/ 0 h 439"/>
                <a:gd name="T68" fmla="*/ 0 w 392"/>
                <a:gd name="T69" fmla="*/ 0 h 439"/>
                <a:gd name="T70" fmla="*/ 0 w 392"/>
                <a:gd name="T71" fmla="*/ 0 h 439"/>
                <a:gd name="T72" fmla="*/ 0 w 392"/>
                <a:gd name="T73" fmla="*/ 0 h 439"/>
                <a:gd name="T74" fmla="*/ 0 w 392"/>
                <a:gd name="T75" fmla="*/ 0 h 439"/>
                <a:gd name="T76" fmla="*/ 0 w 392"/>
                <a:gd name="T77" fmla="*/ 0 h 439"/>
                <a:gd name="T78" fmla="*/ 0 w 392"/>
                <a:gd name="T79" fmla="*/ 0 h 439"/>
                <a:gd name="T80" fmla="*/ 0 w 392"/>
                <a:gd name="T81" fmla="*/ 0 h 439"/>
                <a:gd name="T82" fmla="*/ 0 w 392"/>
                <a:gd name="T83" fmla="*/ 0 h 439"/>
                <a:gd name="T84" fmla="*/ 0 w 392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2"/>
                <a:gd name="T130" fmla="*/ 0 h 439"/>
                <a:gd name="T131" fmla="*/ 392 w 392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2" h="439">
                  <a:moveTo>
                    <a:pt x="58" y="439"/>
                  </a:move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37" name="Freeform 150">
              <a:extLst>
                <a:ext uri="{FF2B5EF4-FFF2-40B4-BE49-F238E27FC236}">
                  <a16:creationId xmlns:a16="http://schemas.microsoft.com/office/drawing/2014/main" id="{3E368822-521A-4E36-BE6E-D1E9C3681D86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9" y="1528"/>
              <a:ext cx="131" cy="106"/>
            </a:xfrm>
            <a:custGeom>
              <a:avLst/>
              <a:gdLst>
                <a:gd name="T0" fmla="*/ 0 w 392"/>
                <a:gd name="T1" fmla="*/ 0 h 439"/>
                <a:gd name="T2" fmla="*/ 0 w 392"/>
                <a:gd name="T3" fmla="*/ 0 h 439"/>
                <a:gd name="T4" fmla="*/ 0 w 392"/>
                <a:gd name="T5" fmla="*/ 0 h 439"/>
                <a:gd name="T6" fmla="*/ 0 w 392"/>
                <a:gd name="T7" fmla="*/ 0 h 439"/>
                <a:gd name="T8" fmla="*/ 0 w 392"/>
                <a:gd name="T9" fmla="*/ 0 h 439"/>
                <a:gd name="T10" fmla="*/ 0 w 392"/>
                <a:gd name="T11" fmla="*/ 0 h 439"/>
                <a:gd name="T12" fmla="*/ 0 w 392"/>
                <a:gd name="T13" fmla="*/ 0 h 439"/>
                <a:gd name="T14" fmla="*/ 0 w 392"/>
                <a:gd name="T15" fmla="*/ 0 h 439"/>
                <a:gd name="T16" fmla="*/ 0 w 392"/>
                <a:gd name="T17" fmla="*/ 0 h 439"/>
                <a:gd name="T18" fmla="*/ 0 w 392"/>
                <a:gd name="T19" fmla="*/ 0 h 439"/>
                <a:gd name="T20" fmla="*/ 0 w 392"/>
                <a:gd name="T21" fmla="*/ 0 h 439"/>
                <a:gd name="T22" fmla="*/ 0 w 392"/>
                <a:gd name="T23" fmla="*/ 0 h 439"/>
                <a:gd name="T24" fmla="*/ 0 w 392"/>
                <a:gd name="T25" fmla="*/ 0 h 439"/>
                <a:gd name="T26" fmla="*/ 0 w 392"/>
                <a:gd name="T27" fmla="*/ 0 h 439"/>
                <a:gd name="T28" fmla="*/ 0 w 392"/>
                <a:gd name="T29" fmla="*/ 0 h 439"/>
                <a:gd name="T30" fmla="*/ 0 w 392"/>
                <a:gd name="T31" fmla="*/ 0 h 439"/>
                <a:gd name="T32" fmla="*/ 0 w 392"/>
                <a:gd name="T33" fmla="*/ 0 h 439"/>
                <a:gd name="T34" fmla="*/ 0 w 392"/>
                <a:gd name="T35" fmla="*/ 0 h 439"/>
                <a:gd name="T36" fmla="*/ 0 w 392"/>
                <a:gd name="T37" fmla="*/ 0 h 439"/>
                <a:gd name="T38" fmla="*/ 0 w 392"/>
                <a:gd name="T39" fmla="*/ 0 h 439"/>
                <a:gd name="T40" fmla="*/ 0 w 392"/>
                <a:gd name="T41" fmla="*/ 0 h 439"/>
                <a:gd name="T42" fmla="*/ 0 w 392"/>
                <a:gd name="T43" fmla="*/ 0 h 439"/>
                <a:gd name="T44" fmla="*/ 0 w 392"/>
                <a:gd name="T45" fmla="*/ 0 h 439"/>
                <a:gd name="T46" fmla="*/ 0 w 392"/>
                <a:gd name="T47" fmla="*/ 0 h 439"/>
                <a:gd name="T48" fmla="*/ 0 w 392"/>
                <a:gd name="T49" fmla="*/ 0 h 439"/>
                <a:gd name="T50" fmla="*/ 0 w 392"/>
                <a:gd name="T51" fmla="*/ 0 h 439"/>
                <a:gd name="T52" fmla="*/ 0 w 392"/>
                <a:gd name="T53" fmla="*/ 0 h 439"/>
                <a:gd name="T54" fmla="*/ 0 w 392"/>
                <a:gd name="T55" fmla="*/ 0 h 439"/>
                <a:gd name="T56" fmla="*/ 0 w 392"/>
                <a:gd name="T57" fmla="*/ 0 h 439"/>
                <a:gd name="T58" fmla="*/ 0 w 392"/>
                <a:gd name="T59" fmla="*/ 0 h 439"/>
                <a:gd name="T60" fmla="*/ 0 w 392"/>
                <a:gd name="T61" fmla="*/ 0 h 439"/>
                <a:gd name="T62" fmla="*/ 0 w 392"/>
                <a:gd name="T63" fmla="*/ 0 h 439"/>
                <a:gd name="T64" fmla="*/ 0 w 392"/>
                <a:gd name="T65" fmla="*/ 0 h 439"/>
                <a:gd name="T66" fmla="*/ 0 w 392"/>
                <a:gd name="T67" fmla="*/ 0 h 439"/>
                <a:gd name="T68" fmla="*/ 0 w 392"/>
                <a:gd name="T69" fmla="*/ 0 h 439"/>
                <a:gd name="T70" fmla="*/ 0 w 392"/>
                <a:gd name="T71" fmla="*/ 0 h 439"/>
                <a:gd name="T72" fmla="*/ 0 w 392"/>
                <a:gd name="T73" fmla="*/ 0 h 439"/>
                <a:gd name="T74" fmla="*/ 0 w 392"/>
                <a:gd name="T75" fmla="*/ 0 h 439"/>
                <a:gd name="T76" fmla="*/ 0 w 392"/>
                <a:gd name="T77" fmla="*/ 0 h 439"/>
                <a:gd name="T78" fmla="*/ 0 w 392"/>
                <a:gd name="T79" fmla="*/ 0 h 439"/>
                <a:gd name="T80" fmla="*/ 0 w 392"/>
                <a:gd name="T81" fmla="*/ 0 h 439"/>
                <a:gd name="T82" fmla="*/ 0 w 392"/>
                <a:gd name="T83" fmla="*/ 0 h 439"/>
                <a:gd name="T84" fmla="*/ 0 w 392"/>
                <a:gd name="T85" fmla="*/ 0 h 439"/>
                <a:gd name="T86" fmla="*/ 0 w 392"/>
                <a:gd name="T87" fmla="*/ 0 h 439"/>
                <a:gd name="T88" fmla="*/ 0 w 392"/>
                <a:gd name="T89" fmla="*/ 0 h 439"/>
                <a:gd name="T90" fmla="*/ 0 w 392"/>
                <a:gd name="T91" fmla="*/ 0 h 439"/>
                <a:gd name="T92" fmla="*/ 0 w 392"/>
                <a:gd name="T93" fmla="*/ 0 h 439"/>
                <a:gd name="T94" fmla="*/ 0 w 392"/>
                <a:gd name="T95" fmla="*/ 0 h 439"/>
                <a:gd name="T96" fmla="*/ 0 w 392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92"/>
                <a:gd name="T148" fmla="*/ 0 h 439"/>
                <a:gd name="T149" fmla="*/ 392 w 392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92" h="439">
                  <a:moveTo>
                    <a:pt x="58" y="439"/>
                  </a:moveTo>
                  <a:lnTo>
                    <a:pt x="58" y="439"/>
                  </a:ln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38" name="Freeform 151">
              <a:extLst>
                <a:ext uri="{FF2B5EF4-FFF2-40B4-BE49-F238E27FC236}">
                  <a16:creationId xmlns:a16="http://schemas.microsoft.com/office/drawing/2014/main" id="{F202157B-A5DB-4583-8000-A155EC5F55CB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03" y="1548"/>
              <a:ext cx="34" cy="28"/>
            </a:xfrm>
            <a:custGeom>
              <a:avLst/>
              <a:gdLst>
                <a:gd name="T0" fmla="*/ 0 w 99"/>
                <a:gd name="T1" fmla="*/ 0 h 110"/>
                <a:gd name="T2" fmla="*/ 0 w 99"/>
                <a:gd name="T3" fmla="*/ 0 h 110"/>
                <a:gd name="T4" fmla="*/ 0 w 99"/>
                <a:gd name="T5" fmla="*/ 0 h 110"/>
                <a:gd name="T6" fmla="*/ 0 w 99"/>
                <a:gd name="T7" fmla="*/ 0 h 110"/>
                <a:gd name="T8" fmla="*/ 0 w 99"/>
                <a:gd name="T9" fmla="*/ 0 h 110"/>
                <a:gd name="T10" fmla="*/ 0 w 99"/>
                <a:gd name="T11" fmla="*/ 0 h 110"/>
                <a:gd name="T12" fmla="*/ 0 w 99"/>
                <a:gd name="T13" fmla="*/ 0 h 110"/>
                <a:gd name="T14" fmla="*/ 0 w 99"/>
                <a:gd name="T15" fmla="*/ 0 h 110"/>
                <a:gd name="T16" fmla="*/ 0 w 99"/>
                <a:gd name="T17" fmla="*/ 0 h 110"/>
                <a:gd name="T18" fmla="*/ 0 w 99"/>
                <a:gd name="T19" fmla="*/ 0 h 110"/>
                <a:gd name="T20" fmla="*/ 0 w 99"/>
                <a:gd name="T21" fmla="*/ 0 h 110"/>
                <a:gd name="T22" fmla="*/ 0 w 99"/>
                <a:gd name="T23" fmla="*/ 0 h 110"/>
                <a:gd name="T24" fmla="*/ 0 w 99"/>
                <a:gd name="T25" fmla="*/ 0 h 110"/>
                <a:gd name="T26" fmla="*/ 0 w 99"/>
                <a:gd name="T27" fmla="*/ 0 h 110"/>
                <a:gd name="T28" fmla="*/ 0 w 99"/>
                <a:gd name="T29" fmla="*/ 0 h 110"/>
                <a:gd name="T30" fmla="*/ 0 w 99"/>
                <a:gd name="T31" fmla="*/ 0 h 110"/>
                <a:gd name="T32" fmla="*/ 0 w 99"/>
                <a:gd name="T33" fmla="*/ 0 h 110"/>
                <a:gd name="T34" fmla="*/ 0 w 99"/>
                <a:gd name="T35" fmla="*/ 0 h 110"/>
                <a:gd name="T36" fmla="*/ 0 w 99"/>
                <a:gd name="T37" fmla="*/ 0 h 110"/>
                <a:gd name="T38" fmla="*/ 0 w 99"/>
                <a:gd name="T39" fmla="*/ 0 h 110"/>
                <a:gd name="T40" fmla="*/ 0 w 99"/>
                <a:gd name="T41" fmla="*/ 0 h 11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9"/>
                <a:gd name="T64" fmla="*/ 0 h 110"/>
                <a:gd name="T65" fmla="*/ 99 w 99"/>
                <a:gd name="T66" fmla="*/ 110 h 11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9" h="110">
                  <a:moveTo>
                    <a:pt x="99" y="25"/>
                  </a:move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39" name="Freeform 152">
              <a:extLst>
                <a:ext uri="{FF2B5EF4-FFF2-40B4-BE49-F238E27FC236}">
                  <a16:creationId xmlns:a16="http://schemas.microsoft.com/office/drawing/2014/main" id="{5D1092A3-5BEE-4D1E-A0C1-C2A0447951B9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03" y="1548"/>
              <a:ext cx="34" cy="28"/>
            </a:xfrm>
            <a:custGeom>
              <a:avLst/>
              <a:gdLst>
                <a:gd name="T0" fmla="*/ 0 w 99"/>
                <a:gd name="T1" fmla="*/ 0 h 110"/>
                <a:gd name="T2" fmla="*/ 0 w 99"/>
                <a:gd name="T3" fmla="*/ 0 h 110"/>
                <a:gd name="T4" fmla="*/ 0 w 99"/>
                <a:gd name="T5" fmla="*/ 0 h 110"/>
                <a:gd name="T6" fmla="*/ 0 w 99"/>
                <a:gd name="T7" fmla="*/ 0 h 110"/>
                <a:gd name="T8" fmla="*/ 0 w 99"/>
                <a:gd name="T9" fmla="*/ 0 h 110"/>
                <a:gd name="T10" fmla="*/ 0 w 99"/>
                <a:gd name="T11" fmla="*/ 0 h 110"/>
                <a:gd name="T12" fmla="*/ 0 w 99"/>
                <a:gd name="T13" fmla="*/ 0 h 110"/>
                <a:gd name="T14" fmla="*/ 0 w 99"/>
                <a:gd name="T15" fmla="*/ 0 h 110"/>
                <a:gd name="T16" fmla="*/ 0 w 99"/>
                <a:gd name="T17" fmla="*/ 0 h 110"/>
                <a:gd name="T18" fmla="*/ 0 w 99"/>
                <a:gd name="T19" fmla="*/ 0 h 110"/>
                <a:gd name="T20" fmla="*/ 0 w 99"/>
                <a:gd name="T21" fmla="*/ 0 h 110"/>
                <a:gd name="T22" fmla="*/ 0 w 99"/>
                <a:gd name="T23" fmla="*/ 0 h 110"/>
                <a:gd name="T24" fmla="*/ 0 w 99"/>
                <a:gd name="T25" fmla="*/ 0 h 110"/>
                <a:gd name="T26" fmla="*/ 0 w 99"/>
                <a:gd name="T27" fmla="*/ 0 h 110"/>
                <a:gd name="T28" fmla="*/ 0 w 99"/>
                <a:gd name="T29" fmla="*/ 0 h 110"/>
                <a:gd name="T30" fmla="*/ 0 w 99"/>
                <a:gd name="T31" fmla="*/ 0 h 110"/>
                <a:gd name="T32" fmla="*/ 0 w 99"/>
                <a:gd name="T33" fmla="*/ 0 h 110"/>
                <a:gd name="T34" fmla="*/ 0 w 99"/>
                <a:gd name="T35" fmla="*/ 0 h 110"/>
                <a:gd name="T36" fmla="*/ 0 w 99"/>
                <a:gd name="T37" fmla="*/ 0 h 110"/>
                <a:gd name="T38" fmla="*/ 0 w 99"/>
                <a:gd name="T39" fmla="*/ 0 h 110"/>
                <a:gd name="T40" fmla="*/ 0 w 99"/>
                <a:gd name="T41" fmla="*/ 0 h 110"/>
                <a:gd name="T42" fmla="*/ 0 w 99"/>
                <a:gd name="T43" fmla="*/ 0 h 110"/>
                <a:gd name="T44" fmla="*/ 0 w 99"/>
                <a:gd name="T45" fmla="*/ 0 h 110"/>
                <a:gd name="T46" fmla="*/ 0 w 99"/>
                <a:gd name="T47" fmla="*/ 0 h 110"/>
                <a:gd name="T48" fmla="*/ 0 w 99"/>
                <a:gd name="T49" fmla="*/ 0 h 1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9"/>
                <a:gd name="T76" fmla="*/ 0 h 110"/>
                <a:gd name="T77" fmla="*/ 99 w 99"/>
                <a:gd name="T78" fmla="*/ 110 h 1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9" h="110">
                  <a:moveTo>
                    <a:pt x="99" y="25"/>
                  </a:moveTo>
                  <a:lnTo>
                    <a:pt x="99" y="25"/>
                  </a:ln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0" name="Freeform 153">
              <a:extLst>
                <a:ext uri="{FF2B5EF4-FFF2-40B4-BE49-F238E27FC236}">
                  <a16:creationId xmlns:a16="http://schemas.microsoft.com/office/drawing/2014/main" id="{D938AB91-B9D5-416E-B418-4E37729EC9A4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3" y="1523"/>
              <a:ext cx="52" cy="39"/>
            </a:xfrm>
            <a:custGeom>
              <a:avLst/>
              <a:gdLst>
                <a:gd name="T0" fmla="*/ 0 w 156"/>
                <a:gd name="T1" fmla="*/ 0 h 164"/>
                <a:gd name="T2" fmla="*/ 0 w 156"/>
                <a:gd name="T3" fmla="*/ 0 h 164"/>
                <a:gd name="T4" fmla="*/ 0 w 156"/>
                <a:gd name="T5" fmla="*/ 0 h 164"/>
                <a:gd name="T6" fmla="*/ 0 w 156"/>
                <a:gd name="T7" fmla="*/ 0 h 164"/>
                <a:gd name="T8" fmla="*/ 0 w 156"/>
                <a:gd name="T9" fmla="*/ 0 h 164"/>
                <a:gd name="T10" fmla="*/ 0 w 156"/>
                <a:gd name="T11" fmla="*/ 0 h 164"/>
                <a:gd name="T12" fmla="*/ 0 w 156"/>
                <a:gd name="T13" fmla="*/ 0 h 164"/>
                <a:gd name="T14" fmla="*/ 0 w 156"/>
                <a:gd name="T15" fmla="*/ 0 h 164"/>
                <a:gd name="T16" fmla="*/ 0 w 156"/>
                <a:gd name="T17" fmla="*/ 0 h 164"/>
                <a:gd name="T18" fmla="*/ 0 w 156"/>
                <a:gd name="T19" fmla="*/ 0 h 164"/>
                <a:gd name="T20" fmla="*/ 0 w 156"/>
                <a:gd name="T21" fmla="*/ 0 h 164"/>
                <a:gd name="T22" fmla="*/ 0 w 156"/>
                <a:gd name="T23" fmla="*/ 0 h 164"/>
                <a:gd name="T24" fmla="*/ 0 w 156"/>
                <a:gd name="T25" fmla="*/ 0 h 164"/>
                <a:gd name="T26" fmla="*/ 0 w 156"/>
                <a:gd name="T27" fmla="*/ 0 h 164"/>
                <a:gd name="T28" fmla="*/ 0 w 156"/>
                <a:gd name="T29" fmla="*/ 0 h 164"/>
                <a:gd name="T30" fmla="*/ 0 w 156"/>
                <a:gd name="T31" fmla="*/ 0 h 164"/>
                <a:gd name="T32" fmla="*/ 0 w 156"/>
                <a:gd name="T33" fmla="*/ 0 h 164"/>
                <a:gd name="T34" fmla="*/ 0 w 156"/>
                <a:gd name="T35" fmla="*/ 0 h 164"/>
                <a:gd name="T36" fmla="*/ 0 w 156"/>
                <a:gd name="T37" fmla="*/ 0 h 164"/>
                <a:gd name="T38" fmla="*/ 0 w 156"/>
                <a:gd name="T39" fmla="*/ 0 h 164"/>
                <a:gd name="T40" fmla="*/ 0 w 156"/>
                <a:gd name="T41" fmla="*/ 0 h 164"/>
                <a:gd name="T42" fmla="*/ 0 w 156"/>
                <a:gd name="T43" fmla="*/ 0 h 164"/>
                <a:gd name="T44" fmla="*/ 0 w 156"/>
                <a:gd name="T45" fmla="*/ 0 h 164"/>
                <a:gd name="T46" fmla="*/ 0 w 156"/>
                <a:gd name="T47" fmla="*/ 0 h 164"/>
                <a:gd name="T48" fmla="*/ 0 w 156"/>
                <a:gd name="T49" fmla="*/ 0 h 1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6"/>
                <a:gd name="T76" fmla="*/ 0 h 164"/>
                <a:gd name="T77" fmla="*/ 156 w 156"/>
                <a:gd name="T78" fmla="*/ 164 h 1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6" h="164">
                  <a:moveTo>
                    <a:pt x="26" y="153"/>
                  </a:move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1" name="Freeform 154">
              <a:extLst>
                <a:ext uri="{FF2B5EF4-FFF2-40B4-BE49-F238E27FC236}">
                  <a16:creationId xmlns:a16="http://schemas.microsoft.com/office/drawing/2014/main" id="{517F4E07-6EBC-4372-A355-5F7CEC9C5B55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3" y="1523"/>
              <a:ext cx="52" cy="39"/>
            </a:xfrm>
            <a:custGeom>
              <a:avLst/>
              <a:gdLst>
                <a:gd name="T0" fmla="*/ 0 w 156"/>
                <a:gd name="T1" fmla="*/ 0 h 164"/>
                <a:gd name="T2" fmla="*/ 0 w 156"/>
                <a:gd name="T3" fmla="*/ 0 h 164"/>
                <a:gd name="T4" fmla="*/ 0 w 156"/>
                <a:gd name="T5" fmla="*/ 0 h 164"/>
                <a:gd name="T6" fmla="*/ 0 w 156"/>
                <a:gd name="T7" fmla="*/ 0 h 164"/>
                <a:gd name="T8" fmla="*/ 0 w 156"/>
                <a:gd name="T9" fmla="*/ 0 h 164"/>
                <a:gd name="T10" fmla="*/ 0 w 156"/>
                <a:gd name="T11" fmla="*/ 0 h 164"/>
                <a:gd name="T12" fmla="*/ 0 w 156"/>
                <a:gd name="T13" fmla="*/ 0 h 164"/>
                <a:gd name="T14" fmla="*/ 0 w 156"/>
                <a:gd name="T15" fmla="*/ 0 h 164"/>
                <a:gd name="T16" fmla="*/ 0 w 156"/>
                <a:gd name="T17" fmla="*/ 0 h 164"/>
                <a:gd name="T18" fmla="*/ 0 w 156"/>
                <a:gd name="T19" fmla="*/ 0 h 164"/>
                <a:gd name="T20" fmla="*/ 0 w 156"/>
                <a:gd name="T21" fmla="*/ 0 h 164"/>
                <a:gd name="T22" fmla="*/ 0 w 156"/>
                <a:gd name="T23" fmla="*/ 0 h 164"/>
                <a:gd name="T24" fmla="*/ 0 w 156"/>
                <a:gd name="T25" fmla="*/ 0 h 164"/>
                <a:gd name="T26" fmla="*/ 0 w 156"/>
                <a:gd name="T27" fmla="*/ 0 h 164"/>
                <a:gd name="T28" fmla="*/ 0 w 156"/>
                <a:gd name="T29" fmla="*/ 0 h 164"/>
                <a:gd name="T30" fmla="*/ 0 w 156"/>
                <a:gd name="T31" fmla="*/ 0 h 164"/>
                <a:gd name="T32" fmla="*/ 0 w 156"/>
                <a:gd name="T33" fmla="*/ 0 h 164"/>
                <a:gd name="T34" fmla="*/ 0 w 156"/>
                <a:gd name="T35" fmla="*/ 0 h 164"/>
                <a:gd name="T36" fmla="*/ 0 w 156"/>
                <a:gd name="T37" fmla="*/ 0 h 164"/>
                <a:gd name="T38" fmla="*/ 0 w 156"/>
                <a:gd name="T39" fmla="*/ 0 h 164"/>
                <a:gd name="T40" fmla="*/ 0 w 156"/>
                <a:gd name="T41" fmla="*/ 0 h 164"/>
                <a:gd name="T42" fmla="*/ 0 w 156"/>
                <a:gd name="T43" fmla="*/ 0 h 164"/>
                <a:gd name="T44" fmla="*/ 0 w 156"/>
                <a:gd name="T45" fmla="*/ 0 h 164"/>
                <a:gd name="T46" fmla="*/ 0 w 156"/>
                <a:gd name="T47" fmla="*/ 0 h 164"/>
                <a:gd name="T48" fmla="*/ 0 w 156"/>
                <a:gd name="T49" fmla="*/ 0 h 164"/>
                <a:gd name="T50" fmla="*/ 0 w 156"/>
                <a:gd name="T51" fmla="*/ 0 h 164"/>
                <a:gd name="T52" fmla="*/ 0 w 156"/>
                <a:gd name="T53" fmla="*/ 0 h 164"/>
                <a:gd name="T54" fmla="*/ 0 w 156"/>
                <a:gd name="T55" fmla="*/ 0 h 164"/>
                <a:gd name="T56" fmla="*/ 0 w 156"/>
                <a:gd name="T57" fmla="*/ 0 h 16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6"/>
                <a:gd name="T88" fmla="*/ 0 h 164"/>
                <a:gd name="T89" fmla="*/ 156 w 156"/>
                <a:gd name="T90" fmla="*/ 164 h 16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6" h="164">
                  <a:moveTo>
                    <a:pt x="26" y="153"/>
                  </a:moveTo>
                  <a:lnTo>
                    <a:pt x="26" y="153"/>
                  </a:ln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</a:path>
              </a:pathLst>
            </a:custGeom>
            <a:solidFill>
              <a:srgbClr val="CC33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2" name="Freeform 155">
              <a:extLst>
                <a:ext uri="{FF2B5EF4-FFF2-40B4-BE49-F238E27FC236}">
                  <a16:creationId xmlns:a16="http://schemas.microsoft.com/office/drawing/2014/main" id="{286F493C-82C3-4F7D-96AF-A3A9D7E8B1E3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98" y="1557"/>
              <a:ext cx="37" cy="59"/>
            </a:xfrm>
            <a:custGeom>
              <a:avLst/>
              <a:gdLst>
                <a:gd name="T0" fmla="*/ 0 w 115"/>
                <a:gd name="T1" fmla="*/ 0 h 249"/>
                <a:gd name="T2" fmla="*/ 0 w 115"/>
                <a:gd name="T3" fmla="*/ 0 h 249"/>
                <a:gd name="T4" fmla="*/ 0 w 115"/>
                <a:gd name="T5" fmla="*/ 0 h 249"/>
                <a:gd name="T6" fmla="*/ 0 w 115"/>
                <a:gd name="T7" fmla="*/ 0 h 249"/>
                <a:gd name="T8" fmla="*/ 0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3" name="Freeform 156">
              <a:extLst>
                <a:ext uri="{FF2B5EF4-FFF2-40B4-BE49-F238E27FC236}">
                  <a16:creationId xmlns:a16="http://schemas.microsoft.com/office/drawing/2014/main" id="{BA246FD2-3456-4ACE-8351-18787B173A08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98" y="1557"/>
              <a:ext cx="37" cy="59"/>
            </a:xfrm>
            <a:custGeom>
              <a:avLst/>
              <a:gdLst>
                <a:gd name="T0" fmla="*/ 0 w 115"/>
                <a:gd name="T1" fmla="*/ 0 h 249"/>
                <a:gd name="T2" fmla="*/ 0 w 115"/>
                <a:gd name="T3" fmla="*/ 0 h 249"/>
                <a:gd name="T4" fmla="*/ 0 w 115"/>
                <a:gd name="T5" fmla="*/ 0 h 249"/>
                <a:gd name="T6" fmla="*/ 0 w 115"/>
                <a:gd name="T7" fmla="*/ 0 h 249"/>
                <a:gd name="T8" fmla="*/ 0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</a:path>
              </a:pathLst>
            </a:custGeom>
            <a:solidFill>
              <a:srgbClr val="996633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4" name="Freeform 157">
              <a:extLst>
                <a:ext uri="{FF2B5EF4-FFF2-40B4-BE49-F238E27FC236}">
                  <a16:creationId xmlns:a16="http://schemas.microsoft.com/office/drawing/2014/main" id="{2C96CA41-7946-414F-ABAB-47BFE67BB11F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570"/>
              <a:ext cx="31" cy="112"/>
            </a:xfrm>
            <a:custGeom>
              <a:avLst/>
              <a:gdLst>
                <a:gd name="T0" fmla="*/ 0 w 95"/>
                <a:gd name="T1" fmla="*/ 0 h 459"/>
                <a:gd name="T2" fmla="*/ 0 w 95"/>
                <a:gd name="T3" fmla="*/ 0 h 459"/>
                <a:gd name="T4" fmla="*/ 0 w 95"/>
                <a:gd name="T5" fmla="*/ 0 h 459"/>
                <a:gd name="T6" fmla="*/ 0 w 95"/>
                <a:gd name="T7" fmla="*/ 0 h 459"/>
                <a:gd name="T8" fmla="*/ 0 w 95"/>
                <a:gd name="T9" fmla="*/ 0 h 459"/>
                <a:gd name="T10" fmla="*/ 0 w 95"/>
                <a:gd name="T11" fmla="*/ 0 h 459"/>
                <a:gd name="T12" fmla="*/ 0 w 95"/>
                <a:gd name="T13" fmla="*/ 0 h 459"/>
                <a:gd name="T14" fmla="*/ 0 w 95"/>
                <a:gd name="T15" fmla="*/ 0 h 459"/>
                <a:gd name="T16" fmla="*/ 0 w 95"/>
                <a:gd name="T17" fmla="*/ 0 h 459"/>
                <a:gd name="T18" fmla="*/ 0 w 95"/>
                <a:gd name="T19" fmla="*/ 0 h 459"/>
                <a:gd name="T20" fmla="*/ 0 w 95"/>
                <a:gd name="T21" fmla="*/ 0 h 459"/>
                <a:gd name="T22" fmla="*/ 0 w 95"/>
                <a:gd name="T23" fmla="*/ 0 h 459"/>
                <a:gd name="T24" fmla="*/ 0 w 95"/>
                <a:gd name="T25" fmla="*/ 0 h 459"/>
                <a:gd name="T26" fmla="*/ 0 w 95"/>
                <a:gd name="T27" fmla="*/ 0 h 459"/>
                <a:gd name="T28" fmla="*/ 0 w 95"/>
                <a:gd name="T29" fmla="*/ 0 h 459"/>
                <a:gd name="T30" fmla="*/ 0 w 95"/>
                <a:gd name="T31" fmla="*/ 0 h 459"/>
                <a:gd name="T32" fmla="*/ 0 w 95"/>
                <a:gd name="T33" fmla="*/ 0 h 459"/>
                <a:gd name="T34" fmla="*/ 0 w 95"/>
                <a:gd name="T35" fmla="*/ 0 h 459"/>
                <a:gd name="T36" fmla="*/ 0 w 95"/>
                <a:gd name="T37" fmla="*/ 0 h 459"/>
                <a:gd name="T38" fmla="*/ 0 w 95"/>
                <a:gd name="T39" fmla="*/ 0 h 459"/>
                <a:gd name="T40" fmla="*/ 0 w 95"/>
                <a:gd name="T41" fmla="*/ 0 h 459"/>
                <a:gd name="T42" fmla="*/ 0 w 95"/>
                <a:gd name="T43" fmla="*/ 0 h 459"/>
                <a:gd name="T44" fmla="*/ 0 w 95"/>
                <a:gd name="T45" fmla="*/ 0 h 459"/>
                <a:gd name="T46" fmla="*/ 0 w 95"/>
                <a:gd name="T47" fmla="*/ 0 h 459"/>
                <a:gd name="T48" fmla="*/ 0 w 95"/>
                <a:gd name="T49" fmla="*/ 0 h 459"/>
                <a:gd name="T50" fmla="*/ 0 w 95"/>
                <a:gd name="T51" fmla="*/ 0 h 459"/>
                <a:gd name="T52" fmla="*/ 0 w 95"/>
                <a:gd name="T53" fmla="*/ 0 h 459"/>
                <a:gd name="T54" fmla="*/ 0 w 95"/>
                <a:gd name="T55" fmla="*/ 0 h 459"/>
                <a:gd name="T56" fmla="*/ 0 w 95"/>
                <a:gd name="T57" fmla="*/ 0 h 459"/>
                <a:gd name="T58" fmla="*/ 0 w 95"/>
                <a:gd name="T59" fmla="*/ 0 h 459"/>
                <a:gd name="T60" fmla="*/ 0 w 95"/>
                <a:gd name="T61" fmla="*/ 0 h 459"/>
                <a:gd name="T62" fmla="*/ 0 w 95"/>
                <a:gd name="T63" fmla="*/ 0 h 459"/>
                <a:gd name="T64" fmla="*/ 0 w 95"/>
                <a:gd name="T65" fmla="*/ 0 h 459"/>
                <a:gd name="T66" fmla="*/ 0 w 95"/>
                <a:gd name="T67" fmla="*/ 0 h 459"/>
                <a:gd name="T68" fmla="*/ 0 w 95"/>
                <a:gd name="T69" fmla="*/ 0 h 459"/>
                <a:gd name="T70" fmla="*/ 0 w 95"/>
                <a:gd name="T71" fmla="*/ 0 h 459"/>
                <a:gd name="T72" fmla="*/ 0 w 95"/>
                <a:gd name="T73" fmla="*/ 0 h 4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5"/>
                <a:gd name="T112" fmla="*/ 0 h 459"/>
                <a:gd name="T113" fmla="*/ 95 w 95"/>
                <a:gd name="T114" fmla="*/ 459 h 45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5" h="459">
                  <a:moveTo>
                    <a:pt x="13" y="326"/>
                  </a:move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5" name="Freeform 158">
              <a:extLst>
                <a:ext uri="{FF2B5EF4-FFF2-40B4-BE49-F238E27FC236}">
                  <a16:creationId xmlns:a16="http://schemas.microsoft.com/office/drawing/2014/main" id="{D4BB0303-2156-4099-8CB5-054AFA87075F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570"/>
              <a:ext cx="31" cy="112"/>
            </a:xfrm>
            <a:custGeom>
              <a:avLst/>
              <a:gdLst>
                <a:gd name="T0" fmla="*/ 0 w 95"/>
                <a:gd name="T1" fmla="*/ 0 h 459"/>
                <a:gd name="T2" fmla="*/ 0 w 95"/>
                <a:gd name="T3" fmla="*/ 0 h 459"/>
                <a:gd name="T4" fmla="*/ 0 w 95"/>
                <a:gd name="T5" fmla="*/ 0 h 459"/>
                <a:gd name="T6" fmla="*/ 0 w 95"/>
                <a:gd name="T7" fmla="*/ 0 h 459"/>
                <a:gd name="T8" fmla="*/ 0 w 95"/>
                <a:gd name="T9" fmla="*/ 0 h 459"/>
                <a:gd name="T10" fmla="*/ 0 w 95"/>
                <a:gd name="T11" fmla="*/ 0 h 459"/>
                <a:gd name="T12" fmla="*/ 0 w 95"/>
                <a:gd name="T13" fmla="*/ 0 h 459"/>
                <a:gd name="T14" fmla="*/ 0 w 95"/>
                <a:gd name="T15" fmla="*/ 0 h 459"/>
                <a:gd name="T16" fmla="*/ 0 w 95"/>
                <a:gd name="T17" fmla="*/ 0 h 459"/>
                <a:gd name="T18" fmla="*/ 0 w 95"/>
                <a:gd name="T19" fmla="*/ 0 h 459"/>
                <a:gd name="T20" fmla="*/ 0 w 95"/>
                <a:gd name="T21" fmla="*/ 0 h 459"/>
                <a:gd name="T22" fmla="*/ 0 w 95"/>
                <a:gd name="T23" fmla="*/ 0 h 459"/>
                <a:gd name="T24" fmla="*/ 0 w 95"/>
                <a:gd name="T25" fmla="*/ 0 h 459"/>
                <a:gd name="T26" fmla="*/ 0 w 95"/>
                <a:gd name="T27" fmla="*/ 0 h 459"/>
                <a:gd name="T28" fmla="*/ 0 w 95"/>
                <a:gd name="T29" fmla="*/ 0 h 459"/>
                <a:gd name="T30" fmla="*/ 0 w 95"/>
                <a:gd name="T31" fmla="*/ 0 h 459"/>
                <a:gd name="T32" fmla="*/ 0 w 95"/>
                <a:gd name="T33" fmla="*/ 0 h 459"/>
                <a:gd name="T34" fmla="*/ 0 w 95"/>
                <a:gd name="T35" fmla="*/ 0 h 459"/>
                <a:gd name="T36" fmla="*/ 0 w 95"/>
                <a:gd name="T37" fmla="*/ 0 h 459"/>
                <a:gd name="T38" fmla="*/ 0 w 95"/>
                <a:gd name="T39" fmla="*/ 0 h 459"/>
                <a:gd name="T40" fmla="*/ 0 w 95"/>
                <a:gd name="T41" fmla="*/ 0 h 459"/>
                <a:gd name="T42" fmla="*/ 0 w 95"/>
                <a:gd name="T43" fmla="*/ 0 h 459"/>
                <a:gd name="T44" fmla="*/ 0 w 95"/>
                <a:gd name="T45" fmla="*/ 0 h 459"/>
                <a:gd name="T46" fmla="*/ 0 w 95"/>
                <a:gd name="T47" fmla="*/ 0 h 459"/>
                <a:gd name="T48" fmla="*/ 0 w 95"/>
                <a:gd name="T49" fmla="*/ 0 h 459"/>
                <a:gd name="T50" fmla="*/ 0 w 95"/>
                <a:gd name="T51" fmla="*/ 0 h 459"/>
                <a:gd name="T52" fmla="*/ 0 w 95"/>
                <a:gd name="T53" fmla="*/ 0 h 459"/>
                <a:gd name="T54" fmla="*/ 0 w 95"/>
                <a:gd name="T55" fmla="*/ 0 h 459"/>
                <a:gd name="T56" fmla="*/ 0 w 95"/>
                <a:gd name="T57" fmla="*/ 0 h 459"/>
                <a:gd name="T58" fmla="*/ 0 w 95"/>
                <a:gd name="T59" fmla="*/ 0 h 459"/>
                <a:gd name="T60" fmla="*/ 0 w 95"/>
                <a:gd name="T61" fmla="*/ 0 h 459"/>
                <a:gd name="T62" fmla="*/ 0 w 95"/>
                <a:gd name="T63" fmla="*/ 0 h 459"/>
                <a:gd name="T64" fmla="*/ 0 w 95"/>
                <a:gd name="T65" fmla="*/ 0 h 459"/>
                <a:gd name="T66" fmla="*/ 0 w 95"/>
                <a:gd name="T67" fmla="*/ 0 h 459"/>
                <a:gd name="T68" fmla="*/ 0 w 95"/>
                <a:gd name="T69" fmla="*/ 0 h 459"/>
                <a:gd name="T70" fmla="*/ 0 w 95"/>
                <a:gd name="T71" fmla="*/ 0 h 459"/>
                <a:gd name="T72" fmla="*/ 0 w 95"/>
                <a:gd name="T73" fmla="*/ 0 h 459"/>
                <a:gd name="T74" fmla="*/ 0 w 95"/>
                <a:gd name="T75" fmla="*/ 0 h 459"/>
                <a:gd name="T76" fmla="*/ 0 w 95"/>
                <a:gd name="T77" fmla="*/ 0 h 459"/>
                <a:gd name="T78" fmla="*/ 0 w 95"/>
                <a:gd name="T79" fmla="*/ 0 h 459"/>
                <a:gd name="T80" fmla="*/ 0 w 95"/>
                <a:gd name="T81" fmla="*/ 0 h 459"/>
                <a:gd name="T82" fmla="*/ 0 w 95"/>
                <a:gd name="T83" fmla="*/ 0 h 459"/>
                <a:gd name="T84" fmla="*/ 0 w 95"/>
                <a:gd name="T85" fmla="*/ 0 h 45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5"/>
                <a:gd name="T130" fmla="*/ 0 h 459"/>
                <a:gd name="T131" fmla="*/ 95 w 95"/>
                <a:gd name="T132" fmla="*/ 459 h 45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5" h="459">
                  <a:moveTo>
                    <a:pt x="13" y="326"/>
                  </a:moveTo>
                  <a:lnTo>
                    <a:pt x="13" y="326"/>
                  </a:ln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6" name="Freeform 159">
              <a:extLst>
                <a:ext uri="{FF2B5EF4-FFF2-40B4-BE49-F238E27FC236}">
                  <a16:creationId xmlns:a16="http://schemas.microsoft.com/office/drawing/2014/main" id="{858BED04-1C89-48CB-BDC9-6EA974D1A2EE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10" y="1635"/>
              <a:ext cx="22" cy="20"/>
            </a:xfrm>
            <a:custGeom>
              <a:avLst/>
              <a:gdLst>
                <a:gd name="T0" fmla="*/ 0 w 66"/>
                <a:gd name="T1" fmla="*/ 0 h 86"/>
                <a:gd name="T2" fmla="*/ 0 w 66"/>
                <a:gd name="T3" fmla="*/ 0 h 86"/>
                <a:gd name="T4" fmla="*/ 0 w 66"/>
                <a:gd name="T5" fmla="*/ 0 h 86"/>
                <a:gd name="T6" fmla="*/ 0 w 66"/>
                <a:gd name="T7" fmla="*/ 0 h 86"/>
                <a:gd name="T8" fmla="*/ 0 w 66"/>
                <a:gd name="T9" fmla="*/ 0 h 86"/>
                <a:gd name="T10" fmla="*/ 0 w 66"/>
                <a:gd name="T11" fmla="*/ 0 h 86"/>
                <a:gd name="T12" fmla="*/ 0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7" name="Freeform 160">
              <a:extLst>
                <a:ext uri="{FF2B5EF4-FFF2-40B4-BE49-F238E27FC236}">
                  <a16:creationId xmlns:a16="http://schemas.microsoft.com/office/drawing/2014/main" id="{3EBC2AA5-A7F2-4AEA-BE38-C32236C8B4E4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10" y="1635"/>
              <a:ext cx="22" cy="20"/>
            </a:xfrm>
            <a:custGeom>
              <a:avLst/>
              <a:gdLst>
                <a:gd name="T0" fmla="*/ 0 w 66"/>
                <a:gd name="T1" fmla="*/ 0 h 86"/>
                <a:gd name="T2" fmla="*/ 0 w 66"/>
                <a:gd name="T3" fmla="*/ 0 h 86"/>
                <a:gd name="T4" fmla="*/ 0 w 66"/>
                <a:gd name="T5" fmla="*/ 0 h 86"/>
                <a:gd name="T6" fmla="*/ 0 w 66"/>
                <a:gd name="T7" fmla="*/ 0 h 86"/>
                <a:gd name="T8" fmla="*/ 0 w 66"/>
                <a:gd name="T9" fmla="*/ 0 h 86"/>
                <a:gd name="T10" fmla="*/ 0 w 66"/>
                <a:gd name="T11" fmla="*/ 0 h 86"/>
                <a:gd name="T12" fmla="*/ 0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8" name="Freeform 161">
              <a:extLst>
                <a:ext uri="{FF2B5EF4-FFF2-40B4-BE49-F238E27FC236}">
                  <a16:creationId xmlns:a16="http://schemas.microsoft.com/office/drawing/2014/main" id="{50B70EDA-ACAD-45A2-BA1D-A9ECFA24E62B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618"/>
              <a:ext cx="142" cy="29"/>
            </a:xfrm>
            <a:custGeom>
              <a:avLst/>
              <a:gdLst>
                <a:gd name="T0" fmla="*/ 0 w 416"/>
                <a:gd name="T1" fmla="*/ 0 h 123"/>
                <a:gd name="T2" fmla="*/ 0 w 416"/>
                <a:gd name="T3" fmla="*/ 0 h 123"/>
                <a:gd name="T4" fmla="*/ 0 w 416"/>
                <a:gd name="T5" fmla="*/ 0 h 123"/>
                <a:gd name="T6" fmla="*/ 0 w 416"/>
                <a:gd name="T7" fmla="*/ 0 h 123"/>
                <a:gd name="T8" fmla="*/ 0 w 416"/>
                <a:gd name="T9" fmla="*/ 0 h 123"/>
                <a:gd name="T10" fmla="*/ 0 w 416"/>
                <a:gd name="T11" fmla="*/ 0 h 123"/>
                <a:gd name="T12" fmla="*/ 0 w 416"/>
                <a:gd name="T13" fmla="*/ 0 h 123"/>
                <a:gd name="T14" fmla="*/ 0 w 416"/>
                <a:gd name="T15" fmla="*/ 0 h 123"/>
                <a:gd name="T16" fmla="*/ 0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9" name="Freeform 162">
              <a:extLst>
                <a:ext uri="{FF2B5EF4-FFF2-40B4-BE49-F238E27FC236}">
                  <a16:creationId xmlns:a16="http://schemas.microsoft.com/office/drawing/2014/main" id="{3F3C410F-86EF-4D4E-9F8E-B7C5D84AD67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618"/>
              <a:ext cx="142" cy="29"/>
            </a:xfrm>
            <a:custGeom>
              <a:avLst/>
              <a:gdLst>
                <a:gd name="T0" fmla="*/ 0 w 416"/>
                <a:gd name="T1" fmla="*/ 0 h 123"/>
                <a:gd name="T2" fmla="*/ 0 w 416"/>
                <a:gd name="T3" fmla="*/ 0 h 123"/>
                <a:gd name="T4" fmla="*/ 0 w 416"/>
                <a:gd name="T5" fmla="*/ 0 h 123"/>
                <a:gd name="T6" fmla="*/ 0 w 416"/>
                <a:gd name="T7" fmla="*/ 0 h 123"/>
                <a:gd name="T8" fmla="*/ 0 w 416"/>
                <a:gd name="T9" fmla="*/ 0 h 123"/>
                <a:gd name="T10" fmla="*/ 0 w 416"/>
                <a:gd name="T11" fmla="*/ 0 h 123"/>
                <a:gd name="T12" fmla="*/ 0 w 416"/>
                <a:gd name="T13" fmla="*/ 0 h 123"/>
                <a:gd name="T14" fmla="*/ 0 w 416"/>
                <a:gd name="T15" fmla="*/ 0 h 123"/>
                <a:gd name="T16" fmla="*/ 0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0" name="Rectangle 163">
              <a:extLst>
                <a:ext uri="{FF2B5EF4-FFF2-40B4-BE49-F238E27FC236}">
                  <a16:creationId xmlns:a16="http://schemas.microsoft.com/office/drawing/2014/main" id="{19A6126D-A09A-4159-8FCD-90D762D2C82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404" y="1633"/>
              <a:ext cx="64" cy="31"/>
            </a:xfrm>
            <a:prstGeom prst="rect">
              <a:avLst/>
            </a:pr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51" name="Rectangle 164">
              <a:extLst>
                <a:ext uri="{FF2B5EF4-FFF2-40B4-BE49-F238E27FC236}">
                  <a16:creationId xmlns:a16="http://schemas.microsoft.com/office/drawing/2014/main" id="{0D5C2F19-49BE-43E6-9651-BDF8784CFF0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404" y="1633"/>
              <a:ext cx="64" cy="31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52" name="Freeform 165">
              <a:extLst>
                <a:ext uri="{FF2B5EF4-FFF2-40B4-BE49-F238E27FC236}">
                  <a16:creationId xmlns:a16="http://schemas.microsoft.com/office/drawing/2014/main" id="{2C79A967-3EB8-4131-9FF1-BAA9ECACA434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19" y="1596"/>
              <a:ext cx="43" cy="22"/>
            </a:xfrm>
            <a:custGeom>
              <a:avLst/>
              <a:gdLst>
                <a:gd name="T0" fmla="*/ 0 w 128"/>
                <a:gd name="T1" fmla="*/ 0 h 88"/>
                <a:gd name="T2" fmla="*/ 0 w 128"/>
                <a:gd name="T3" fmla="*/ 0 h 88"/>
                <a:gd name="T4" fmla="*/ 0 w 128"/>
                <a:gd name="T5" fmla="*/ 0 h 88"/>
                <a:gd name="T6" fmla="*/ 0 w 128"/>
                <a:gd name="T7" fmla="*/ 0 h 88"/>
                <a:gd name="T8" fmla="*/ 0 w 128"/>
                <a:gd name="T9" fmla="*/ 0 h 88"/>
                <a:gd name="T10" fmla="*/ 0 w 128"/>
                <a:gd name="T11" fmla="*/ 0 h 88"/>
                <a:gd name="T12" fmla="*/ 0 w 128"/>
                <a:gd name="T13" fmla="*/ 0 h 88"/>
                <a:gd name="T14" fmla="*/ 0 w 128"/>
                <a:gd name="T15" fmla="*/ 0 h 88"/>
                <a:gd name="T16" fmla="*/ 0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0 w 128"/>
                <a:gd name="T27" fmla="*/ 0 h 88"/>
                <a:gd name="T28" fmla="*/ 0 w 128"/>
                <a:gd name="T29" fmla="*/ 0 h 8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8"/>
                <a:gd name="T46" fmla="*/ 0 h 88"/>
                <a:gd name="T47" fmla="*/ 128 w 128"/>
                <a:gd name="T48" fmla="*/ 88 h 8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8" h="88">
                  <a:moveTo>
                    <a:pt x="122" y="4"/>
                  </a:move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3" name="Freeform 166">
              <a:extLst>
                <a:ext uri="{FF2B5EF4-FFF2-40B4-BE49-F238E27FC236}">
                  <a16:creationId xmlns:a16="http://schemas.microsoft.com/office/drawing/2014/main" id="{E2A26672-F5F3-4F90-AF3C-288FF94BF74A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19" y="1596"/>
              <a:ext cx="43" cy="22"/>
            </a:xfrm>
            <a:custGeom>
              <a:avLst/>
              <a:gdLst>
                <a:gd name="T0" fmla="*/ 0 w 128"/>
                <a:gd name="T1" fmla="*/ 0 h 88"/>
                <a:gd name="T2" fmla="*/ 0 w 128"/>
                <a:gd name="T3" fmla="*/ 0 h 88"/>
                <a:gd name="T4" fmla="*/ 0 w 128"/>
                <a:gd name="T5" fmla="*/ 0 h 88"/>
                <a:gd name="T6" fmla="*/ 0 w 128"/>
                <a:gd name="T7" fmla="*/ 0 h 88"/>
                <a:gd name="T8" fmla="*/ 0 w 128"/>
                <a:gd name="T9" fmla="*/ 0 h 88"/>
                <a:gd name="T10" fmla="*/ 0 w 128"/>
                <a:gd name="T11" fmla="*/ 0 h 88"/>
                <a:gd name="T12" fmla="*/ 0 w 128"/>
                <a:gd name="T13" fmla="*/ 0 h 88"/>
                <a:gd name="T14" fmla="*/ 0 w 128"/>
                <a:gd name="T15" fmla="*/ 0 h 88"/>
                <a:gd name="T16" fmla="*/ 0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0 w 128"/>
                <a:gd name="T27" fmla="*/ 0 h 88"/>
                <a:gd name="T28" fmla="*/ 0 w 128"/>
                <a:gd name="T29" fmla="*/ 0 h 88"/>
                <a:gd name="T30" fmla="*/ 0 w 128"/>
                <a:gd name="T31" fmla="*/ 0 h 88"/>
                <a:gd name="T32" fmla="*/ 0 w 128"/>
                <a:gd name="T33" fmla="*/ 0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88"/>
                <a:gd name="T53" fmla="*/ 128 w 128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88">
                  <a:moveTo>
                    <a:pt x="122" y="4"/>
                  </a:moveTo>
                  <a:lnTo>
                    <a:pt x="122" y="4"/>
                  </a:ln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4" name="Freeform 167">
              <a:extLst>
                <a:ext uri="{FF2B5EF4-FFF2-40B4-BE49-F238E27FC236}">
                  <a16:creationId xmlns:a16="http://schemas.microsoft.com/office/drawing/2014/main" id="{DB20C8DC-8580-4609-903A-4C059E736C65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0" y="1563"/>
              <a:ext cx="107" cy="158"/>
            </a:xfrm>
            <a:custGeom>
              <a:avLst/>
              <a:gdLst>
                <a:gd name="T0" fmla="*/ 0 w 321"/>
                <a:gd name="T1" fmla="*/ 0 h 651"/>
                <a:gd name="T2" fmla="*/ 0 w 321"/>
                <a:gd name="T3" fmla="*/ 0 h 651"/>
                <a:gd name="T4" fmla="*/ 0 w 321"/>
                <a:gd name="T5" fmla="*/ 0 h 651"/>
                <a:gd name="T6" fmla="*/ 0 w 321"/>
                <a:gd name="T7" fmla="*/ 0 h 651"/>
                <a:gd name="T8" fmla="*/ 0 w 321"/>
                <a:gd name="T9" fmla="*/ 0 h 651"/>
                <a:gd name="T10" fmla="*/ 0 w 321"/>
                <a:gd name="T11" fmla="*/ 0 h 651"/>
                <a:gd name="T12" fmla="*/ 0 w 321"/>
                <a:gd name="T13" fmla="*/ 0 h 651"/>
                <a:gd name="T14" fmla="*/ 0 w 321"/>
                <a:gd name="T15" fmla="*/ 0 h 651"/>
                <a:gd name="T16" fmla="*/ 0 w 321"/>
                <a:gd name="T17" fmla="*/ 0 h 651"/>
                <a:gd name="T18" fmla="*/ 0 w 321"/>
                <a:gd name="T19" fmla="*/ 0 h 651"/>
                <a:gd name="T20" fmla="*/ 0 w 321"/>
                <a:gd name="T21" fmla="*/ 0 h 651"/>
                <a:gd name="T22" fmla="*/ 0 w 321"/>
                <a:gd name="T23" fmla="*/ 0 h 651"/>
                <a:gd name="T24" fmla="*/ 0 w 321"/>
                <a:gd name="T25" fmla="*/ 0 h 651"/>
                <a:gd name="T26" fmla="*/ 0 w 321"/>
                <a:gd name="T27" fmla="*/ 0 h 651"/>
                <a:gd name="T28" fmla="*/ 0 w 321"/>
                <a:gd name="T29" fmla="*/ 0 h 651"/>
                <a:gd name="T30" fmla="*/ 0 w 321"/>
                <a:gd name="T31" fmla="*/ 0 h 651"/>
                <a:gd name="T32" fmla="*/ 0 w 321"/>
                <a:gd name="T33" fmla="*/ 0 h 651"/>
                <a:gd name="T34" fmla="*/ 0 w 321"/>
                <a:gd name="T35" fmla="*/ 0 h 651"/>
                <a:gd name="T36" fmla="*/ 0 w 321"/>
                <a:gd name="T37" fmla="*/ 0 h 651"/>
                <a:gd name="T38" fmla="*/ 0 w 321"/>
                <a:gd name="T39" fmla="*/ 0 h 651"/>
                <a:gd name="T40" fmla="*/ 0 w 321"/>
                <a:gd name="T41" fmla="*/ 0 h 651"/>
                <a:gd name="T42" fmla="*/ 0 w 321"/>
                <a:gd name="T43" fmla="*/ 0 h 651"/>
                <a:gd name="T44" fmla="*/ 0 w 321"/>
                <a:gd name="T45" fmla="*/ 0 h 651"/>
                <a:gd name="T46" fmla="*/ 0 w 321"/>
                <a:gd name="T47" fmla="*/ 0 h 651"/>
                <a:gd name="T48" fmla="*/ 0 w 321"/>
                <a:gd name="T49" fmla="*/ 0 h 651"/>
                <a:gd name="T50" fmla="*/ 0 w 321"/>
                <a:gd name="T51" fmla="*/ 0 h 651"/>
                <a:gd name="T52" fmla="*/ 0 w 321"/>
                <a:gd name="T53" fmla="*/ 0 h 651"/>
                <a:gd name="T54" fmla="*/ 0 w 321"/>
                <a:gd name="T55" fmla="*/ 0 h 651"/>
                <a:gd name="T56" fmla="*/ 0 w 321"/>
                <a:gd name="T57" fmla="*/ 0 h 651"/>
                <a:gd name="T58" fmla="*/ 0 w 321"/>
                <a:gd name="T59" fmla="*/ 0 h 651"/>
                <a:gd name="T60" fmla="*/ 0 w 321"/>
                <a:gd name="T61" fmla="*/ 0 h 651"/>
                <a:gd name="T62" fmla="*/ 0 w 321"/>
                <a:gd name="T63" fmla="*/ 0 h 651"/>
                <a:gd name="T64" fmla="*/ 0 w 321"/>
                <a:gd name="T65" fmla="*/ 0 h 651"/>
                <a:gd name="T66" fmla="*/ 0 w 321"/>
                <a:gd name="T67" fmla="*/ 0 h 651"/>
                <a:gd name="T68" fmla="*/ 0 w 321"/>
                <a:gd name="T69" fmla="*/ 0 h 651"/>
                <a:gd name="T70" fmla="*/ 0 w 321"/>
                <a:gd name="T71" fmla="*/ 0 h 651"/>
                <a:gd name="T72" fmla="*/ 0 w 321"/>
                <a:gd name="T73" fmla="*/ 0 h 651"/>
                <a:gd name="T74" fmla="*/ 0 w 321"/>
                <a:gd name="T75" fmla="*/ 0 h 651"/>
                <a:gd name="T76" fmla="*/ 0 w 321"/>
                <a:gd name="T77" fmla="*/ 0 h 651"/>
                <a:gd name="T78" fmla="*/ 0 w 321"/>
                <a:gd name="T79" fmla="*/ 0 h 651"/>
                <a:gd name="T80" fmla="*/ 0 w 321"/>
                <a:gd name="T81" fmla="*/ 0 h 651"/>
                <a:gd name="T82" fmla="*/ 0 w 321"/>
                <a:gd name="T83" fmla="*/ 0 h 651"/>
                <a:gd name="T84" fmla="*/ 0 w 321"/>
                <a:gd name="T85" fmla="*/ 0 h 651"/>
                <a:gd name="T86" fmla="*/ 0 w 321"/>
                <a:gd name="T87" fmla="*/ 0 h 651"/>
                <a:gd name="T88" fmla="*/ 0 w 321"/>
                <a:gd name="T89" fmla="*/ 0 h 651"/>
                <a:gd name="T90" fmla="*/ 0 w 321"/>
                <a:gd name="T91" fmla="*/ 0 h 651"/>
                <a:gd name="T92" fmla="*/ 0 w 321"/>
                <a:gd name="T93" fmla="*/ 0 h 651"/>
                <a:gd name="T94" fmla="*/ 0 w 321"/>
                <a:gd name="T95" fmla="*/ 0 h 651"/>
                <a:gd name="T96" fmla="*/ 0 w 321"/>
                <a:gd name="T97" fmla="*/ 0 h 65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1"/>
                <a:gd name="T148" fmla="*/ 0 h 651"/>
                <a:gd name="T149" fmla="*/ 321 w 321"/>
                <a:gd name="T150" fmla="*/ 651 h 65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1" h="651">
                  <a:moveTo>
                    <a:pt x="208" y="2"/>
                  </a:move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5" name="Freeform 168">
              <a:extLst>
                <a:ext uri="{FF2B5EF4-FFF2-40B4-BE49-F238E27FC236}">
                  <a16:creationId xmlns:a16="http://schemas.microsoft.com/office/drawing/2014/main" id="{7EC5C5FB-D149-41C9-9A74-38508E7A3147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0" y="1563"/>
              <a:ext cx="107" cy="158"/>
            </a:xfrm>
            <a:custGeom>
              <a:avLst/>
              <a:gdLst>
                <a:gd name="T0" fmla="*/ 0 w 321"/>
                <a:gd name="T1" fmla="*/ 0 h 651"/>
                <a:gd name="T2" fmla="*/ 0 w 321"/>
                <a:gd name="T3" fmla="*/ 0 h 651"/>
                <a:gd name="T4" fmla="*/ 0 w 321"/>
                <a:gd name="T5" fmla="*/ 0 h 651"/>
                <a:gd name="T6" fmla="*/ 0 w 321"/>
                <a:gd name="T7" fmla="*/ 0 h 651"/>
                <a:gd name="T8" fmla="*/ 0 w 321"/>
                <a:gd name="T9" fmla="*/ 0 h 651"/>
                <a:gd name="T10" fmla="*/ 0 w 321"/>
                <a:gd name="T11" fmla="*/ 0 h 651"/>
                <a:gd name="T12" fmla="*/ 0 w 321"/>
                <a:gd name="T13" fmla="*/ 0 h 651"/>
                <a:gd name="T14" fmla="*/ 0 w 321"/>
                <a:gd name="T15" fmla="*/ 0 h 651"/>
                <a:gd name="T16" fmla="*/ 0 w 321"/>
                <a:gd name="T17" fmla="*/ 0 h 651"/>
                <a:gd name="T18" fmla="*/ 0 w 321"/>
                <a:gd name="T19" fmla="*/ 0 h 651"/>
                <a:gd name="T20" fmla="*/ 0 w 321"/>
                <a:gd name="T21" fmla="*/ 0 h 651"/>
                <a:gd name="T22" fmla="*/ 0 w 321"/>
                <a:gd name="T23" fmla="*/ 0 h 651"/>
                <a:gd name="T24" fmla="*/ 0 w 321"/>
                <a:gd name="T25" fmla="*/ 0 h 651"/>
                <a:gd name="T26" fmla="*/ 0 w 321"/>
                <a:gd name="T27" fmla="*/ 0 h 651"/>
                <a:gd name="T28" fmla="*/ 0 w 321"/>
                <a:gd name="T29" fmla="*/ 0 h 651"/>
                <a:gd name="T30" fmla="*/ 0 w 321"/>
                <a:gd name="T31" fmla="*/ 0 h 651"/>
                <a:gd name="T32" fmla="*/ 0 w 321"/>
                <a:gd name="T33" fmla="*/ 0 h 651"/>
                <a:gd name="T34" fmla="*/ 0 w 321"/>
                <a:gd name="T35" fmla="*/ 0 h 651"/>
                <a:gd name="T36" fmla="*/ 0 w 321"/>
                <a:gd name="T37" fmla="*/ 0 h 651"/>
                <a:gd name="T38" fmla="*/ 0 w 321"/>
                <a:gd name="T39" fmla="*/ 0 h 651"/>
                <a:gd name="T40" fmla="*/ 0 w 321"/>
                <a:gd name="T41" fmla="*/ 0 h 651"/>
                <a:gd name="T42" fmla="*/ 0 w 321"/>
                <a:gd name="T43" fmla="*/ 0 h 651"/>
                <a:gd name="T44" fmla="*/ 0 w 321"/>
                <a:gd name="T45" fmla="*/ 0 h 651"/>
                <a:gd name="T46" fmla="*/ 0 w 321"/>
                <a:gd name="T47" fmla="*/ 0 h 651"/>
                <a:gd name="T48" fmla="*/ 0 w 321"/>
                <a:gd name="T49" fmla="*/ 0 h 651"/>
                <a:gd name="T50" fmla="*/ 0 w 321"/>
                <a:gd name="T51" fmla="*/ 0 h 651"/>
                <a:gd name="T52" fmla="*/ 0 w 321"/>
                <a:gd name="T53" fmla="*/ 0 h 651"/>
                <a:gd name="T54" fmla="*/ 0 w 321"/>
                <a:gd name="T55" fmla="*/ 0 h 651"/>
                <a:gd name="T56" fmla="*/ 0 w 321"/>
                <a:gd name="T57" fmla="*/ 0 h 651"/>
                <a:gd name="T58" fmla="*/ 0 w 321"/>
                <a:gd name="T59" fmla="*/ 0 h 651"/>
                <a:gd name="T60" fmla="*/ 0 w 321"/>
                <a:gd name="T61" fmla="*/ 0 h 651"/>
                <a:gd name="T62" fmla="*/ 0 w 321"/>
                <a:gd name="T63" fmla="*/ 0 h 651"/>
                <a:gd name="T64" fmla="*/ 0 w 321"/>
                <a:gd name="T65" fmla="*/ 0 h 651"/>
                <a:gd name="T66" fmla="*/ 0 w 321"/>
                <a:gd name="T67" fmla="*/ 0 h 651"/>
                <a:gd name="T68" fmla="*/ 0 w 321"/>
                <a:gd name="T69" fmla="*/ 0 h 651"/>
                <a:gd name="T70" fmla="*/ 0 w 321"/>
                <a:gd name="T71" fmla="*/ 0 h 651"/>
                <a:gd name="T72" fmla="*/ 0 w 321"/>
                <a:gd name="T73" fmla="*/ 0 h 651"/>
                <a:gd name="T74" fmla="*/ 0 w 321"/>
                <a:gd name="T75" fmla="*/ 0 h 651"/>
                <a:gd name="T76" fmla="*/ 0 w 321"/>
                <a:gd name="T77" fmla="*/ 0 h 651"/>
                <a:gd name="T78" fmla="*/ 0 w 321"/>
                <a:gd name="T79" fmla="*/ 0 h 651"/>
                <a:gd name="T80" fmla="*/ 0 w 321"/>
                <a:gd name="T81" fmla="*/ 0 h 651"/>
                <a:gd name="T82" fmla="*/ 0 w 321"/>
                <a:gd name="T83" fmla="*/ 0 h 651"/>
                <a:gd name="T84" fmla="*/ 0 w 321"/>
                <a:gd name="T85" fmla="*/ 0 h 651"/>
                <a:gd name="T86" fmla="*/ 0 w 321"/>
                <a:gd name="T87" fmla="*/ 0 h 651"/>
                <a:gd name="T88" fmla="*/ 0 w 321"/>
                <a:gd name="T89" fmla="*/ 0 h 651"/>
                <a:gd name="T90" fmla="*/ 0 w 321"/>
                <a:gd name="T91" fmla="*/ 0 h 651"/>
                <a:gd name="T92" fmla="*/ 0 w 321"/>
                <a:gd name="T93" fmla="*/ 0 h 651"/>
                <a:gd name="T94" fmla="*/ 0 w 321"/>
                <a:gd name="T95" fmla="*/ 0 h 651"/>
                <a:gd name="T96" fmla="*/ 0 w 321"/>
                <a:gd name="T97" fmla="*/ 0 h 651"/>
                <a:gd name="T98" fmla="*/ 0 w 321"/>
                <a:gd name="T99" fmla="*/ 0 h 651"/>
                <a:gd name="T100" fmla="*/ 0 w 321"/>
                <a:gd name="T101" fmla="*/ 0 h 651"/>
                <a:gd name="T102" fmla="*/ 0 w 321"/>
                <a:gd name="T103" fmla="*/ 0 h 651"/>
                <a:gd name="T104" fmla="*/ 0 w 321"/>
                <a:gd name="T105" fmla="*/ 0 h 651"/>
                <a:gd name="T106" fmla="*/ 0 w 321"/>
                <a:gd name="T107" fmla="*/ 0 h 651"/>
                <a:gd name="T108" fmla="*/ 0 w 321"/>
                <a:gd name="T109" fmla="*/ 0 h 65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21"/>
                <a:gd name="T166" fmla="*/ 0 h 651"/>
                <a:gd name="T167" fmla="*/ 321 w 321"/>
                <a:gd name="T168" fmla="*/ 651 h 65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21" h="651">
                  <a:moveTo>
                    <a:pt x="208" y="2"/>
                  </a:moveTo>
                  <a:lnTo>
                    <a:pt x="208" y="2"/>
                  </a:ln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6" name="Freeform 169">
              <a:extLst>
                <a:ext uri="{FF2B5EF4-FFF2-40B4-BE49-F238E27FC236}">
                  <a16:creationId xmlns:a16="http://schemas.microsoft.com/office/drawing/2014/main" id="{B4DA181B-3E8A-4FFF-B7B6-DC098835B801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28" y="1622"/>
              <a:ext cx="40" cy="57"/>
            </a:xfrm>
            <a:custGeom>
              <a:avLst/>
              <a:gdLst>
                <a:gd name="T0" fmla="*/ 0 w 118"/>
                <a:gd name="T1" fmla="*/ 0 h 238"/>
                <a:gd name="T2" fmla="*/ 0 w 118"/>
                <a:gd name="T3" fmla="*/ 0 h 238"/>
                <a:gd name="T4" fmla="*/ 0 w 118"/>
                <a:gd name="T5" fmla="*/ 0 h 238"/>
                <a:gd name="T6" fmla="*/ 0 w 118"/>
                <a:gd name="T7" fmla="*/ 0 h 238"/>
                <a:gd name="T8" fmla="*/ 0 w 118"/>
                <a:gd name="T9" fmla="*/ 0 h 238"/>
                <a:gd name="T10" fmla="*/ 0 w 118"/>
                <a:gd name="T11" fmla="*/ 0 h 238"/>
                <a:gd name="T12" fmla="*/ 0 w 118"/>
                <a:gd name="T13" fmla="*/ 0 h 238"/>
                <a:gd name="T14" fmla="*/ 0 w 118"/>
                <a:gd name="T15" fmla="*/ 0 h 238"/>
                <a:gd name="T16" fmla="*/ 0 w 118"/>
                <a:gd name="T17" fmla="*/ 0 h 238"/>
                <a:gd name="T18" fmla="*/ 0 w 118"/>
                <a:gd name="T19" fmla="*/ 0 h 238"/>
                <a:gd name="T20" fmla="*/ 0 w 118"/>
                <a:gd name="T21" fmla="*/ 0 h 238"/>
                <a:gd name="T22" fmla="*/ 0 w 118"/>
                <a:gd name="T23" fmla="*/ 0 h 238"/>
                <a:gd name="T24" fmla="*/ 0 w 118"/>
                <a:gd name="T25" fmla="*/ 0 h 238"/>
                <a:gd name="T26" fmla="*/ 0 w 118"/>
                <a:gd name="T27" fmla="*/ 0 h 238"/>
                <a:gd name="T28" fmla="*/ 0 w 118"/>
                <a:gd name="T29" fmla="*/ 0 h 238"/>
                <a:gd name="T30" fmla="*/ 0 w 118"/>
                <a:gd name="T31" fmla="*/ 0 h 238"/>
                <a:gd name="T32" fmla="*/ 0 w 118"/>
                <a:gd name="T33" fmla="*/ 0 h 238"/>
                <a:gd name="T34" fmla="*/ 0 w 118"/>
                <a:gd name="T35" fmla="*/ 0 h 238"/>
                <a:gd name="T36" fmla="*/ 0 w 118"/>
                <a:gd name="T37" fmla="*/ 0 h 238"/>
                <a:gd name="T38" fmla="*/ 0 w 118"/>
                <a:gd name="T39" fmla="*/ 0 h 238"/>
                <a:gd name="T40" fmla="*/ 0 w 118"/>
                <a:gd name="T41" fmla="*/ 0 h 238"/>
                <a:gd name="T42" fmla="*/ 0 w 118"/>
                <a:gd name="T43" fmla="*/ 0 h 238"/>
                <a:gd name="T44" fmla="*/ 0 w 118"/>
                <a:gd name="T45" fmla="*/ 0 h 238"/>
                <a:gd name="T46" fmla="*/ 0 w 118"/>
                <a:gd name="T47" fmla="*/ 0 h 238"/>
                <a:gd name="T48" fmla="*/ 0 w 118"/>
                <a:gd name="T49" fmla="*/ 0 h 238"/>
                <a:gd name="T50" fmla="*/ 0 w 118"/>
                <a:gd name="T51" fmla="*/ 0 h 238"/>
                <a:gd name="T52" fmla="*/ 0 w 118"/>
                <a:gd name="T53" fmla="*/ 0 h 238"/>
                <a:gd name="T54" fmla="*/ 0 w 118"/>
                <a:gd name="T55" fmla="*/ 0 h 238"/>
                <a:gd name="T56" fmla="*/ 0 w 118"/>
                <a:gd name="T57" fmla="*/ 0 h 238"/>
                <a:gd name="T58" fmla="*/ 0 w 118"/>
                <a:gd name="T59" fmla="*/ 0 h 238"/>
                <a:gd name="T60" fmla="*/ 0 w 118"/>
                <a:gd name="T61" fmla="*/ 0 h 238"/>
                <a:gd name="T62" fmla="*/ 0 w 118"/>
                <a:gd name="T63" fmla="*/ 0 h 238"/>
                <a:gd name="T64" fmla="*/ 0 w 118"/>
                <a:gd name="T65" fmla="*/ 0 h 238"/>
                <a:gd name="T66" fmla="*/ 0 w 118"/>
                <a:gd name="T67" fmla="*/ 0 h 238"/>
                <a:gd name="T68" fmla="*/ 0 w 118"/>
                <a:gd name="T69" fmla="*/ 0 h 238"/>
                <a:gd name="T70" fmla="*/ 0 w 118"/>
                <a:gd name="T71" fmla="*/ 0 h 238"/>
                <a:gd name="T72" fmla="*/ 0 w 118"/>
                <a:gd name="T73" fmla="*/ 0 h 238"/>
                <a:gd name="T74" fmla="*/ 0 w 118"/>
                <a:gd name="T75" fmla="*/ 0 h 238"/>
                <a:gd name="T76" fmla="*/ 0 w 118"/>
                <a:gd name="T77" fmla="*/ 0 h 238"/>
                <a:gd name="T78" fmla="*/ 0 w 118"/>
                <a:gd name="T79" fmla="*/ 0 h 238"/>
                <a:gd name="T80" fmla="*/ 0 w 118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8"/>
                <a:gd name="T124" fmla="*/ 0 h 238"/>
                <a:gd name="T125" fmla="*/ 118 w 118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8" h="238">
                  <a:moveTo>
                    <a:pt x="77" y="0"/>
                  </a:move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7" name="Freeform 170">
              <a:extLst>
                <a:ext uri="{FF2B5EF4-FFF2-40B4-BE49-F238E27FC236}">
                  <a16:creationId xmlns:a16="http://schemas.microsoft.com/office/drawing/2014/main" id="{00AD336F-6F7F-420E-BC58-2C3507C38C47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28" y="1622"/>
              <a:ext cx="40" cy="57"/>
            </a:xfrm>
            <a:custGeom>
              <a:avLst/>
              <a:gdLst>
                <a:gd name="T0" fmla="*/ 0 w 118"/>
                <a:gd name="T1" fmla="*/ 0 h 238"/>
                <a:gd name="T2" fmla="*/ 0 w 118"/>
                <a:gd name="T3" fmla="*/ 0 h 238"/>
                <a:gd name="T4" fmla="*/ 0 w 118"/>
                <a:gd name="T5" fmla="*/ 0 h 238"/>
                <a:gd name="T6" fmla="*/ 0 w 118"/>
                <a:gd name="T7" fmla="*/ 0 h 238"/>
                <a:gd name="T8" fmla="*/ 0 w 118"/>
                <a:gd name="T9" fmla="*/ 0 h 238"/>
                <a:gd name="T10" fmla="*/ 0 w 118"/>
                <a:gd name="T11" fmla="*/ 0 h 238"/>
                <a:gd name="T12" fmla="*/ 0 w 118"/>
                <a:gd name="T13" fmla="*/ 0 h 238"/>
                <a:gd name="T14" fmla="*/ 0 w 118"/>
                <a:gd name="T15" fmla="*/ 0 h 238"/>
                <a:gd name="T16" fmla="*/ 0 w 118"/>
                <a:gd name="T17" fmla="*/ 0 h 238"/>
                <a:gd name="T18" fmla="*/ 0 w 118"/>
                <a:gd name="T19" fmla="*/ 0 h 238"/>
                <a:gd name="T20" fmla="*/ 0 w 118"/>
                <a:gd name="T21" fmla="*/ 0 h 238"/>
                <a:gd name="T22" fmla="*/ 0 w 118"/>
                <a:gd name="T23" fmla="*/ 0 h 238"/>
                <a:gd name="T24" fmla="*/ 0 w 118"/>
                <a:gd name="T25" fmla="*/ 0 h 238"/>
                <a:gd name="T26" fmla="*/ 0 w 118"/>
                <a:gd name="T27" fmla="*/ 0 h 238"/>
                <a:gd name="T28" fmla="*/ 0 w 118"/>
                <a:gd name="T29" fmla="*/ 0 h 238"/>
                <a:gd name="T30" fmla="*/ 0 w 118"/>
                <a:gd name="T31" fmla="*/ 0 h 238"/>
                <a:gd name="T32" fmla="*/ 0 w 118"/>
                <a:gd name="T33" fmla="*/ 0 h 238"/>
                <a:gd name="T34" fmla="*/ 0 w 118"/>
                <a:gd name="T35" fmla="*/ 0 h 238"/>
                <a:gd name="T36" fmla="*/ 0 w 118"/>
                <a:gd name="T37" fmla="*/ 0 h 238"/>
                <a:gd name="T38" fmla="*/ 0 w 118"/>
                <a:gd name="T39" fmla="*/ 0 h 238"/>
                <a:gd name="T40" fmla="*/ 0 w 118"/>
                <a:gd name="T41" fmla="*/ 0 h 238"/>
                <a:gd name="T42" fmla="*/ 0 w 118"/>
                <a:gd name="T43" fmla="*/ 0 h 238"/>
                <a:gd name="T44" fmla="*/ 0 w 118"/>
                <a:gd name="T45" fmla="*/ 0 h 238"/>
                <a:gd name="T46" fmla="*/ 0 w 118"/>
                <a:gd name="T47" fmla="*/ 0 h 238"/>
                <a:gd name="T48" fmla="*/ 0 w 118"/>
                <a:gd name="T49" fmla="*/ 0 h 238"/>
                <a:gd name="T50" fmla="*/ 0 w 118"/>
                <a:gd name="T51" fmla="*/ 0 h 238"/>
                <a:gd name="T52" fmla="*/ 0 w 118"/>
                <a:gd name="T53" fmla="*/ 0 h 238"/>
                <a:gd name="T54" fmla="*/ 0 w 118"/>
                <a:gd name="T55" fmla="*/ 0 h 238"/>
                <a:gd name="T56" fmla="*/ 0 w 118"/>
                <a:gd name="T57" fmla="*/ 0 h 238"/>
                <a:gd name="T58" fmla="*/ 0 w 118"/>
                <a:gd name="T59" fmla="*/ 0 h 238"/>
                <a:gd name="T60" fmla="*/ 0 w 118"/>
                <a:gd name="T61" fmla="*/ 0 h 238"/>
                <a:gd name="T62" fmla="*/ 0 w 118"/>
                <a:gd name="T63" fmla="*/ 0 h 238"/>
                <a:gd name="T64" fmla="*/ 0 w 118"/>
                <a:gd name="T65" fmla="*/ 0 h 238"/>
                <a:gd name="T66" fmla="*/ 0 w 118"/>
                <a:gd name="T67" fmla="*/ 0 h 238"/>
                <a:gd name="T68" fmla="*/ 0 w 118"/>
                <a:gd name="T69" fmla="*/ 0 h 238"/>
                <a:gd name="T70" fmla="*/ 0 w 118"/>
                <a:gd name="T71" fmla="*/ 0 h 238"/>
                <a:gd name="T72" fmla="*/ 0 w 118"/>
                <a:gd name="T73" fmla="*/ 0 h 238"/>
                <a:gd name="T74" fmla="*/ 0 w 118"/>
                <a:gd name="T75" fmla="*/ 0 h 238"/>
                <a:gd name="T76" fmla="*/ 0 w 118"/>
                <a:gd name="T77" fmla="*/ 0 h 238"/>
                <a:gd name="T78" fmla="*/ 0 w 118"/>
                <a:gd name="T79" fmla="*/ 0 h 238"/>
                <a:gd name="T80" fmla="*/ 0 w 118"/>
                <a:gd name="T81" fmla="*/ 0 h 238"/>
                <a:gd name="T82" fmla="*/ 0 w 118"/>
                <a:gd name="T83" fmla="*/ 0 h 238"/>
                <a:gd name="T84" fmla="*/ 0 w 118"/>
                <a:gd name="T85" fmla="*/ 0 h 238"/>
                <a:gd name="T86" fmla="*/ 0 w 118"/>
                <a:gd name="T87" fmla="*/ 0 h 238"/>
                <a:gd name="T88" fmla="*/ 0 w 118"/>
                <a:gd name="T89" fmla="*/ 0 h 238"/>
                <a:gd name="T90" fmla="*/ 0 w 118"/>
                <a:gd name="T91" fmla="*/ 0 h 238"/>
                <a:gd name="T92" fmla="*/ 0 w 118"/>
                <a:gd name="T93" fmla="*/ 0 h 23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8"/>
                <a:gd name="T142" fmla="*/ 0 h 238"/>
                <a:gd name="T143" fmla="*/ 118 w 118"/>
                <a:gd name="T144" fmla="*/ 238 h 23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8" h="238">
                  <a:moveTo>
                    <a:pt x="77" y="0"/>
                  </a:moveTo>
                  <a:lnTo>
                    <a:pt x="77" y="0"/>
                  </a:ln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8" name="Freeform 171">
              <a:extLst>
                <a:ext uri="{FF2B5EF4-FFF2-40B4-BE49-F238E27FC236}">
                  <a16:creationId xmlns:a16="http://schemas.microsoft.com/office/drawing/2014/main" id="{D139A287-7C70-4144-AAE9-B0D66E376CAB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9" y="1631"/>
              <a:ext cx="28" cy="31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0 w 83"/>
                <a:gd name="T5" fmla="*/ 0 h 131"/>
                <a:gd name="T6" fmla="*/ 0 w 83"/>
                <a:gd name="T7" fmla="*/ 0 h 131"/>
                <a:gd name="T8" fmla="*/ 0 w 83"/>
                <a:gd name="T9" fmla="*/ 0 h 131"/>
                <a:gd name="T10" fmla="*/ 0 w 83"/>
                <a:gd name="T11" fmla="*/ 0 h 131"/>
                <a:gd name="T12" fmla="*/ 0 w 83"/>
                <a:gd name="T13" fmla="*/ 0 h 131"/>
                <a:gd name="T14" fmla="*/ 0 w 83"/>
                <a:gd name="T15" fmla="*/ 0 h 131"/>
                <a:gd name="T16" fmla="*/ 0 w 83"/>
                <a:gd name="T17" fmla="*/ 0 h 131"/>
                <a:gd name="T18" fmla="*/ 0 w 83"/>
                <a:gd name="T19" fmla="*/ 0 h 131"/>
                <a:gd name="T20" fmla="*/ 0 w 83"/>
                <a:gd name="T21" fmla="*/ 0 h 131"/>
                <a:gd name="T22" fmla="*/ 0 w 83"/>
                <a:gd name="T23" fmla="*/ 0 h 131"/>
                <a:gd name="T24" fmla="*/ 0 w 83"/>
                <a:gd name="T25" fmla="*/ 0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3"/>
                <a:gd name="T40" fmla="*/ 0 h 131"/>
                <a:gd name="T41" fmla="*/ 83 w 8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9" name="Freeform 172">
              <a:extLst>
                <a:ext uri="{FF2B5EF4-FFF2-40B4-BE49-F238E27FC236}">
                  <a16:creationId xmlns:a16="http://schemas.microsoft.com/office/drawing/2014/main" id="{75FD7DD5-9A71-4C21-9FB4-1F3027F88CF0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9" y="1631"/>
              <a:ext cx="28" cy="31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0 w 83"/>
                <a:gd name="T5" fmla="*/ 0 h 131"/>
                <a:gd name="T6" fmla="*/ 0 w 83"/>
                <a:gd name="T7" fmla="*/ 0 h 131"/>
                <a:gd name="T8" fmla="*/ 0 w 83"/>
                <a:gd name="T9" fmla="*/ 0 h 131"/>
                <a:gd name="T10" fmla="*/ 0 w 83"/>
                <a:gd name="T11" fmla="*/ 0 h 131"/>
                <a:gd name="T12" fmla="*/ 0 w 83"/>
                <a:gd name="T13" fmla="*/ 0 h 131"/>
                <a:gd name="T14" fmla="*/ 0 w 83"/>
                <a:gd name="T15" fmla="*/ 0 h 131"/>
                <a:gd name="T16" fmla="*/ 0 w 83"/>
                <a:gd name="T17" fmla="*/ 0 h 131"/>
                <a:gd name="T18" fmla="*/ 0 w 83"/>
                <a:gd name="T19" fmla="*/ 0 h 131"/>
                <a:gd name="T20" fmla="*/ 0 w 83"/>
                <a:gd name="T21" fmla="*/ 0 h 131"/>
                <a:gd name="T22" fmla="*/ 0 w 83"/>
                <a:gd name="T23" fmla="*/ 0 h 131"/>
                <a:gd name="T24" fmla="*/ 0 w 83"/>
                <a:gd name="T25" fmla="*/ 0 h 131"/>
                <a:gd name="T26" fmla="*/ 0 w 83"/>
                <a:gd name="T27" fmla="*/ 0 h 13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3"/>
                <a:gd name="T43" fmla="*/ 0 h 131"/>
                <a:gd name="T44" fmla="*/ 83 w 83"/>
                <a:gd name="T45" fmla="*/ 131 h 13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0" name="Freeform 173">
              <a:extLst>
                <a:ext uri="{FF2B5EF4-FFF2-40B4-BE49-F238E27FC236}">
                  <a16:creationId xmlns:a16="http://schemas.microsoft.com/office/drawing/2014/main" id="{C27D4EB4-78BD-483C-8188-7A29470C4BC7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9" y="1589"/>
              <a:ext cx="39" cy="110"/>
            </a:xfrm>
            <a:custGeom>
              <a:avLst/>
              <a:gdLst>
                <a:gd name="T0" fmla="*/ 0 w 118"/>
                <a:gd name="T1" fmla="*/ 0 h 454"/>
                <a:gd name="T2" fmla="*/ 0 w 118"/>
                <a:gd name="T3" fmla="*/ 0 h 454"/>
                <a:gd name="T4" fmla="*/ 0 w 118"/>
                <a:gd name="T5" fmla="*/ 0 h 454"/>
                <a:gd name="T6" fmla="*/ 0 w 118"/>
                <a:gd name="T7" fmla="*/ 0 h 454"/>
                <a:gd name="T8" fmla="*/ 0 w 118"/>
                <a:gd name="T9" fmla="*/ 0 h 454"/>
                <a:gd name="T10" fmla="*/ 0 w 118"/>
                <a:gd name="T11" fmla="*/ 0 h 454"/>
                <a:gd name="T12" fmla="*/ 0 w 118"/>
                <a:gd name="T13" fmla="*/ 0 h 454"/>
                <a:gd name="T14" fmla="*/ 0 w 118"/>
                <a:gd name="T15" fmla="*/ 0 h 454"/>
                <a:gd name="T16" fmla="*/ 0 w 118"/>
                <a:gd name="T17" fmla="*/ 0 h 454"/>
                <a:gd name="T18" fmla="*/ 0 w 118"/>
                <a:gd name="T19" fmla="*/ 0 h 454"/>
                <a:gd name="T20" fmla="*/ 0 w 118"/>
                <a:gd name="T21" fmla="*/ 0 h 454"/>
                <a:gd name="T22" fmla="*/ 0 w 118"/>
                <a:gd name="T23" fmla="*/ 0 h 454"/>
                <a:gd name="T24" fmla="*/ 0 w 118"/>
                <a:gd name="T25" fmla="*/ 0 h 454"/>
                <a:gd name="T26" fmla="*/ 0 w 118"/>
                <a:gd name="T27" fmla="*/ 0 h 454"/>
                <a:gd name="T28" fmla="*/ 0 w 118"/>
                <a:gd name="T29" fmla="*/ 0 h 454"/>
                <a:gd name="T30" fmla="*/ 0 w 118"/>
                <a:gd name="T31" fmla="*/ 0 h 454"/>
                <a:gd name="T32" fmla="*/ 0 w 118"/>
                <a:gd name="T33" fmla="*/ 0 h 454"/>
                <a:gd name="T34" fmla="*/ 0 w 118"/>
                <a:gd name="T35" fmla="*/ 0 h 454"/>
                <a:gd name="T36" fmla="*/ 0 w 118"/>
                <a:gd name="T37" fmla="*/ 0 h 454"/>
                <a:gd name="T38" fmla="*/ 0 w 118"/>
                <a:gd name="T39" fmla="*/ 0 h 454"/>
                <a:gd name="T40" fmla="*/ 0 w 118"/>
                <a:gd name="T41" fmla="*/ 0 h 454"/>
                <a:gd name="T42" fmla="*/ 0 w 118"/>
                <a:gd name="T43" fmla="*/ 0 h 454"/>
                <a:gd name="T44" fmla="*/ 0 w 118"/>
                <a:gd name="T45" fmla="*/ 0 h 454"/>
                <a:gd name="T46" fmla="*/ 0 w 118"/>
                <a:gd name="T47" fmla="*/ 0 h 454"/>
                <a:gd name="T48" fmla="*/ 0 w 118"/>
                <a:gd name="T49" fmla="*/ 0 h 454"/>
                <a:gd name="T50" fmla="*/ 0 w 118"/>
                <a:gd name="T51" fmla="*/ 0 h 454"/>
                <a:gd name="T52" fmla="*/ 0 w 118"/>
                <a:gd name="T53" fmla="*/ 0 h 454"/>
                <a:gd name="T54" fmla="*/ 0 w 118"/>
                <a:gd name="T55" fmla="*/ 0 h 454"/>
                <a:gd name="T56" fmla="*/ 0 w 118"/>
                <a:gd name="T57" fmla="*/ 0 h 454"/>
                <a:gd name="T58" fmla="*/ 0 w 118"/>
                <a:gd name="T59" fmla="*/ 0 h 454"/>
                <a:gd name="T60" fmla="*/ 0 w 118"/>
                <a:gd name="T61" fmla="*/ 0 h 454"/>
                <a:gd name="T62" fmla="*/ 0 w 118"/>
                <a:gd name="T63" fmla="*/ 0 h 454"/>
                <a:gd name="T64" fmla="*/ 0 w 118"/>
                <a:gd name="T65" fmla="*/ 0 h 454"/>
                <a:gd name="T66" fmla="*/ 0 w 118"/>
                <a:gd name="T67" fmla="*/ 0 h 454"/>
                <a:gd name="T68" fmla="*/ 0 w 118"/>
                <a:gd name="T69" fmla="*/ 0 h 454"/>
                <a:gd name="T70" fmla="*/ 0 w 118"/>
                <a:gd name="T71" fmla="*/ 0 h 454"/>
                <a:gd name="T72" fmla="*/ 0 w 118"/>
                <a:gd name="T73" fmla="*/ 0 h 45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8"/>
                <a:gd name="T112" fmla="*/ 0 h 454"/>
                <a:gd name="T113" fmla="*/ 118 w 118"/>
                <a:gd name="T114" fmla="*/ 454 h 45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8" h="454">
                  <a:moveTo>
                    <a:pt x="64" y="228"/>
                  </a:move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1" name="Freeform 174">
              <a:extLst>
                <a:ext uri="{FF2B5EF4-FFF2-40B4-BE49-F238E27FC236}">
                  <a16:creationId xmlns:a16="http://schemas.microsoft.com/office/drawing/2014/main" id="{317B66E9-E47D-4526-864C-A68E2E89E7F7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9" y="1589"/>
              <a:ext cx="39" cy="110"/>
            </a:xfrm>
            <a:custGeom>
              <a:avLst/>
              <a:gdLst>
                <a:gd name="T0" fmla="*/ 0 w 118"/>
                <a:gd name="T1" fmla="*/ 0 h 454"/>
                <a:gd name="T2" fmla="*/ 0 w 118"/>
                <a:gd name="T3" fmla="*/ 0 h 454"/>
                <a:gd name="T4" fmla="*/ 0 w 118"/>
                <a:gd name="T5" fmla="*/ 0 h 454"/>
                <a:gd name="T6" fmla="*/ 0 w 118"/>
                <a:gd name="T7" fmla="*/ 0 h 454"/>
                <a:gd name="T8" fmla="*/ 0 w 118"/>
                <a:gd name="T9" fmla="*/ 0 h 454"/>
                <a:gd name="T10" fmla="*/ 0 w 118"/>
                <a:gd name="T11" fmla="*/ 0 h 454"/>
                <a:gd name="T12" fmla="*/ 0 w 118"/>
                <a:gd name="T13" fmla="*/ 0 h 454"/>
                <a:gd name="T14" fmla="*/ 0 w 118"/>
                <a:gd name="T15" fmla="*/ 0 h 454"/>
                <a:gd name="T16" fmla="*/ 0 w 118"/>
                <a:gd name="T17" fmla="*/ 0 h 454"/>
                <a:gd name="T18" fmla="*/ 0 w 118"/>
                <a:gd name="T19" fmla="*/ 0 h 454"/>
                <a:gd name="T20" fmla="*/ 0 w 118"/>
                <a:gd name="T21" fmla="*/ 0 h 454"/>
                <a:gd name="T22" fmla="*/ 0 w 118"/>
                <a:gd name="T23" fmla="*/ 0 h 454"/>
                <a:gd name="T24" fmla="*/ 0 w 118"/>
                <a:gd name="T25" fmla="*/ 0 h 454"/>
                <a:gd name="T26" fmla="*/ 0 w 118"/>
                <a:gd name="T27" fmla="*/ 0 h 454"/>
                <a:gd name="T28" fmla="*/ 0 w 118"/>
                <a:gd name="T29" fmla="*/ 0 h 454"/>
                <a:gd name="T30" fmla="*/ 0 w 118"/>
                <a:gd name="T31" fmla="*/ 0 h 454"/>
                <a:gd name="T32" fmla="*/ 0 w 118"/>
                <a:gd name="T33" fmla="*/ 0 h 454"/>
                <a:gd name="T34" fmla="*/ 0 w 118"/>
                <a:gd name="T35" fmla="*/ 0 h 454"/>
                <a:gd name="T36" fmla="*/ 0 w 118"/>
                <a:gd name="T37" fmla="*/ 0 h 454"/>
                <a:gd name="T38" fmla="*/ 0 w 118"/>
                <a:gd name="T39" fmla="*/ 0 h 454"/>
                <a:gd name="T40" fmla="*/ 0 w 118"/>
                <a:gd name="T41" fmla="*/ 0 h 454"/>
                <a:gd name="T42" fmla="*/ 0 w 118"/>
                <a:gd name="T43" fmla="*/ 0 h 454"/>
                <a:gd name="T44" fmla="*/ 0 w 118"/>
                <a:gd name="T45" fmla="*/ 0 h 454"/>
                <a:gd name="T46" fmla="*/ 0 w 118"/>
                <a:gd name="T47" fmla="*/ 0 h 454"/>
                <a:gd name="T48" fmla="*/ 0 w 118"/>
                <a:gd name="T49" fmla="*/ 0 h 454"/>
                <a:gd name="T50" fmla="*/ 0 w 118"/>
                <a:gd name="T51" fmla="*/ 0 h 454"/>
                <a:gd name="T52" fmla="*/ 0 w 118"/>
                <a:gd name="T53" fmla="*/ 0 h 454"/>
                <a:gd name="T54" fmla="*/ 0 w 118"/>
                <a:gd name="T55" fmla="*/ 0 h 454"/>
                <a:gd name="T56" fmla="*/ 0 w 118"/>
                <a:gd name="T57" fmla="*/ 0 h 454"/>
                <a:gd name="T58" fmla="*/ 0 w 118"/>
                <a:gd name="T59" fmla="*/ 0 h 454"/>
                <a:gd name="T60" fmla="*/ 0 w 118"/>
                <a:gd name="T61" fmla="*/ 0 h 454"/>
                <a:gd name="T62" fmla="*/ 0 w 118"/>
                <a:gd name="T63" fmla="*/ 0 h 454"/>
                <a:gd name="T64" fmla="*/ 0 w 118"/>
                <a:gd name="T65" fmla="*/ 0 h 454"/>
                <a:gd name="T66" fmla="*/ 0 w 118"/>
                <a:gd name="T67" fmla="*/ 0 h 454"/>
                <a:gd name="T68" fmla="*/ 0 w 118"/>
                <a:gd name="T69" fmla="*/ 0 h 454"/>
                <a:gd name="T70" fmla="*/ 0 w 118"/>
                <a:gd name="T71" fmla="*/ 0 h 454"/>
                <a:gd name="T72" fmla="*/ 0 w 118"/>
                <a:gd name="T73" fmla="*/ 0 h 454"/>
                <a:gd name="T74" fmla="*/ 0 w 118"/>
                <a:gd name="T75" fmla="*/ 0 h 454"/>
                <a:gd name="T76" fmla="*/ 0 w 118"/>
                <a:gd name="T77" fmla="*/ 0 h 454"/>
                <a:gd name="T78" fmla="*/ 0 w 118"/>
                <a:gd name="T79" fmla="*/ 0 h 454"/>
                <a:gd name="T80" fmla="*/ 0 w 118"/>
                <a:gd name="T81" fmla="*/ 0 h 454"/>
                <a:gd name="T82" fmla="*/ 0 w 118"/>
                <a:gd name="T83" fmla="*/ 0 h 454"/>
                <a:gd name="T84" fmla="*/ 0 w 118"/>
                <a:gd name="T85" fmla="*/ 0 h 45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8"/>
                <a:gd name="T130" fmla="*/ 0 h 454"/>
                <a:gd name="T131" fmla="*/ 118 w 118"/>
                <a:gd name="T132" fmla="*/ 454 h 45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8" h="454">
                  <a:moveTo>
                    <a:pt x="64" y="228"/>
                  </a:moveTo>
                  <a:lnTo>
                    <a:pt x="64" y="228"/>
                  </a:ln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2" name="Freeform 175">
              <a:extLst>
                <a:ext uri="{FF2B5EF4-FFF2-40B4-BE49-F238E27FC236}">
                  <a16:creationId xmlns:a16="http://schemas.microsoft.com/office/drawing/2014/main" id="{6E6D029C-0B04-4880-AC31-8606E1204EED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4" y="1561"/>
              <a:ext cx="82" cy="37"/>
            </a:xfrm>
            <a:custGeom>
              <a:avLst/>
              <a:gdLst>
                <a:gd name="T0" fmla="*/ 0 w 242"/>
                <a:gd name="T1" fmla="*/ 0 h 151"/>
                <a:gd name="T2" fmla="*/ 0 w 242"/>
                <a:gd name="T3" fmla="*/ 0 h 151"/>
                <a:gd name="T4" fmla="*/ 0 w 242"/>
                <a:gd name="T5" fmla="*/ 0 h 151"/>
                <a:gd name="T6" fmla="*/ 0 w 242"/>
                <a:gd name="T7" fmla="*/ 0 h 151"/>
                <a:gd name="T8" fmla="*/ 0 w 242"/>
                <a:gd name="T9" fmla="*/ 0 h 151"/>
                <a:gd name="T10" fmla="*/ 0 w 242"/>
                <a:gd name="T11" fmla="*/ 0 h 151"/>
                <a:gd name="T12" fmla="*/ 0 w 242"/>
                <a:gd name="T13" fmla="*/ 0 h 151"/>
                <a:gd name="T14" fmla="*/ 0 w 242"/>
                <a:gd name="T15" fmla="*/ 0 h 151"/>
                <a:gd name="T16" fmla="*/ 0 w 242"/>
                <a:gd name="T17" fmla="*/ 0 h 151"/>
                <a:gd name="T18" fmla="*/ 0 w 242"/>
                <a:gd name="T19" fmla="*/ 0 h 151"/>
                <a:gd name="T20" fmla="*/ 0 w 242"/>
                <a:gd name="T21" fmla="*/ 0 h 151"/>
                <a:gd name="T22" fmla="*/ 0 w 242"/>
                <a:gd name="T23" fmla="*/ 0 h 151"/>
                <a:gd name="T24" fmla="*/ 0 w 242"/>
                <a:gd name="T25" fmla="*/ 0 h 151"/>
                <a:gd name="T26" fmla="*/ 0 w 242"/>
                <a:gd name="T27" fmla="*/ 0 h 151"/>
                <a:gd name="T28" fmla="*/ 0 w 242"/>
                <a:gd name="T29" fmla="*/ 0 h 151"/>
                <a:gd name="T30" fmla="*/ 0 w 242"/>
                <a:gd name="T31" fmla="*/ 0 h 151"/>
                <a:gd name="T32" fmla="*/ 0 w 242"/>
                <a:gd name="T33" fmla="*/ 0 h 151"/>
                <a:gd name="T34" fmla="*/ 0 w 242"/>
                <a:gd name="T35" fmla="*/ 0 h 151"/>
                <a:gd name="T36" fmla="*/ 0 w 242"/>
                <a:gd name="T37" fmla="*/ 0 h 151"/>
                <a:gd name="T38" fmla="*/ 0 w 242"/>
                <a:gd name="T39" fmla="*/ 0 h 151"/>
                <a:gd name="T40" fmla="*/ 0 w 242"/>
                <a:gd name="T41" fmla="*/ 0 h 151"/>
                <a:gd name="T42" fmla="*/ 0 w 242"/>
                <a:gd name="T43" fmla="*/ 0 h 151"/>
                <a:gd name="T44" fmla="*/ 0 w 242"/>
                <a:gd name="T45" fmla="*/ 0 h 151"/>
                <a:gd name="T46" fmla="*/ 0 w 242"/>
                <a:gd name="T47" fmla="*/ 0 h 151"/>
                <a:gd name="T48" fmla="*/ 0 w 242"/>
                <a:gd name="T49" fmla="*/ 0 h 151"/>
                <a:gd name="T50" fmla="*/ 0 w 242"/>
                <a:gd name="T51" fmla="*/ 0 h 151"/>
                <a:gd name="T52" fmla="*/ 0 w 242"/>
                <a:gd name="T53" fmla="*/ 0 h 151"/>
                <a:gd name="T54" fmla="*/ 0 w 242"/>
                <a:gd name="T55" fmla="*/ 0 h 151"/>
                <a:gd name="T56" fmla="*/ 0 w 242"/>
                <a:gd name="T57" fmla="*/ 0 h 151"/>
                <a:gd name="T58" fmla="*/ 0 w 242"/>
                <a:gd name="T59" fmla="*/ 0 h 151"/>
                <a:gd name="T60" fmla="*/ 0 w 242"/>
                <a:gd name="T61" fmla="*/ 0 h 151"/>
                <a:gd name="T62" fmla="*/ 0 w 242"/>
                <a:gd name="T63" fmla="*/ 0 h 151"/>
                <a:gd name="T64" fmla="*/ 0 w 242"/>
                <a:gd name="T65" fmla="*/ 0 h 151"/>
                <a:gd name="T66" fmla="*/ 0 w 242"/>
                <a:gd name="T67" fmla="*/ 0 h 151"/>
                <a:gd name="T68" fmla="*/ 0 w 242"/>
                <a:gd name="T69" fmla="*/ 0 h 151"/>
                <a:gd name="T70" fmla="*/ 0 w 242"/>
                <a:gd name="T71" fmla="*/ 0 h 151"/>
                <a:gd name="T72" fmla="*/ 0 w 242"/>
                <a:gd name="T73" fmla="*/ 0 h 151"/>
                <a:gd name="T74" fmla="*/ 0 w 242"/>
                <a:gd name="T75" fmla="*/ 0 h 151"/>
                <a:gd name="T76" fmla="*/ 0 w 242"/>
                <a:gd name="T77" fmla="*/ 0 h 151"/>
                <a:gd name="T78" fmla="*/ 0 w 242"/>
                <a:gd name="T79" fmla="*/ 0 h 151"/>
                <a:gd name="T80" fmla="*/ 0 w 242"/>
                <a:gd name="T81" fmla="*/ 0 h 151"/>
                <a:gd name="T82" fmla="*/ 0 w 242"/>
                <a:gd name="T83" fmla="*/ 0 h 151"/>
                <a:gd name="T84" fmla="*/ 0 w 242"/>
                <a:gd name="T85" fmla="*/ 0 h 151"/>
                <a:gd name="T86" fmla="*/ 0 w 242"/>
                <a:gd name="T87" fmla="*/ 0 h 151"/>
                <a:gd name="T88" fmla="*/ 0 w 242"/>
                <a:gd name="T89" fmla="*/ 0 h 151"/>
                <a:gd name="T90" fmla="*/ 0 w 242"/>
                <a:gd name="T91" fmla="*/ 0 h 151"/>
                <a:gd name="T92" fmla="*/ 0 w 242"/>
                <a:gd name="T93" fmla="*/ 0 h 151"/>
                <a:gd name="T94" fmla="*/ 0 w 242"/>
                <a:gd name="T95" fmla="*/ 0 h 151"/>
                <a:gd name="T96" fmla="*/ 0 w 242"/>
                <a:gd name="T97" fmla="*/ 0 h 151"/>
                <a:gd name="T98" fmla="*/ 0 w 242"/>
                <a:gd name="T99" fmla="*/ 0 h 151"/>
                <a:gd name="T100" fmla="*/ 0 w 242"/>
                <a:gd name="T101" fmla="*/ 0 h 151"/>
                <a:gd name="T102" fmla="*/ 0 w 242"/>
                <a:gd name="T103" fmla="*/ 0 h 151"/>
                <a:gd name="T104" fmla="*/ 0 w 242"/>
                <a:gd name="T105" fmla="*/ 0 h 151"/>
                <a:gd name="T106" fmla="*/ 0 w 242"/>
                <a:gd name="T107" fmla="*/ 0 h 151"/>
                <a:gd name="T108" fmla="*/ 0 w 242"/>
                <a:gd name="T109" fmla="*/ 0 h 151"/>
                <a:gd name="T110" fmla="*/ 0 w 242"/>
                <a:gd name="T111" fmla="*/ 0 h 151"/>
                <a:gd name="T112" fmla="*/ 0 w 242"/>
                <a:gd name="T113" fmla="*/ 0 h 15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2"/>
                <a:gd name="T172" fmla="*/ 0 h 151"/>
                <a:gd name="T173" fmla="*/ 242 w 242"/>
                <a:gd name="T174" fmla="*/ 151 h 15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2" h="151">
                  <a:moveTo>
                    <a:pt x="2" y="0"/>
                  </a:move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3" name="Freeform 176">
              <a:extLst>
                <a:ext uri="{FF2B5EF4-FFF2-40B4-BE49-F238E27FC236}">
                  <a16:creationId xmlns:a16="http://schemas.microsoft.com/office/drawing/2014/main" id="{68FB11BF-1D81-46D3-B914-AE39CBBECE3D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4" y="1561"/>
              <a:ext cx="82" cy="37"/>
            </a:xfrm>
            <a:custGeom>
              <a:avLst/>
              <a:gdLst>
                <a:gd name="T0" fmla="*/ 0 w 242"/>
                <a:gd name="T1" fmla="*/ 0 h 151"/>
                <a:gd name="T2" fmla="*/ 0 w 242"/>
                <a:gd name="T3" fmla="*/ 0 h 151"/>
                <a:gd name="T4" fmla="*/ 0 w 242"/>
                <a:gd name="T5" fmla="*/ 0 h 151"/>
                <a:gd name="T6" fmla="*/ 0 w 242"/>
                <a:gd name="T7" fmla="*/ 0 h 151"/>
                <a:gd name="T8" fmla="*/ 0 w 242"/>
                <a:gd name="T9" fmla="*/ 0 h 151"/>
                <a:gd name="T10" fmla="*/ 0 w 242"/>
                <a:gd name="T11" fmla="*/ 0 h 151"/>
                <a:gd name="T12" fmla="*/ 0 w 242"/>
                <a:gd name="T13" fmla="*/ 0 h 151"/>
                <a:gd name="T14" fmla="*/ 0 w 242"/>
                <a:gd name="T15" fmla="*/ 0 h 151"/>
                <a:gd name="T16" fmla="*/ 0 w 242"/>
                <a:gd name="T17" fmla="*/ 0 h 151"/>
                <a:gd name="T18" fmla="*/ 0 w 242"/>
                <a:gd name="T19" fmla="*/ 0 h 151"/>
                <a:gd name="T20" fmla="*/ 0 w 242"/>
                <a:gd name="T21" fmla="*/ 0 h 151"/>
                <a:gd name="T22" fmla="*/ 0 w 242"/>
                <a:gd name="T23" fmla="*/ 0 h 151"/>
                <a:gd name="T24" fmla="*/ 0 w 242"/>
                <a:gd name="T25" fmla="*/ 0 h 151"/>
                <a:gd name="T26" fmla="*/ 0 w 242"/>
                <a:gd name="T27" fmla="*/ 0 h 151"/>
                <a:gd name="T28" fmla="*/ 0 w 242"/>
                <a:gd name="T29" fmla="*/ 0 h 151"/>
                <a:gd name="T30" fmla="*/ 0 w 242"/>
                <a:gd name="T31" fmla="*/ 0 h 151"/>
                <a:gd name="T32" fmla="*/ 0 w 242"/>
                <a:gd name="T33" fmla="*/ 0 h 151"/>
                <a:gd name="T34" fmla="*/ 0 w 242"/>
                <a:gd name="T35" fmla="*/ 0 h 151"/>
                <a:gd name="T36" fmla="*/ 0 w 242"/>
                <a:gd name="T37" fmla="*/ 0 h 151"/>
                <a:gd name="T38" fmla="*/ 0 w 242"/>
                <a:gd name="T39" fmla="*/ 0 h 151"/>
                <a:gd name="T40" fmla="*/ 0 w 242"/>
                <a:gd name="T41" fmla="*/ 0 h 151"/>
                <a:gd name="T42" fmla="*/ 0 w 242"/>
                <a:gd name="T43" fmla="*/ 0 h 151"/>
                <a:gd name="T44" fmla="*/ 0 w 242"/>
                <a:gd name="T45" fmla="*/ 0 h 151"/>
                <a:gd name="T46" fmla="*/ 0 w 242"/>
                <a:gd name="T47" fmla="*/ 0 h 151"/>
                <a:gd name="T48" fmla="*/ 0 w 242"/>
                <a:gd name="T49" fmla="*/ 0 h 151"/>
                <a:gd name="T50" fmla="*/ 0 w 242"/>
                <a:gd name="T51" fmla="*/ 0 h 151"/>
                <a:gd name="T52" fmla="*/ 0 w 242"/>
                <a:gd name="T53" fmla="*/ 0 h 151"/>
                <a:gd name="T54" fmla="*/ 0 w 242"/>
                <a:gd name="T55" fmla="*/ 0 h 151"/>
                <a:gd name="T56" fmla="*/ 0 w 242"/>
                <a:gd name="T57" fmla="*/ 0 h 151"/>
                <a:gd name="T58" fmla="*/ 0 w 242"/>
                <a:gd name="T59" fmla="*/ 0 h 151"/>
                <a:gd name="T60" fmla="*/ 0 w 242"/>
                <a:gd name="T61" fmla="*/ 0 h 151"/>
                <a:gd name="T62" fmla="*/ 0 w 242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2"/>
                <a:gd name="T97" fmla="*/ 0 h 151"/>
                <a:gd name="T98" fmla="*/ 242 w 242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2" h="151">
                  <a:moveTo>
                    <a:pt x="2" y="0"/>
                  </a:moveTo>
                  <a:lnTo>
                    <a:pt x="2" y="0"/>
                  </a:ln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4" name="Freeform 177">
              <a:extLst>
                <a:ext uri="{FF2B5EF4-FFF2-40B4-BE49-F238E27FC236}">
                  <a16:creationId xmlns:a16="http://schemas.microsoft.com/office/drawing/2014/main" id="{42988621-633F-4CA8-B1D0-51F739CD0480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8" y="1631"/>
              <a:ext cx="16" cy="39"/>
            </a:xfrm>
            <a:custGeom>
              <a:avLst/>
              <a:gdLst>
                <a:gd name="T0" fmla="*/ 0 w 43"/>
                <a:gd name="T1" fmla="*/ 0 h 166"/>
                <a:gd name="T2" fmla="*/ 0 w 43"/>
                <a:gd name="T3" fmla="*/ 0 h 166"/>
                <a:gd name="T4" fmla="*/ 0 w 43"/>
                <a:gd name="T5" fmla="*/ 0 h 166"/>
                <a:gd name="T6" fmla="*/ 0 w 43"/>
                <a:gd name="T7" fmla="*/ 0 h 166"/>
                <a:gd name="T8" fmla="*/ 0 w 43"/>
                <a:gd name="T9" fmla="*/ 0 h 166"/>
                <a:gd name="T10" fmla="*/ 0 w 43"/>
                <a:gd name="T11" fmla="*/ 0 h 166"/>
                <a:gd name="T12" fmla="*/ 0 w 43"/>
                <a:gd name="T13" fmla="*/ 0 h 166"/>
                <a:gd name="T14" fmla="*/ 0 w 43"/>
                <a:gd name="T15" fmla="*/ 0 h 166"/>
                <a:gd name="T16" fmla="*/ 0 w 43"/>
                <a:gd name="T17" fmla="*/ 0 h 166"/>
                <a:gd name="T18" fmla="*/ 0 w 43"/>
                <a:gd name="T19" fmla="*/ 0 h 166"/>
                <a:gd name="T20" fmla="*/ 0 w 43"/>
                <a:gd name="T21" fmla="*/ 0 h 166"/>
                <a:gd name="T22" fmla="*/ 0 w 43"/>
                <a:gd name="T23" fmla="*/ 0 h 166"/>
                <a:gd name="T24" fmla="*/ 0 w 43"/>
                <a:gd name="T25" fmla="*/ 0 h 166"/>
                <a:gd name="T26" fmla="*/ 0 w 43"/>
                <a:gd name="T27" fmla="*/ 0 h 166"/>
                <a:gd name="T28" fmla="*/ 0 w 43"/>
                <a:gd name="T29" fmla="*/ 0 h 166"/>
                <a:gd name="T30" fmla="*/ 0 w 43"/>
                <a:gd name="T31" fmla="*/ 0 h 166"/>
                <a:gd name="T32" fmla="*/ 0 w 43"/>
                <a:gd name="T33" fmla="*/ 0 h 166"/>
                <a:gd name="T34" fmla="*/ 0 w 43"/>
                <a:gd name="T35" fmla="*/ 0 h 166"/>
                <a:gd name="T36" fmla="*/ 0 w 43"/>
                <a:gd name="T37" fmla="*/ 0 h 166"/>
                <a:gd name="T38" fmla="*/ 0 w 43"/>
                <a:gd name="T39" fmla="*/ 0 h 166"/>
                <a:gd name="T40" fmla="*/ 0 w 43"/>
                <a:gd name="T41" fmla="*/ 0 h 166"/>
                <a:gd name="T42" fmla="*/ 0 w 43"/>
                <a:gd name="T43" fmla="*/ 0 h 166"/>
                <a:gd name="T44" fmla="*/ 0 w 43"/>
                <a:gd name="T45" fmla="*/ 0 h 166"/>
                <a:gd name="T46" fmla="*/ 0 w 43"/>
                <a:gd name="T47" fmla="*/ 0 h 166"/>
                <a:gd name="T48" fmla="*/ 0 w 43"/>
                <a:gd name="T49" fmla="*/ 0 h 1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3"/>
                <a:gd name="T76" fmla="*/ 0 h 166"/>
                <a:gd name="T77" fmla="*/ 43 w 43"/>
                <a:gd name="T78" fmla="*/ 166 h 1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3" h="166">
                  <a:moveTo>
                    <a:pt x="23" y="82"/>
                  </a:move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5" name="Freeform 178">
              <a:extLst>
                <a:ext uri="{FF2B5EF4-FFF2-40B4-BE49-F238E27FC236}">
                  <a16:creationId xmlns:a16="http://schemas.microsoft.com/office/drawing/2014/main" id="{8B5F9F85-E354-43B9-9521-9835BCF73FE0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8" y="1631"/>
              <a:ext cx="16" cy="39"/>
            </a:xfrm>
            <a:custGeom>
              <a:avLst/>
              <a:gdLst>
                <a:gd name="T0" fmla="*/ 0 w 43"/>
                <a:gd name="T1" fmla="*/ 0 h 166"/>
                <a:gd name="T2" fmla="*/ 0 w 43"/>
                <a:gd name="T3" fmla="*/ 0 h 166"/>
                <a:gd name="T4" fmla="*/ 0 w 43"/>
                <a:gd name="T5" fmla="*/ 0 h 166"/>
                <a:gd name="T6" fmla="*/ 0 w 43"/>
                <a:gd name="T7" fmla="*/ 0 h 166"/>
                <a:gd name="T8" fmla="*/ 0 w 43"/>
                <a:gd name="T9" fmla="*/ 0 h 166"/>
                <a:gd name="T10" fmla="*/ 0 w 43"/>
                <a:gd name="T11" fmla="*/ 0 h 166"/>
                <a:gd name="T12" fmla="*/ 0 w 43"/>
                <a:gd name="T13" fmla="*/ 0 h 166"/>
                <a:gd name="T14" fmla="*/ 0 w 43"/>
                <a:gd name="T15" fmla="*/ 0 h 166"/>
                <a:gd name="T16" fmla="*/ 0 w 43"/>
                <a:gd name="T17" fmla="*/ 0 h 166"/>
                <a:gd name="T18" fmla="*/ 0 w 43"/>
                <a:gd name="T19" fmla="*/ 0 h 166"/>
                <a:gd name="T20" fmla="*/ 0 w 43"/>
                <a:gd name="T21" fmla="*/ 0 h 166"/>
                <a:gd name="T22" fmla="*/ 0 w 43"/>
                <a:gd name="T23" fmla="*/ 0 h 166"/>
                <a:gd name="T24" fmla="*/ 0 w 43"/>
                <a:gd name="T25" fmla="*/ 0 h 166"/>
                <a:gd name="T26" fmla="*/ 0 w 43"/>
                <a:gd name="T27" fmla="*/ 0 h 166"/>
                <a:gd name="T28" fmla="*/ 0 w 43"/>
                <a:gd name="T29" fmla="*/ 0 h 166"/>
                <a:gd name="T30" fmla="*/ 0 w 43"/>
                <a:gd name="T31" fmla="*/ 0 h 166"/>
                <a:gd name="T32" fmla="*/ 0 w 43"/>
                <a:gd name="T33" fmla="*/ 0 h 166"/>
                <a:gd name="T34" fmla="*/ 0 w 43"/>
                <a:gd name="T35" fmla="*/ 0 h 166"/>
                <a:gd name="T36" fmla="*/ 0 w 43"/>
                <a:gd name="T37" fmla="*/ 0 h 166"/>
                <a:gd name="T38" fmla="*/ 0 w 43"/>
                <a:gd name="T39" fmla="*/ 0 h 166"/>
                <a:gd name="T40" fmla="*/ 0 w 43"/>
                <a:gd name="T41" fmla="*/ 0 h 166"/>
                <a:gd name="T42" fmla="*/ 0 w 43"/>
                <a:gd name="T43" fmla="*/ 0 h 166"/>
                <a:gd name="T44" fmla="*/ 0 w 43"/>
                <a:gd name="T45" fmla="*/ 0 h 166"/>
                <a:gd name="T46" fmla="*/ 0 w 43"/>
                <a:gd name="T47" fmla="*/ 0 h 166"/>
                <a:gd name="T48" fmla="*/ 0 w 43"/>
                <a:gd name="T49" fmla="*/ 0 h 166"/>
                <a:gd name="T50" fmla="*/ 0 w 43"/>
                <a:gd name="T51" fmla="*/ 0 h 166"/>
                <a:gd name="T52" fmla="*/ 0 w 43"/>
                <a:gd name="T53" fmla="*/ 0 h 166"/>
                <a:gd name="T54" fmla="*/ 0 w 43"/>
                <a:gd name="T55" fmla="*/ 0 h 166"/>
                <a:gd name="T56" fmla="*/ 0 w 43"/>
                <a:gd name="T57" fmla="*/ 0 h 166"/>
                <a:gd name="T58" fmla="*/ 0 w 43"/>
                <a:gd name="T59" fmla="*/ 0 h 166"/>
                <a:gd name="T60" fmla="*/ 0 w 43"/>
                <a:gd name="T61" fmla="*/ 0 h 16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3"/>
                <a:gd name="T94" fmla="*/ 0 h 166"/>
                <a:gd name="T95" fmla="*/ 43 w 43"/>
                <a:gd name="T96" fmla="*/ 166 h 16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3" h="166">
                  <a:moveTo>
                    <a:pt x="23" y="82"/>
                  </a:moveTo>
                  <a:lnTo>
                    <a:pt x="23" y="82"/>
                  </a:ln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6" name="Freeform 179">
              <a:extLst>
                <a:ext uri="{FF2B5EF4-FFF2-40B4-BE49-F238E27FC236}">
                  <a16:creationId xmlns:a16="http://schemas.microsoft.com/office/drawing/2014/main" id="{720DC72F-C92C-4485-A97E-19E8E496C7B5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9" y="1625"/>
              <a:ext cx="21" cy="40"/>
            </a:xfrm>
            <a:custGeom>
              <a:avLst/>
              <a:gdLst>
                <a:gd name="T0" fmla="*/ 0 w 61"/>
                <a:gd name="T1" fmla="*/ 0 h 171"/>
                <a:gd name="T2" fmla="*/ 0 w 61"/>
                <a:gd name="T3" fmla="*/ 0 h 171"/>
                <a:gd name="T4" fmla="*/ 0 w 61"/>
                <a:gd name="T5" fmla="*/ 0 h 171"/>
                <a:gd name="T6" fmla="*/ 0 w 61"/>
                <a:gd name="T7" fmla="*/ 0 h 171"/>
                <a:gd name="T8" fmla="*/ 0 w 61"/>
                <a:gd name="T9" fmla="*/ 0 h 171"/>
                <a:gd name="T10" fmla="*/ 0 w 61"/>
                <a:gd name="T11" fmla="*/ 0 h 171"/>
                <a:gd name="T12" fmla="*/ 0 w 61"/>
                <a:gd name="T13" fmla="*/ 0 h 171"/>
                <a:gd name="T14" fmla="*/ 0 w 61"/>
                <a:gd name="T15" fmla="*/ 0 h 171"/>
                <a:gd name="T16" fmla="*/ 0 w 61"/>
                <a:gd name="T17" fmla="*/ 0 h 171"/>
                <a:gd name="T18" fmla="*/ 0 w 61"/>
                <a:gd name="T19" fmla="*/ 0 h 171"/>
                <a:gd name="T20" fmla="*/ 0 w 61"/>
                <a:gd name="T21" fmla="*/ 0 h 171"/>
                <a:gd name="T22" fmla="*/ 0 w 61"/>
                <a:gd name="T23" fmla="*/ 0 h 171"/>
                <a:gd name="T24" fmla="*/ 0 w 61"/>
                <a:gd name="T25" fmla="*/ 0 h 171"/>
                <a:gd name="T26" fmla="*/ 0 w 61"/>
                <a:gd name="T27" fmla="*/ 0 h 171"/>
                <a:gd name="T28" fmla="*/ 0 w 61"/>
                <a:gd name="T29" fmla="*/ 0 h 171"/>
                <a:gd name="T30" fmla="*/ 0 w 61"/>
                <a:gd name="T31" fmla="*/ 0 h 171"/>
                <a:gd name="T32" fmla="*/ 0 w 61"/>
                <a:gd name="T33" fmla="*/ 0 h 171"/>
                <a:gd name="T34" fmla="*/ 0 w 61"/>
                <a:gd name="T35" fmla="*/ 0 h 171"/>
                <a:gd name="T36" fmla="*/ 0 w 61"/>
                <a:gd name="T37" fmla="*/ 0 h 171"/>
                <a:gd name="T38" fmla="*/ 0 w 61"/>
                <a:gd name="T39" fmla="*/ 0 h 171"/>
                <a:gd name="T40" fmla="*/ 0 w 61"/>
                <a:gd name="T41" fmla="*/ 0 h 17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1"/>
                <a:gd name="T64" fmla="*/ 0 h 171"/>
                <a:gd name="T65" fmla="*/ 61 w 61"/>
                <a:gd name="T66" fmla="*/ 171 h 17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1" h="171">
                  <a:moveTo>
                    <a:pt x="0" y="167"/>
                  </a:move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7" name="Freeform 180">
              <a:extLst>
                <a:ext uri="{FF2B5EF4-FFF2-40B4-BE49-F238E27FC236}">
                  <a16:creationId xmlns:a16="http://schemas.microsoft.com/office/drawing/2014/main" id="{9CB738B2-08A2-4F49-9CF1-28616A5D681D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9" y="1625"/>
              <a:ext cx="21" cy="40"/>
            </a:xfrm>
            <a:custGeom>
              <a:avLst/>
              <a:gdLst>
                <a:gd name="T0" fmla="*/ 0 w 61"/>
                <a:gd name="T1" fmla="*/ 0 h 171"/>
                <a:gd name="T2" fmla="*/ 0 w 61"/>
                <a:gd name="T3" fmla="*/ 0 h 171"/>
                <a:gd name="T4" fmla="*/ 0 w 61"/>
                <a:gd name="T5" fmla="*/ 0 h 171"/>
                <a:gd name="T6" fmla="*/ 0 w 61"/>
                <a:gd name="T7" fmla="*/ 0 h 171"/>
                <a:gd name="T8" fmla="*/ 0 w 61"/>
                <a:gd name="T9" fmla="*/ 0 h 171"/>
                <a:gd name="T10" fmla="*/ 0 w 61"/>
                <a:gd name="T11" fmla="*/ 0 h 171"/>
                <a:gd name="T12" fmla="*/ 0 w 61"/>
                <a:gd name="T13" fmla="*/ 0 h 171"/>
                <a:gd name="T14" fmla="*/ 0 w 61"/>
                <a:gd name="T15" fmla="*/ 0 h 171"/>
                <a:gd name="T16" fmla="*/ 0 w 61"/>
                <a:gd name="T17" fmla="*/ 0 h 171"/>
                <a:gd name="T18" fmla="*/ 0 w 61"/>
                <a:gd name="T19" fmla="*/ 0 h 171"/>
                <a:gd name="T20" fmla="*/ 0 w 61"/>
                <a:gd name="T21" fmla="*/ 0 h 171"/>
                <a:gd name="T22" fmla="*/ 0 w 61"/>
                <a:gd name="T23" fmla="*/ 0 h 171"/>
                <a:gd name="T24" fmla="*/ 0 w 61"/>
                <a:gd name="T25" fmla="*/ 0 h 171"/>
                <a:gd name="T26" fmla="*/ 0 w 61"/>
                <a:gd name="T27" fmla="*/ 0 h 171"/>
                <a:gd name="T28" fmla="*/ 0 w 61"/>
                <a:gd name="T29" fmla="*/ 0 h 171"/>
                <a:gd name="T30" fmla="*/ 0 w 61"/>
                <a:gd name="T31" fmla="*/ 0 h 171"/>
                <a:gd name="T32" fmla="*/ 0 w 61"/>
                <a:gd name="T33" fmla="*/ 0 h 171"/>
                <a:gd name="T34" fmla="*/ 0 w 61"/>
                <a:gd name="T35" fmla="*/ 0 h 171"/>
                <a:gd name="T36" fmla="*/ 0 w 61"/>
                <a:gd name="T37" fmla="*/ 0 h 171"/>
                <a:gd name="T38" fmla="*/ 0 w 61"/>
                <a:gd name="T39" fmla="*/ 0 h 171"/>
                <a:gd name="T40" fmla="*/ 0 w 61"/>
                <a:gd name="T41" fmla="*/ 0 h 171"/>
                <a:gd name="T42" fmla="*/ 0 w 61"/>
                <a:gd name="T43" fmla="*/ 0 h 171"/>
                <a:gd name="T44" fmla="*/ 0 w 61"/>
                <a:gd name="T45" fmla="*/ 0 h 171"/>
                <a:gd name="T46" fmla="*/ 0 w 61"/>
                <a:gd name="T47" fmla="*/ 0 h 171"/>
                <a:gd name="T48" fmla="*/ 0 w 61"/>
                <a:gd name="T49" fmla="*/ 0 h 1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1"/>
                <a:gd name="T76" fmla="*/ 0 h 171"/>
                <a:gd name="T77" fmla="*/ 61 w 61"/>
                <a:gd name="T78" fmla="*/ 171 h 1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1" h="171">
                  <a:moveTo>
                    <a:pt x="0" y="167"/>
                  </a:moveTo>
                  <a:lnTo>
                    <a:pt x="0" y="167"/>
                  </a:ln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8" name="Freeform 181">
              <a:extLst>
                <a:ext uri="{FF2B5EF4-FFF2-40B4-BE49-F238E27FC236}">
                  <a16:creationId xmlns:a16="http://schemas.microsoft.com/office/drawing/2014/main" id="{59511E25-D864-4D9C-8C26-DEA107EBE984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9" y="1644"/>
              <a:ext cx="7" cy="15"/>
            </a:xfrm>
            <a:custGeom>
              <a:avLst/>
              <a:gdLst>
                <a:gd name="T0" fmla="*/ 0 w 22"/>
                <a:gd name="T1" fmla="*/ 0 h 63"/>
                <a:gd name="T2" fmla="*/ 0 w 22"/>
                <a:gd name="T3" fmla="*/ 0 h 63"/>
                <a:gd name="T4" fmla="*/ 0 w 22"/>
                <a:gd name="T5" fmla="*/ 0 h 63"/>
                <a:gd name="T6" fmla="*/ 0 w 22"/>
                <a:gd name="T7" fmla="*/ 0 h 63"/>
                <a:gd name="T8" fmla="*/ 0 w 22"/>
                <a:gd name="T9" fmla="*/ 0 h 63"/>
                <a:gd name="T10" fmla="*/ 0 w 22"/>
                <a:gd name="T11" fmla="*/ 0 h 63"/>
                <a:gd name="T12" fmla="*/ 0 w 22"/>
                <a:gd name="T13" fmla="*/ 0 h 63"/>
                <a:gd name="T14" fmla="*/ 0 w 22"/>
                <a:gd name="T15" fmla="*/ 0 h 63"/>
                <a:gd name="T16" fmla="*/ 0 w 22"/>
                <a:gd name="T17" fmla="*/ 0 h 63"/>
                <a:gd name="T18" fmla="*/ 0 w 22"/>
                <a:gd name="T19" fmla="*/ 0 h 63"/>
                <a:gd name="T20" fmla="*/ 0 w 22"/>
                <a:gd name="T21" fmla="*/ 0 h 63"/>
                <a:gd name="T22" fmla="*/ 0 w 22"/>
                <a:gd name="T23" fmla="*/ 0 h 63"/>
                <a:gd name="T24" fmla="*/ 0 w 22"/>
                <a:gd name="T25" fmla="*/ 0 h 63"/>
                <a:gd name="T26" fmla="*/ 0 w 22"/>
                <a:gd name="T27" fmla="*/ 0 h 63"/>
                <a:gd name="T28" fmla="*/ 0 w 22"/>
                <a:gd name="T29" fmla="*/ 0 h 63"/>
                <a:gd name="T30" fmla="*/ 0 w 22"/>
                <a:gd name="T31" fmla="*/ 0 h 63"/>
                <a:gd name="T32" fmla="*/ 0 w 22"/>
                <a:gd name="T33" fmla="*/ 0 h 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2"/>
                <a:gd name="T52" fmla="*/ 0 h 63"/>
                <a:gd name="T53" fmla="*/ 22 w 22"/>
                <a:gd name="T54" fmla="*/ 63 h 6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2" h="63">
                  <a:moveTo>
                    <a:pt x="0" y="62"/>
                  </a:move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9" name="Freeform 182">
              <a:extLst>
                <a:ext uri="{FF2B5EF4-FFF2-40B4-BE49-F238E27FC236}">
                  <a16:creationId xmlns:a16="http://schemas.microsoft.com/office/drawing/2014/main" id="{4329D666-F861-48E1-8529-A8F40493DEAB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9" y="1644"/>
              <a:ext cx="7" cy="15"/>
            </a:xfrm>
            <a:custGeom>
              <a:avLst/>
              <a:gdLst>
                <a:gd name="T0" fmla="*/ 0 w 22"/>
                <a:gd name="T1" fmla="*/ 0 h 63"/>
                <a:gd name="T2" fmla="*/ 0 w 22"/>
                <a:gd name="T3" fmla="*/ 0 h 63"/>
                <a:gd name="T4" fmla="*/ 0 w 22"/>
                <a:gd name="T5" fmla="*/ 0 h 63"/>
                <a:gd name="T6" fmla="*/ 0 w 22"/>
                <a:gd name="T7" fmla="*/ 0 h 63"/>
                <a:gd name="T8" fmla="*/ 0 w 22"/>
                <a:gd name="T9" fmla="*/ 0 h 63"/>
                <a:gd name="T10" fmla="*/ 0 w 22"/>
                <a:gd name="T11" fmla="*/ 0 h 63"/>
                <a:gd name="T12" fmla="*/ 0 w 22"/>
                <a:gd name="T13" fmla="*/ 0 h 63"/>
                <a:gd name="T14" fmla="*/ 0 w 22"/>
                <a:gd name="T15" fmla="*/ 0 h 63"/>
                <a:gd name="T16" fmla="*/ 0 w 22"/>
                <a:gd name="T17" fmla="*/ 0 h 63"/>
                <a:gd name="T18" fmla="*/ 0 w 22"/>
                <a:gd name="T19" fmla="*/ 0 h 63"/>
                <a:gd name="T20" fmla="*/ 0 w 22"/>
                <a:gd name="T21" fmla="*/ 0 h 63"/>
                <a:gd name="T22" fmla="*/ 0 w 22"/>
                <a:gd name="T23" fmla="*/ 0 h 63"/>
                <a:gd name="T24" fmla="*/ 0 w 22"/>
                <a:gd name="T25" fmla="*/ 0 h 63"/>
                <a:gd name="T26" fmla="*/ 0 w 22"/>
                <a:gd name="T27" fmla="*/ 0 h 63"/>
                <a:gd name="T28" fmla="*/ 0 w 22"/>
                <a:gd name="T29" fmla="*/ 0 h 63"/>
                <a:gd name="T30" fmla="*/ 0 w 22"/>
                <a:gd name="T31" fmla="*/ 0 h 63"/>
                <a:gd name="T32" fmla="*/ 0 w 22"/>
                <a:gd name="T33" fmla="*/ 0 h 63"/>
                <a:gd name="T34" fmla="*/ 0 w 22"/>
                <a:gd name="T35" fmla="*/ 0 h 63"/>
                <a:gd name="T36" fmla="*/ 0 w 22"/>
                <a:gd name="T37" fmla="*/ 0 h 63"/>
                <a:gd name="T38" fmla="*/ 0 w 22"/>
                <a:gd name="T39" fmla="*/ 0 h 63"/>
                <a:gd name="T40" fmla="*/ 0 w 22"/>
                <a:gd name="T41" fmla="*/ 0 h 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"/>
                <a:gd name="T64" fmla="*/ 0 h 63"/>
                <a:gd name="T65" fmla="*/ 22 w 22"/>
                <a:gd name="T66" fmla="*/ 63 h 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" h="63">
                  <a:moveTo>
                    <a:pt x="0" y="62"/>
                  </a:moveTo>
                  <a:lnTo>
                    <a:pt x="0" y="62"/>
                  </a:ln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70" name="Freeform 183">
              <a:extLst>
                <a:ext uri="{FF2B5EF4-FFF2-40B4-BE49-F238E27FC236}">
                  <a16:creationId xmlns:a16="http://schemas.microsoft.com/office/drawing/2014/main" id="{5AFC4EC5-09A5-4295-B831-F1F71B4EF40F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72" y="1526"/>
              <a:ext cx="36" cy="29"/>
            </a:xfrm>
            <a:custGeom>
              <a:avLst/>
              <a:gdLst>
                <a:gd name="T0" fmla="*/ 0 w 107"/>
                <a:gd name="T1" fmla="*/ 0 h 115"/>
                <a:gd name="T2" fmla="*/ 0 w 107"/>
                <a:gd name="T3" fmla="*/ 0 h 115"/>
                <a:gd name="T4" fmla="*/ 0 w 107"/>
                <a:gd name="T5" fmla="*/ 0 h 115"/>
                <a:gd name="T6" fmla="*/ 0 w 107"/>
                <a:gd name="T7" fmla="*/ 0 h 115"/>
                <a:gd name="T8" fmla="*/ 0 w 107"/>
                <a:gd name="T9" fmla="*/ 0 h 115"/>
                <a:gd name="T10" fmla="*/ 0 w 107"/>
                <a:gd name="T11" fmla="*/ 0 h 115"/>
                <a:gd name="T12" fmla="*/ 0 w 107"/>
                <a:gd name="T13" fmla="*/ 0 h 115"/>
                <a:gd name="T14" fmla="*/ 0 w 107"/>
                <a:gd name="T15" fmla="*/ 0 h 115"/>
                <a:gd name="T16" fmla="*/ 0 w 107"/>
                <a:gd name="T17" fmla="*/ 0 h 115"/>
                <a:gd name="T18" fmla="*/ 0 w 107"/>
                <a:gd name="T19" fmla="*/ 0 h 115"/>
                <a:gd name="T20" fmla="*/ 0 w 107"/>
                <a:gd name="T21" fmla="*/ 0 h 115"/>
                <a:gd name="T22" fmla="*/ 0 w 107"/>
                <a:gd name="T23" fmla="*/ 0 h 115"/>
                <a:gd name="T24" fmla="*/ 0 w 107"/>
                <a:gd name="T25" fmla="*/ 0 h 115"/>
                <a:gd name="T26" fmla="*/ 0 w 107"/>
                <a:gd name="T27" fmla="*/ 0 h 115"/>
                <a:gd name="T28" fmla="*/ 0 w 107"/>
                <a:gd name="T29" fmla="*/ 0 h 115"/>
                <a:gd name="T30" fmla="*/ 0 w 107"/>
                <a:gd name="T31" fmla="*/ 0 h 115"/>
                <a:gd name="T32" fmla="*/ 0 w 107"/>
                <a:gd name="T33" fmla="*/ 0 h 115"/>
                <a:gd name="T34" fmla="*/ 0 w 107"/>
                <a:gd name="T35" fmla="*/ 0 h 115"/>
                <a:gd name="T36" fmla="*/ 0 w 107"/>
                <a:gd name="T37" fmla="*/ 0 h 115"/>
                <a:gd name="T38" fmla="*/ 0 w 107"/>
                <a:gd name="T39" fmla="*/ 0 h 115"/>
                <a:gd name="T40" fmla="*/ 0 w 107"/>
                <a:gd name="T41" fmla="*/ 0 h 115"/>
                <a:gd name="T42" fmla="*/ 0 w 107"/>
                <a:gd name="T43" fmla="*/ 0 h 115"/>
                <a:gd name="T44" fmla="*/ 0 w 107"/>
                <a:gd name="T45" fmla="*/ 0 h 115"/>
                <a:gd name="T46" fmla="*/ 0 w 107"/>
                <a:gd name="T47" fmla="*/ 0 h 115"/>
                <a:gd name="T48" fmla="*/ 0 w 107"/>
                <a:gd name="T49" fmla="*/ 0 h 11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7"/>
                <a:gd name="T76" fmla="*/ 0 h 115"/>
                <a:gd name="T77" fmla="*/ 107 w 107"/>
                <a:gd name="T78" fmla="*/ 115 h 11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7" h="115">
                  <a:moveTo>
                    <a:pt x="16" y="107"/>
                  </a:move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  <a:close/>
                </a:path>
              </a:pathLst>
            </a:custGeom>
            <a:solidFill>
              <a:srgbClr val="B2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71" name="Freeform 184">
              <a:extLst>
                <a:ext uri="{FF2B5EF4-FFF2-40B4-BE49-F238E27FC236}">
                  <a16:creationId xmlns:a16="http://schemas.microsoft.com/office/drawing/2014/main" id="{0DA2582F-20B3-4891-9BC3-DD2082575A5D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72" y="1526"/>
              <a:ext cx="36" cy="29"/>
            </a:xfrm>
            <a:custGeom>
              <a:avLst/>
              <a:gdLst>
                <a:gd name="T0" fmla="*/ 0 w 107"/>
                <a:gd name="T1" fmla="*/ 0 h 115"/>
                <a:gd name="T2" fmla="*/ 0 w 107"/>
                <a:gd name="T3" fmla="*/ 0 h 115"/>
                <a:gd name="T4" fmla="*/ 0 w 107"/>
                <a:gd name="T5" fmla="*/ 0 h 115"/>
                <a:gd name="T6" fmla="*/ 0 w 107"/>
                <a:gd name="T7" fmla="*/ 0 h 115"/>
                <a:gd name="T8" fmla="*/ 0 w 107"/>
                <a:gd name="T9" fmla="*/ 0 h 115"/>
                <a:gd name="T10" fmla="*/ 0 w 107"/>
                <a:gd name="T11" fmla="*/ 0 h 115"/>
                <a:gd name="T12" fmla="*/ 0 w 107"/>
                <a:gd name="T13" fmla="*/ 0 h 115"/>
                <a:gd name="T14" fmla="*/ 0 w 107"/>
                <a:gd name="T15" fmla="*/ 0 h 115"/>
                <a:gd name="T16" fmla="*/ 0 w 107"/>
                <a:gd name="T17" fmla="*/ 0 h 115"/>
                <a:gd name="T18" fmla="*/ 0 w 107"/>
                <a:gd name="T19" fmla="*/ 0 h 115"/>
                <a:gd name="T20" fmla="*/ 0 w 107"/>
                <a:gd name="T21" fmla="*/ 0 h 115"/>
                <a:gd name="T22" fmla="*/ 0 w 107"/>
                <a:gd name="T23" fmla="*/ 0 h 115"/>
                <a:gd name="T24" fmla="*/ 0 w 107"/>
                <a:gd name="T25" fmla="*/ 0 h 115"/>
                <a:gd name="T26" fmla="*/ 0 w 107"/>
                <a:gd name="T27" fmla="*/ 0 h 115"/>
                <a:gd name="T28" fmla="*/ 0 w 107"/>
                <a:gd name="T29" fmla="*/ 0 h 115"/>
                <a:gd name="T30" fmla="*/ 0 w 107"/>
                <a:gd name="T31" fmla="*/ 0 h 115"/>
                <a:gd name="T32" fmla="*/ 0 w 107"/>
                <a:gd name="T33" fmla="*/ 0 h 115"/>
                <a:gd name="T34" fmla="*/ 0 w 107"/>
                <a:gd name="T35" fmla="*/ 0 h 115"/>
                <a:gd name="T36" fmla="*/ 0 w 107"/>
                <a:gd name="T37" fmla="*/ 0 h 115"/>
                <a:gd name="T38" fmla="*/ 0 w 107"/>
                <a:gd name="T39" fmla="*/ 0 h 115"/>
                <a:gd name="T40" fmla="*/ 0 w 107"/>
                <a:gd name="T41" fmla="*/ 0 h 115"/>
                <a:gd name="T42" fmla="*/ 0 w 107"/>
                <a:gd name="T43" fmla="*/ 0 h 115"/>
                <a:gd name="T44" fmla="*/ 0 w 107"/>
                <a:gd name="T45" fmla="*/ 0 h 115"/>
                <a:gd name="T46" fmla="*/ 0 w 107"/>
                <a:gd name="T47" fmla="*/ 0 h 115"/>
                <a:gd name="T48" fmla="*/ 0 w 107"/>
                <a:gd name="T49" fmla="*/ 0 h 115"/>
                <a:gd name="T50" fmla="*/ 0 w 107"/>
                <a:gd name="T51" fmla="*/ 0 h 115"/>
                <a:gd name="T52" fmla="*/ 0 w 107"/>
                <a:gd name="T53" fmla="*/ 0 h 115"/>
                <a:gd name="T54" fmla="*/ 0 w 107"/>
                <a:gd name="T55" fmla="*/ 0 h 115"/>
                <a:gd name="T56" fmla="*/ 0 w 107"/>
                <a:gd name="T57" fmla="*/ 0 h 11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7"/>
                <a:gd name="T88" fmla="*/ 0 h 115"/>
                <a:gd name="T89" fmla="*/ 107 w 107"/>
                <a:gd name="T90" fmla="*/ 115 h 11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7" h="115">
                  <a:moveTo>
                    <a:pt x="16" y="107"/>
                  </a:moveTo>
                  <a:lnTo>
                    <a:pt x="16" y="107"/>
                  </a:ln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72" name="Freeform 185">
              <a:extLst>
                <a:ext uri="{FF2B5EF4-FFF2-40B4-BE49-F238E27FC236}">
                  <a16:creationId xmlns:a16="http://schemas.microsoft.com/office/drawing/2014/main" id="{D1F4C059-B2A4-463B-B170-E158E92AB131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4" y="1638"/>
              <a:ext cx="48" cy="55"/>
            </a:xfrm>
            <a:custGeom>
              <a:avLst/>
              <a:gdLst>
                <a:gd name="T0" fmla="*/ 0 w 139"/>
                <a:gd name="T1" fmla="*/ 0 h 223"/>
                <a:gd name="T2" fmla="*/ 0 w 139"/>
                <a:gd name="T3" fmla="*/ 0 h 223"/>
                <a:gd name="T4" fmla="*/ 0 w 139"/>
                <a:gd name="T5" fmla="*/ 0 h 223"/>
                <a:gd name="T6" fmla="*/ 0 w 139"/>
                <a:gd name="T7" fmla="*/ 0 h 223"/>
                <a:gd name="T8" fmla="*/ 0 w 139"/>
                <a:gd name="T9" fmla="*/ 0 h 223"/>
                <a:gd name="T10" fmla="*/ 0 w 139"/>
                <a:gd name="T11" fmla="*/ 0 h 223"/>
                <a:gd name="T12" fmla="*/ 0 w 139"/>
                <a:gd name="T13" fmla="*/ 0 h 223"/>
                <a:gd name="T14" fmla="*/ 0 w 139"/>
                <a:gd name="T15" fmla="*/ 0 h 223"/>
                <a:gd name="T16" fmla="*/ 0 w 139"/>
                <a:gd name="T17" fmla="*/ 0 h 223"/>
                <a:gd name="T18" fmla="*/ 0 w 139"/>
                <a:gd name="T19" fmla="*/ 0 h 223"/>
                <a:gd name="T20" fmla="*/ 0 w 139"/>
                <a:gd name="T21" fmla="*/ 0 h 223"/>
                <a:gd name="T22" fmla="*/ 0 w 139"/>
                <a:gd name="T23" fmla="*/ 0 h 223"/>
                <a:gd name="T24" fmla="*/ 0 w 139"/>
                <a:gd name="T25" fmla="*/ 0 h 223"/>
                <a:gd name="T26" fmla="*/ 0 w 139"/>
                <a:gd name="T27" fmla="*/ 0 h 223"/>
                <a:gd name="T28" fmla="*/ 0 w 139"/>
                <a:gd name="T29" fmla="*/ 0 h 223"/>
                <a:gd name="T30" fmla="*/ 0 w 139"/>
                <a:gd name="T31" fmla="*/ 0 h 223"/>
                <a:gd name="T32" fmla="*/ 0 w 139"/>
                <a:gd name="T33" fmla="*/ 0 h 223"/>
                <a:gd name="T34" fmla="*/ 0 w 139"/>
                <a:gd name="T35" fmla="*/ 0 h 223"/>
                <a:gd name="T36" fmla="*/ 0 w 139"/>
                <a:gd name="T37" fmla="*/ 0 h 223"/>
                <a:gd name="T38" fmla="*/ 0 w 139"/>
                <a:gd name="T39" fmla="*/ 0 h 223"/>
                <a:gd name="T40" fmla="*/ 0 w 139"/>
                <a:gd name="T41" fmla="*/ 0 h 223"/>
                <a:gd name="T42" fmla="*/ 0 w 139"/>
                <a:gd name="T43" fmla="*/ 0 h 223"/>
                <a:gd name="T44" fmla="*/ 0 w 139"/>
                <a:gd name="T45" fmla="*/ 0 h 223"/>
                <a:gd name="T46" fmla="*/ 0 w 139"/>
                <a:gd name="T47" fmla="*/ 0 h 223"/>
                <a:gd name="T48" fmla="*/ 0 w 139"/>
                <a:gd name="T49" fmla="*/ 0 h 223"/>
                <a:gd name="T50" fmla="*/ 0 w 139"/>
                <a:gd name="T51" fmla="*/ 0 h 223"/>
                <a:gd name="T52" fmla="*/ 0 w 139"/>
                <a:gd name="T53" fmla="*/ 0 h 223"/>
                <a:gd name="T54" fmla="*/ 0 w 139"/>
                <a:gd name="T55" fmla="*/ 0 h 223"/>
                <a:gd name="T56" fmla="*/ 0 w 139"/>
                <a:gd name="T57" fmla="*/ 0 h 223"/>
                <a:gd name="T58" fmla="*/ 0 w 139"/>
                <a:gd name="T59" fmla="*/ 0 h 223"/>
                <a:gd name="T60" fmla="*/ 0 w 139"/>
                <a:gd name="T61" fmla="*/ 0 h 223"/>
                <a:gd name="T62" fmla="*/ 0 w 139"/>
                <a:gd name="T63" fmla="*/ 0 h 223"/>
                <a:gd name="T64" fmla="*/ 0 w 139"/>
                <a:gd name="T65" fmla="*/ 0 h 223"/>
                <a:gd name="T66" fmla="*/ 0 w 139"/>
                <a:gd name="T67" fmla="*/ 0 h 223"/>
                <a:gd name="T68" fmla="*/ 0 w 139"/>
                <a:gd name="T69" fmla="*/ 0 h 223"/>
                <a:gd name="T70" fmla="*/ 0 w 139"/>
                <a:gd name="T71" fmla="*/ 0 h 223"/>
                <a:gd name="T72" fmla="*/ 0 w 139"/>
                <a:gd name="T73" fmla="*/ 0 h 223"/>
                <a:gd name="T74" fmla="*/ 0 w 139"/>
                <a:gd name="T75" fmla="*/ 0 h 223"/>
                <a:gd name="T76" fmla="*/ 0 w 139"/>
                <a:gd name="T77" fmla="*/ 0 h 223"/>
                <a:gd name="T78" fmla="*/ 0 w 139"/>
                <a:gd name="T79" fmla="*/ 0 h 223"/>
                <a:gd name="T80" fmla="*/ 0 w 139"/>
                <a:gd name="T81" fmla="*/ 0 h 223"/>
                <a:gd name="T82" fmla="*/ 0 w 139"/>
                <a:gd name="T83" fmla="*/ 0 h 223"/>
                <a:gd name="T84" fmla="*/ 0 w 139"/>
                <a:gd name="T85" fmla="*/ 0 h 223"/>
                <a:gd name="T86" fmla="*/ 0 w 139"/>
                <a:gd name="T87" fmla="*/ 0 h 223"/>
                <a:gd name="T88" fmla="*/ 0 w 139"/>
                <a:gd name="T89" fmla="*/ 0 h 223"/>
                <a:gd name="T90" fmla="*/ 0 w 139"/>
                <a:gd name="T91" fmla="*/ 0 h 223"/>
                <a:gd name="T92" fmla="*/ 0 w 139"/>
                <a:gd name="T93" fmla="*/ 0 h 223"/>
                <a:gd name="T94" fmla="*/ 0 w 139"/>
                <a:gd name="T95" fmla="*/ 0 h 223"/>
                <a:gd name="T96" fmla="*/ 0 w 139"/>
                <a:gd name="T97" fmla="*/ 0 h 223"/>
                <a:gd name="T98" fmla="*/ 0 w 139"/>
                <a:gd name="T99" fmla="*/ 0 h 223"/>
                <a:gd name="T100" fmla="*/ 0 w 139"/>
                <a:gd name="T101" fmla="*/ 0 h 223"/>
                <a:gd name="T102" fmla="*/ 0 w 139"/>
                <a:gd name="T103" fmla="*/ 0 h 223"/>
                <a:gd name="T104" fmla="*/ 0 w 139"/>
                <a:gd name="T105" fmla="*/ 0 h 223"/>
                <a:gd name="T106" fmla="*/ 0 w 139"/>
                <a:gd name="T107" fmla="*/ 0 h 223"/>
                <a:gd name="T108" fmla="*/ 0 w 139"/>
                <a:gd name="T109" fmla="*/ 0 h 223"/>
                <a:gd name="T110" fmla="*/ 0 w 139"/>
                <a:gd name="T111" fmla="*/ 0 h 223"/>
                <a:gd name="T112" fmla="*/ 0 w 139"/>
                <a:gd name="T113" fmla="*/ 0 h 223"/>
                <a:gd name="T114" fmla="*/ 0 w 139"/>
                <a:gd name="T115" fmla="*/ 0 h 2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9"/>
                <a:gd name="T175" fmla="*/ 0 h 223"/>
                <a:gd name="T176" fmla="*/ 139 w 139"/>
                <a:gd name="T177" fmla="*/ 223 h 2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9" h="223">
                  <a:moveTo>
                    <a:pt x="68" y="69"/>
                  </a:move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662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73" name="Freeform 186">
              <a:extLst>
                <a:ext uri="{FF2B5EF4-FFF2-40B4-BE49-F238E27FC236}">
                  <a16:creationId xmlns:a16="http://schemas.microsoft.com/office/drawing/2014/main" id="{E628E03D-66AC-4181-A3C0-20E72F2A04F5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4" y="1638"/>
              <a:ext cx="48" cy="55"/>
            </a:xfrm>
            <a:custGeom>
              <a:avLst/>
              <a:gdLst>
                <a:gd name="T0" fmla="*/ 0 w 139"/>
                <a:gd name="T1" fmla="*/ 0 h 223"/>
                <a:gd name="T2" fmla="*/ 0 w 139"/>
                <a:gd name="T3" fmla="*/ 0 h 223"/>
                <a:gd name="T4" fmla="*/ 0 w 139"/>
                <a:gd name="T5" fmla="*/ 0 h 223"/>
                <a:gd name="T6" fmla="*/ 0 w 139"/>
                <a:gd name="T7" fmla="*/ 0 h 223"/>
                <a:gd name="T8" fmla="*/ 0 w 139"/>
                <a:gd name="T9" fmla="*/ 0 h 223"/>
                <a:gd name="T10" fmla="*/ 0 w 139"/>
                <a:gd name="T11" fmla="*/ 0 h 223"/>
                <a:gd name="T12" fmla="*/ 0 w 139"/>
                <a:gd name="T13" fmla="*/ 0 h 223"/>
                <a:gd name="T14" fmla="*/ 0 w 139"/>
                <a:gd name="T15" fmla="*/ 0 h 223"/>
                <a:gd name="T16" fmla="*/ 0 w 139"/>
                <a:gd name="T17" fmla="*/ 0 h 223"/>
                <a:gd name="T18" fmla="*/ 0 w 139"/>
                <a:gd name="T19" fmla="*/ 0 h 223"/>
                <a:gd name="T20" fmla="*/ 0 w 139"/>
                <a:gd name="T21" fmla="*/ 0 h 223"/>
                <a:gd name="T22" fmla="*/ 0 w 139"/>
                <a:gd name="T23" fmla="*/ 0 h 223"/>
                <a:gd name="T24" fmla="*/ 0 w 139"/>
                <a:gd name="T25" fmla="*/ 0 h 223"/>
                <a:gd name="T26" fmla="*/ 0 w 139"/>
                <a:gd name="T27" fmla="*/ 0 h 223"/>
                <a:gd name="T28" fmla="*/ 0 w 139"/>
                <a:gd name="T29" fmla="*/ 0 h 223"/>
                <a:gd name="T30" fmla="*/ 0 w 139"/>
                <a:gd name="T31" fmla="*/ 0 h 223"/>
                <a:gd name="T32" fmla="*/ 0 w 139"/>
                <a:gd name="T33" fmla="*/ 0 h 223"/>
                <a:gd name="T34" fmla="*/ 0 w 139"/>
                <a:gd name="T35" fmla="*/ 0 h 223"/>
                <a:gd name="T36" fmla="*/ 0 w 139"/>
                <a:gd name="T37" fmla="*/ 0 h 223"/>
                <a:gd name="T38" fmla="*/ 0 w 139"/>
                <a:gd name="T39" fmla="*/ 0 h 223"/>
                <a:gd name="T40" fmla="*/ 0 w 139"/>
                <a:gd name="T41" fmla="*/ 0 h 223"/>
                <a:gd name="T42" fmla="*/ 0 w 139"/>
                <a:gd name="T43" fmla="*/ 0 h 223"/>
                <a:gd name="T44" fmla="*/ 0 w 139"/>
                <a:gd name="T45" fmla="*/ 0 h 223"/>
                <a:gd name="T46" fmla="*/ 0 w 139"/>
                <a:gd name="T47" fmla="*/ 0 h 223"/>
                <a:gd name="T48" fmla="*/ 0 w 139"/>
                <a:gd name="T49" fmla="*/ 0 h 223"/>
                <a:gd name="T50" fmla="*/ 0 w 139"/>
                <a:gd name="T51" fmla="*/ 0 h 223"/>
                <a:gd name="T52" fmla="*/ 0 w 139"/>
                <a:gd name="T53" fmla="*/ 0 h 223"/>
                <a:gd name="T54" fmla="*/ 0 w 139"/>
                <a:gd name="T55" fmla="*/ 0 h 223"/>
                <a:gd name="T56" fmla="*/ 0 w 139"/>
                <a:gd name="T57" fmla="*/ 0 h 223"/>
                <a:gd name="T58" fmla="*/ 0 w 139"/>
                <a:gd name="T59" fmla="*/ 0 h 223"/>
                <a:gd name="T60" fmla="*/ 0 w 139"/>
                <a:gd name="T61" fmla="*/ 0 h 223"/>
                <a:gd name="T62" fmla="*/ 0 w 139"/>
                <a:gd name="T63" fmla="*/ 0 h 223"/>
                <a:gd name="T64" fmla="*/ 0 w 139"/>
                <a:gd name="T65" fmla="*/ 0 h 223"/>
                <a:gd name="T66" fmla="*/ 0 w 139"/>
                <a:gd name="T67" fmla="*/ 0 h 223"/>
                <a:gd name="T68" fmla="*/ 0 w 139"/>
                <a:gd name="T69" fmla="*/ 0 h 22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9"/>
                <a:gd name="T106" fmla="*/ 0 h 223"/>
                <a:gd name="T107" fmla="*/ 139 w 139"/>
                <a:gd name="T108" fmla="*/ 223 h 22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9" h="223">
                  <a:moveTo>
                    <a:pt x="68" y="69"/>
                  </a:moveTo>
                  <a:lnTo>
                    <a:pt x="68" y="69"/>
                  </a:ln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74" name="AutoShape 187">
              <a:extLst>
                <a:ext uri="{FF2B5EF4-FFF2-40B4-BE49-F238E27FC236}">
                  <a16:creationId xmlns:a16="http://schemas.microsoft.com/office/drawing/2014/main" id="{D7E58AD5-AB0D-4EC6-B5CD-0B6D2487091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20">
              <a:off x="4418" y="1548"/>
              <a:ext cx="49" cy="50"/>
            </a:xfrm>
            <a:prstGeom prst="flowChartMagneticDisk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75" name="AutoShape 188">
              <a:extLst>
                <a:ext uri="{FF2B5EF4-FFF2-40B4-BE49-F238E27FC236}">
                  <a16:creationId xmlns:a16="http://schemas.microsoft.com/office/drawing/2014/main" id="{1AF32180-7522-481E-AAAC-87267E617C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75725">
              <a:off x="4369" y="1567"/>
              <a:ext cx="154" cy="114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76" name="AutoShape 189">
              <a:extLst>
                <a:ext uri="{FF2B5EF4-FFF2-40B4-BE49-F238E27FC236}">
                  <a16:creationId xmlns:a16="http://schemas.microsoft.com/office/drawing/2014/main" id="{1FCCF2D5-E427-4FEA-A5D5-1E84DD2EE72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613" y="1660"/>
              <a:ext cx="45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77" name="Line 190">
              <a:extLst>
                <a:ext uri="{FF2B5EF4-FFF2-40B4-BE49-F238E27FC236}">
                  <a16:creationId xmlns:a16="http://schemas.microsoft.com/office/drawing/2014/main" id="{B21C6E66-E9FD-4DD4-BF60-094A1B19E03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61933">
              <a:off x="4236" y="1658"/>
              <a:ext cx="41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nl-NL" sz="1350">
                <a:solidFill>
                  <a:prstClr val="black"/>
                </a:solidFill>
              </a:endParaRPr>
            </a:p>
          </p:txBody>
        </p:sp>
        <p:sp>
          <p:nvSpPr>
            <p:cNvPr id="378" name="AutoShape 191">
              <a:extLst>
                <a:ext uri="{FF2B5EF4-FFF2-40B4-BE49-F238E27FC236}">
                  <a16:creationId xmlns:a16="http://schemas.microsoft.com/office/drawing/2014/main" id="{13709149-CCA2-4AB1-B010-1D9DE3886DA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533" y="1662"/>
              <a:ext cx="46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79" name="AutoShape 192">
              <a:extLst>
                <a:ext uri="{FF2B5EF4-FFF2-40B4-BE49-F238E27FC236}">
                  <a16:creationId xmlns:a16="http://schemas.microsoft.com/office/drawing/2014/main" id="{160DFCE7-4EEF-44C6-AC4D-AEA955BFF9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454" y="1662"/>
              <a:ext cx="45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80" name="AutoShape 193">
              <a:extLst>
                <a:ext uri="{FF2B5EF4-FFF2-40B4-BE49-F238E27FC236}">
                  <a16:creationId xmlns:a16="http://schemas.microsoft.com/office/drawing/2014/main" id="{7327A130-5E93-4764-B74E-8F85255925E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374" y="1662"/>
              <a:ext cx="45" cy="40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81" name="AutoShape 194">
              <a:extLst>
                <a:ext uri="{FF2B5EF4-FFF2-40B4-BE49-F238E27FC236}">
                  <a16:creationId xmlns:a16="http://schemas.microsoft.com/office/drawing/2014/main" id="{D4E01AA1-FC5D-4F40-8562-AE17236542E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295" y="1666"/>
              <a:ext cx="45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82" name="AutoShape 195">
              <a:extLst>
                <a:ext uri="{FF2B5EF4-FFF2-40B4-BE49-F238E27FC236}">
                  <a16:creationId xmlns:a16="http://schemas.microsoft.com/office/drawing/2014/main" id="{F22DD190-9965-492D-A7D9-897B090D74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237" y="1666"/>
              <a:ext cx="39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83" name="Freeform 196">
              <a:extLst>
                <a:ext uri="{FF2B5EF4-FFF2-40B4-BE49-F238E27FC236}">
                  <a16:creationId xmlns:a16="http://schemas.microsoft.com/office/drawing/2014/main" id="{6C9374C0-0F89-45CA-B032-730893C995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9" y="1701"/>
              <a:ext cx="357" cy="95"/>
            </a:xfrm>
            <a:custGeom>
              <a:avLst/>
              <a:gdLst>
                <a:gd name="T0" fmla="*/ 0 w 356"/>
                <a:gd name="T1" fmla="*/ 0 h 100"/>
                <a:gd name="T2" fmla="*/ 50 w 356"/>
                <a:gd name="T3" fmla="*/ 10 h 100"/>
                <a:gd name="T4" fmla="*/ 130 w 356"/>
                <a:gd name="T5" fmla="*/ 10 h 100"/>
                <a:gd name="T6" fmla="*/ 180 w 356"/>
                <a:gd name="T7" fmla="*/ 10 h 100"/>
                <a:gd name="T8" fmla="*/ 256 w 356"/>
                <a:gd name="T9" fmla="*/ 10 h 100"/>
                <a:gd name="T10" fmla="*/ 318 w 356"/>
                <a:gd name="T11" fmla="*/ 10 h 100"/>
                <a:gd name="T12" fmla="*/ 332 w 356"/>
                <a:gd name="T13" fmla="*/ 10 h 100"/>
                <a:gd name="T14" fmla="*/ 356 w 356"/>
                <a:gd name="T15" fmla="*/ 10 h 1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56"/>
                <a:gd name="T25" fmla="*/ 0 h 100"/>
                <a:gd name="T26" fmla="*/ 356 w 356"/>
                <a:gd name="T27" fmla="*/ 100 h 1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56" h="100">
                  <a:moveTo>
                    <a:pt x="0" y="0"/>
                  </a:moveTo>
                  <a:cubicBezTo>
                    <a:pt x="12" y="18"/>
                    <a:pt x="29" y="25"/>
                    <a:pt x="50" y="28"/>
                  </a:cubicBezTo>
                  <a:cubicBezTo>
                    <a:pt x="84" y="26"/>
                    <a:pt x="94" y="24"/>
                    <a:pt x="130" y="28"/>
                  </a:cubicBezTo>
                  <a:cubicBezTo>
                    <a:pt x="146" y="30"/>
                    <a:pt x="164" y="39"/>
                    <a:pt x="180" y="42"/>
                  </a:cubicBezTo>
                  <a:cubicBezTo>
                    <a:pt x="206" y="40"/>
                    <a:pt x="229" y="38"/>
                    <a:pt x="256" y="40"/>
                  </a:cubicBezTo>
                  <a:cubicBezTo>
                    <a:pt x="282" y="44"/>
                    <a:pt x="297" y="56"/>
                    <a:pt x="318" y="70"/>
                  </a:cubicBezTo>
                  <a:cubicBezTo>
                    <a:pt x="327" y="84"/>
                    <a:pt x="322" y="79"/>
                    <a:pt x="332" y="86"/>
                  </a:cubicBezTo>
                  <a:cubicBezTo>
                    <a:pt x="335" y="91"/>
                    <a:pt x="349" y="100"/>
                    <a:pt x="356" y="100"/>
                  </a:cubicBezTo>
                </a:path>
              </a:pathLst>
            </a:cu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84" name="Line 198">
              <a:extLst>
                <a:ext uri="{FF2B5EF4-FFF2-40B4-BE49-F238E27FC236}">
                  <a16:creationId xmlns:a16="http://schemas.microsoft.com/office/drawing/2014/main" id="{92BBFEC6-3987-4CA7-AC66-FFE4732F80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2" y="3236"/>
              <a:ext cx="2388" cy="1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 type="triangle" w="med" len="med"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nl-NL" sz="1350">
                <a:solidFill>
                  <a:prstClr val="black"/>
                </a:solidFill>
              </a:endParaRPr>
            </a:p>
          </p:txBody>
        </p:sp>
        <p:sp>
          <p:nvSpPr>
            <p:cNvPr id="385" name="Text Box 201">
              <a:extLst>
                <a:ext uri="{FF2B5EF4-FFF2-40B4-BE49-F238E27FC236}">
                  <a16:creationId xmlns:a16="http://schemas.microsoft.com/office/drawing/2014/main" id="{C2B38B70-399E-4094-B3C0-B235ADF56B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2" y="2523"/>
              <a:ext cx="95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0" hangingPunct="0">
                <a:spcBef>
                  <a:spcPct val="50000"/>
                </a:spcBef>
              </a:pPr>
              <a:r>
                <a:rPr lang="de-DE" altLang="nl-NL" sz="1500" b="1">
                  <a:solidFill>
                    <a:srgbClr val="1F497D"/>
                  </a:solidFill>
                  <a:latin typeface="Calibri" panose="020F0502020204030204" pitchFamily="34" charset="0"/>
                </a:rPr>
                <a:t>Drift</a:t>
              </a:r>
            </a:p>
          </p:txBody>
        </p:sp>
        <p:sp>
          <p:nvSpPr>
            <p:cNvPr id="386" name="Rectangle 202">
              <a:extLst>
                <a:ext uri="{FF2B5EF4-FFF2-40B4-BE49-F238E27FC236}">
                  <a16:creationId xmlns:a16="http://schemas.microsoft.com/office/drawing/2014/main" id="{97B03CF0-CD9A-4E6C-B699-DBFA7FF23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1" y="1776"/>
              <a:ext cx="181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0" hangingPunct="0"/>
              <a:r>
                <a:rPr lang="de-DE" altLang="nl-NL" sz="1500" b="1" dirty="0" err="1">
                  <a:solidFill>
                    <a:srgbClr val="0070C0"/>
                  </a:solidFill>
                  <a:latin typeface="Calibri" panose="020F0502020204030204" pitchFamily="34" charset="0"/>
                </a:rPr>
                <a:t>Erfemissies</a:t>
              </a:r>
              <a:endParaRPr lang="de-DE" altLang="nl-NL" sz="1500" dirty="0">
                <a:solidFill>
                  <a:srgbClr val="0070C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87" name="Text Box 203">
              <a:extLst>
                <a:ext uri="{FF2B5EF4-FFF2-40B4-BE49-F238E27FC236}">
                  <a16:creationId xmlns:a16="http://schemas.microsoft.com/office/drawing/2014/main" id="{41426ACC-11ED-4F74-B8A0-0B8A1AD28F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" y="2235"/>
              <a:ext cx="91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de-DE" altLang="nl-NL" sz="1350" b="1" dirty="0" err="1">
                  <a:solidFill>
                    <a:srgbClr val="1F497D"/>
                  </a:solidFill>
                  <a:latin typeface="Calibri" pitchFamily="34" charset="0"/>
                </a:rPr>
                <a:t>Perceels-afspoeling</a:t>
              </a:r>
              <a:endParaRPr lang="de-DE" altLang="nl-NL" sz="1350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88" name="Text Box 205">
              <a:extLst>
                <a:ext uri="{FF2B5EF4-FFF2-40B4-BE49-F238E27FC236}">
                  <a16:creationId xmlns:a16="http://schemas.microsoft.com/office/drawing/2014/main" id="{62BA2BE0-34C6-4F14-A7B3-1CF2D03183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3203"/>
              <a:ext cx="907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89" name="Text Box 206">
              <a:extLst>
                <a:ext uri="{FF2B5EF4-FFF2-40B4-BE49-F238E27FC236}">
                  <a16:creationId xmlns:a16="http://schemas.microsoft.com/office/drawing/2014/main" id="{2C7F0009-C4A6-42ED-9A45-335153A2D2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3159"/>
              <a:ext cx="1179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de-DE" altLang="nl-NL" sz="1350" b="1" dirty="0">
                  <a:solidFill>
                    <a:srgbClr val="1F497D"/>
                  </a:solidFill>
                  <a:latin typeface="Calibri" pitchFamily="34" charset="0"/>
                </a:rPr>
                <a:t>Drainage</a:t>
              </a:r>
            </a:p>
          </p:txBody>
        </p:sp>
        <p:sp>
          <p:nvSpPr>
            <p:cNvPr id="390" name="Freeform 210">
              <a:extLst>
                <a:ext uri="{FF2B5EF4-FFF2-40B4-BE49-F238E27FC236}">
                  <a16:creationId xmlns:a16="http://schemas.microsoft.com/office/drawing/2014/main" id="{502E9C63-447C-4A8D-ABA7-F9F31CE8367E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031" y="2788"/>
              <a:ext cx="57" cy="10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91" name="Freeform 211">
              <a:extLst>
                <a:ext uri="{FF2B5EF4-FFF2-40B4-BE49-F238E27FC236}">
                  <a16:creationId xmlns:a16="http://schemas.microsoft.com/office/drawing/2014/main" id="{590842B0-00F5-4C29-84A6-90C3595AB97D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064" y="2613"/>
              <a:ext cx="55" cy="10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92" name="Freeform 212">
              <a:extLst>
                <a:ext uri="{FF2B5EF4-FFF2-40B4-BE49-F238E27FC236}">
                  <a16:creationId xmlns:a16="http://schemas.microsoft.com/office/drawing/2014/main" id="{0F296276-2E19-4D1B-9A9F-6C3AC1228463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931" y="2488"/>
              <a:ext cx="45" cy="79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93" name="Freeform 213">
              <a:extLst>
                <a:ext uri="{FF2B5EF4-FFF2-40B4-BE49-F238E27FC236}">
                  <a16:creationId xmlns:a16="http://schemas.microsoft.com/office/drawing/2014/main" id="{6625C5DE-221C-4CC5-A2D1-C960B23C5F99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2109" y="2431"/>
              <a:ext cx="45" cy="8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94" name="Freeform 214">
              <a:extLst>
                <a:ext uri="{FF2B5EF4-FFF2-40B4-BE49-F238E27FC236}">
                  <a16:creationId xmlns:a16="http://schemas.microsoft.com/office/drawing/2014/main" id="{24B88061-5B39-433C-B871-5630759FED22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973" y="2296"/>
              <a:ext cx="43" cy="8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95" name="Freeform 215">
              <a:extLst>
                <a:ext uri="{FF2B5EF4-FFF2-40B4-BE49-F238E27FC236}">
                  <a16:creationId xmlns:a16="http://schemas.microsoft.com/office/drawing/2014/main" id="{A1583507-3749-4BEE-9972-14C9F60AF589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2064" y="2160"/>
              <a:ext cx="43" cy="8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96" name="Freeform 216">
              <a:extLst>
                <a:ext uri="{FF2B5EF4-FFF2-40B4-BE49-F238E27FC236}">
                  <a16:creationId xmlns:a16="http://schemas.microsoft.com/office/drawing/2014/main" id="{1EBADC4C-2CC6-459C-9BC1-A7D1D3A837EE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746" y="2296"/>
              <a:ext cx="43" cy="8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97" name="Freeform 217">
              <a:extLst>
                <a:ext uri="{FF2B5EF4-FFF2-40B4-BE49-F238E27FC236}">
                  <a16:creationId xmlns:a16="http://schemas.microsoft.com/office/drawing/2014/main" id="{5B75F765-F521-4034-9D9B-7233483AADB7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837" y="2160"/>
              <a:ext cx="43" cy="8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98" name="Freeform 218">
              <a:extLst>
                <a:ext uri="{FF2B5EF4-FFF2-40B4-BE49-F238E27FC236}">
                  <a16:creationId xmlns:a16="http://schemas.microsoft.com/office/drawing/2014/main" id="{FD3785D8-66FB-4753-A751-5BF70FD2624F}"/>
                </a:ext>
              </a:extLst>
            </p:cNvPr>
            <p:cNvSpPr>
              <a:spLocks/>
            </p:cNvSpPr>
            <p:nvPr/>
          </p:nvSpPr>
          <p:spPr bwMode="auto">
            <a:xfrm rot="3972817">
              <a:off x="2508" y="2342"/>
              <a:ext cx="81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99" name="Freeform 219">
              <a:extLst>
                <a:ext uri="{FF2B5EF4-FFF2-40B4-BE49-F238E27FC236}">
                  <a16:creationId xmlns:a16="http://schemas.microsoft.com/office/drawing/2014/main" id="{2AF54BE3-84DE-4070-9CF0-BCB686C6943D}"/>
                </a:ext>
              </a:extLst>
            </p:cNvPr>
            <p:cNvSpPr>
              <a:spLocks/>
            </p:cNvSpPr>
            <p:nvPr/>
          </p:nvSpPr>
          <p:spPr bwMode="auto">
            <a:xfrm rot="1760929">
              <a:off x="2754" y="2206"/>
              <a:ext cx="82" cy="173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0" name="Freeform 220">
              <a:extLst>
                <a:ext uri="{FF2B5EF4-FFF2-40B4-BE49-F238E27FC236}">
                  <a16:creationId xmlns:a16="http://schemas.microsoft.com/office/drawing/2014/main" id="{9104AC12-B2F6-4B0B-A678-34D57565E819}"/>
                </a:ext>
              </a:extLst>
            </p:cNvPr>
            <p:cNvSpPr>
              <a:spLocks/>
            </p:cNvSpPr>
            <p:nvPr/>
          </p:nvSpPr>
          <p:spPr bwMode="auto">
            <a:xfrm rot="3078788">
              <a:off x="2925" y="2115"/>
              <a:ext cx="83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1" name="Freeform 221">
              <a:extLst>
                <a:ext uri="{FF2B5EF4-FFF2-40B4-BE49-F238E27FC236}">
                  <a16:creationId xmlns:a16="http://schemas.microsoft.com/office/drawing/2014/main" id="{344688E6-C447-4F8E-B5F2-DD5916FB960A}"/>
                </a:ext>
              </a:extLst>
            </p:cNvPr>
            <p:cNvSpPr>
              <a:spLocks/>
            </p:cNvSpPr>
            <p:nvPr/>
          </p:nvSpPr>
          <p:spPr bwMode="auto">
            <a:xfrm rot="2896381">
              <a:off x="3197" y="2064"/>
              <a:ext cx="83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2" name="Freeform 222">
              <a:extLst>
                <a:ext uri="{FF2B5EF4-FFF2-40B4-BE49-F238E27FC236}">
                  <a16:creationId xmlns:a16="http://schemas.microsoft.com/office/drawing/2014/main" id="{2EA978B3-F55A-45A7-829D-032BD3C8CD94}"/>
                </a:ext>
              </a:extLst>
            </p:cNvPr>
            <p:cNvSpPr>
              <a:spLocks/>
            </p:cNvSpPr>
            <p:nvPr/>
          </p:nvSpPr>
          <p:spPr bwMode="auto">
            <a:xfrm rot="3972817">
              <a:off x="3469" y="2024"/>
              <a:ext cx="81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3" name="Freeform 223">
              <a:extLst>
                <a:ext uri="{FF2B5EF4-FFF2-40B4-BE49-F238E27FC236}">
                  <a16:creationId xmlns:a16="http://schemas.microsoft.com/office/drawing/2014/main" id="{BA075B71-A441-44B9-B063-BE0D41D2A06E}"/>
                </a:ext>
              </a:extLst>
            </p:cNvPr>
            <p:cNvSpPr>
              <a:spLocks/>
            </p:cNvSpPr>
            <p:nvPr/>
          </p:nvSpPr>
          <p:spPr bwMode="auto">
            <a:xfrm rot="3630029">
              <a:off x="3696" y="2024"/>
              <a:ext cx="81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4" name="Freeform 224">
              <a:extLst>
                <a:ext uri="{FF2B5EF4-FFF2-40B4-BE49-F238E27FC236}">
                  <a16:creationId xmlns:a16="http://schemas.microsoft.com/office/drawing/2014/main" id="{09EA78F7-245E-43D2-8FFC-6EE6BC4E39E2}"/>
                </a:ext>
              </a:extLst>
            </p:cNvPr>
            <p:cNvSpPr>
              <a:spLocks/>
            </p:cNvSpPr>
            <p:nvPr/>
          </p:nvSpPr>
          <p:spPr bwMode="auto">
            <a:xfrm rot="3390846">
              <a:off x="3924" y="2024"/>
              <a:ext cx="81" cy="173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5" name="Freeform 225">
              <a:extLst>
                <a:ext uri="{FF2B5EF4-FFF2-40B4-BE49-F238E27FC236}">
                  <a16:creationId xmlns:a16="http://schemas.microsoft.com/office/drawing/2014/main" id="{1CE670DC-28A4-42F1-B212-3BC328486ADE}"/>
                </a:ext>
              </a:extLst>
            </p:cNvPr>
            <p:cNvSpPr>
              <a:spLocks/>
            </p:cNvSpPr>
            <p:nvPr/>
          </p:nvSpPr>
          <p:spPr bwMode="auto">
            <a:xfrm rot="3972817">
              <a:off x="2426" y="2522"/>
              <a:ext cx="83" cy="173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6" name="Freeform 226">
              <a:extLst>
                <a:ext uri="{FF2B5EF4-FFF2-40B4-BE49-F238E27FC236}">
                  <a16:creationId xmlns:a16="http://schemas.microsoft.com/office/drawing/2014/main" id="{36AA7658-AFA0-4EA5-A48F-3F71DAC2BC0B}"/>
                </a:ext>
              </a:extLst>
            </p:cNvPr>
            <p:cNvSpPr>
              <a:spLocks/>
            </p:cNvSpPr>
            <p:nvPr/>
          </p:nvSpPr>
          <p:spPr bwMode="auto">
            <a:xfrm rot="1288733">
              <a:off x="2472" y="2705"/>
              <a:ext cx="82" cy="173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7" name="Freeform 227">
              <a:extLst>
                <a:ext uri="{FF2B5EF4-FFF2-40B4-BE49-F238E27FC236}">
                  <a16:creationId xmlns:a16="http://schemas.microsoft.com/office/drawing/2014/main" id="{5CABB174-3757-42E8-AC63-E804A26161D9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200" y="2749"/>
              <a:ext cx="57" cy="103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8" name="Freeform 228">
              <a:extLst>
                <a:ext uri="{FF2B5EF4-FFF2-40B4-BE49-F238E27FC236}">
                  <a16:creationId xmlns:a16="http://schemas.microsoft.com/office/drawing/2014/main" id="{9012902F-F2F1-444B-A1D9-8F71DC4A2DF0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289" y="2931"/>
              <a:ext cx="57" cy="10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</p:grpSp>
      <p:pic>
        <p:nvPicPr>
          <p:cNvPr id="446" name="Picture 2" descr="D:\Daten\Desktop\TOPPS_PROWADIS\b5_Logos\TOPPS\new\Topps_logo_FIN_ppt.jpg">
            <a:extLst>
              <a:ext uri="{FF2B5EF4-FFF2-40B4-BE49-F238E27FC236}">
                <a16:creationId xmlns:a16="http://schemas.microsoft.com/office/drawing/2014/main" id="{E00DB163-4E29-431F-82DA-132174356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10" y="6453727"/>
            <a:ext cx="553363" cy="330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7" name="Tekstvak 446">
            <a:extLst>
              <a:ext uri="{FF2B5EF4-FFF2-40B4-BE49-F238E27FC236}">
                <a16:creationId xmlns:a16="http://schemas.microsoft.com/office/drawing/2014/main" id="{76B677CC-32E8-4C17-A81E-C129717057DF}"/>
              </a:ext>
            </a:extLst>
          </p:cNvPr>
          <p:cNvSpPr txBox="1"/>
          <p:nvPr/>
        </p:nvSpPr>
        <p:spPr>
          <a:xfrm>
            <a:off x="203941" y="6161956"/>
            <a:ext cx="584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</a:rPr>
              <a:t>Bron</a:t>
            </a:r>
            <a:r>
              <a:rPr lang="en-US" sz="1200" dirty="0">
                <a:solidFill>
                  <a:prstClr val="black"/>
                </a:solidFill>
              </a:rPr>
              <a:t>:</a:t>
            </a:r>
          </a:p>
        </p:txBody>
      </p:sp>
      <p:sp>
        <p:nvSpPr>
          <p:cNvPr id="448" name="Tekstvak 447">
            <a:extLst>
              <a:ext uri="{FF2B5EF4-FFF2-40B4-BE49-F238E27FC236}">
                <a16:creationId xmlns:a16="http://schemas.microsoft.com/office/drawing/2014/main" id="{EC195FFA-3F85-4546-A267-E45FB7E63E06}"/>
              </a:ext>
            </a:extLst>
          </p:cNvPr>
          <p:cNvSpPr txBox="1"/>
          <p:nvPr/>
        </p:nvSpPr>
        <p:spPr>
          <a:xfrm>
            <a:off x="71913" y="1185308"/>
            <a:ext cx="8967931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 err="1">
                <a:latin typeface="+mj-lt"/>
              </a:rPr>
              <a:t>Emissieroutes</a:t>
            </a:r>
            <a:r>
              <a:rPr lang="en-US" sz="3100" dirty="0">
                <a:latin typeface="+mj-lt"/>
              </a:rPr>
              <a:t> </a:t>
            </a:r>
          </a:p>
        </p:txBody>
      </p:sp>
      <p:sp>
        <p:nvSpPr>
          <p:cNvPr id="452" name="Tijdelijke aanduiding voor dianummer 1">
            <a:extLst>
              <a:ext uri="{FF2B5EF4-FFF2-40B4-BE49-F238E27FC236}">
                <a16:creationId xmlns:a16="http://schemas.microsoft.com/office/drawing/2014/main" id="{0329E21F-A55B-4557-B83E-0AB80813C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4375CDB6-27E8-460F-A6D4-2C1D27687239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204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pic>
        <p:nvPicPr>
          <p:cNvPr id="3" name="Picture 228">
            <a:extLst>
              <a:ext uri="{FF2B5EF4-FFF2-40B4-BE49-F238E27FC236}">
                <a16:creationId xmlns:a16="http://schemas.microsoft.com/office/drawing/2014/main" id="{15E1C070-7CF2-4E70-A417-BB18590AFB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913" y="6226182"/>
            <a:ext cx="3746784" cy="388221"/>
          </a:xfrm>
          <a:prstGeom prst="rect">
            <a:avLst/>
          </a:prstGeom>
        </p:spPr>
      </p:pic>
      <p:grpSp>
        <p:nvGrpSpPr>
          <p:cNvPr id="5" name="Group 230">
            <a:extLst>
              <a:ext uri="{FF2B5EF4-FFF2-40B4-BE49-F238E27FC236}">
                <a16:creationId xmlns:a16="http://schemas.microsoft.com/office/drawing/2014/main" id="{C3D1C61F-D719-43C3-AA76-4A2382738F39}"/>
              </a:ext>
            </a:extLst>
          </p:cNvPr>
          <p:cNvGrpSpPr>
            <a:grpSpLocks/>
          </p:cNvGrpSpPr>
          <p:nvPr/>
        </p:nvGrpSpPr>
        <p:grpSpPr bwMode="auto">
          <a:xfrm>
            <a:off x="32370" y="1844824"/>
            <a:ext cx="9158888" cy="4969843"/>
            <a:chOff x="391" y="935"/>
            <a:chExt cx="5076" cy="2857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F26A2C8E-CBE2-4752-A4E6-C78E93385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4" y="1936"/>
              <a:ext cx="385" cy="261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5C23380C-490E-4BBE-93BB-2BC86F7E24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" y="935"/>
              <a:ext cx="4946" cy="850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A077B47C-6F56-4830-BDC6-A5458E760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" y="1535"/>
              <a:ext cx="4945" cy="2198"/>
            </a:xfrm>
            <a:prstGeom prst="rect">
              <a:avLst/>
            </a:prstGeom>
            <a:gradFill rotWithShape="0">
              <a:gsLst>
                <a:gs pos="0">
                  <a:srgbClr val="00CC00"/>
                </a:gs>
                <a:gs pos="50000">
                  <a:srgbClr val="99FF33"/>
                </a:gs>
                <a:gs pos="100000">
                  <a:srgbClr val="00CC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9" name="Freeform 6" descr="Welle">
              <a:extLst>
                <a:ext uri="{FF2B5EF4-FFF2-40B4-BE49-F238E27FC236}">
                  <a16:creationId xmlns:a16="http://schemas.microsoft.com/office/drawing/2014/main" id="{806CE148-BD9F-4E65-8AEA-4C754BFC4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" y="2020"/>
              <a:ext cx="2167" cy="1594"/>
            </a:xfrm>
            <a:custGeom>
              <a:avLst/>
              <a:gdLst>
                <a:gd name="T0" fmla="*/ 2360 w 2164"/>
                <a:gd name="T1" fmla="*/ 0 h 1530"/>
                <a:gd name="T2" fmla="*/ 2276 w 2164"/>
                <a:gd name="T3" fmla="*/ 156 h 1530"/>
                <a:gd name="T4" fmla="*/ 2126 w 2164"/>
                <a:gd name="T5" fmla="*/ 585 h 1530"/>
                <a:gd name="T6" fmla="*/ 2082 w 2164"/>
                <a:gd name="T7" fmla="*/ 673 h 1530"/>
                <a:gd name="T8" fmla="*/ 1747 w 2164"/>
                <a:gd name="T9" fmla="*/ 1422 h 1530"/>
                <a:gd name="T10" fmla="*/ 1711 w 2164"/>
                <a:gd name="T11" fmla="*/ 1522 h 1530"/>
                <a:gd name="T12" fmla="*/ 1693 w 2164"/>
                <a:gd name="T13" fmla="*/ 1594 h 1530"/>
                <a:gd name="T14" fmla="*/ 1627 w 2164"/>
                <a:gd name="T15" fmla="*/ 1680 h 1530"/>
                <a:gd name="T16" fmla="*/ 1158 w 2164"/>
                <a:gd name="T17" fmla="*/ 2225 h 1530"/>
                <a:gd name="T18" fmla="*/ 1050 w 2164"/>
                <a:gd name="T19" fmla="*/ 2309 h 1530"/>
                <a:gd name="T20" fmla="*/ 942 w 2164"/>
                <a:gd name="T21" fmla="*/ 2385 h 1530"/>
                <a:gd name="T22" fmla="*/ 695 w 2164"/>
                <a:gd name="T23" fmla="*/ 2535 h 1530"/>
                <a:gd name="T24" fmla="*/ 383 w 2164"/>
                <a:gd name="T25" fmla="*/ 2778 h 1530"/>
                <a:gd name="T26" fmla="*/ 160 w 2164"/>
                <a:gd name="T27" fmla="*/ 2987 h 1530"/>
                <a:gd name="T28" fmla="*/ 100 w 2164"/>
                <a:gd name="T29" fmla="*/ 3113 h 1530"/>
                <a:gd name="T30" fmla="*/ 82 w 2164"/>
                <a:gd name="T31" fmla="*/ 3147 h 1530"/>
                <a:gd name="T32" fmla="*/ 64 w 2164"/>
                <a:gd name="T33" fmla="*/ 3275 h 1530"/>
                <a:gd name="T34" fmla="*/ 52 w 2164"/>
                <a:gd name="T35" fmla="*/ 3400 h 1530"/>
                <a:gd name="T36" fmla="*/ 16 w 2164"/>
                <a:gd name="T37" fmla="*/ 3655 h 1530"/>
                <a:gd name="T38" fmla="*/ 16 w 2164"/>
                <a:gd name="T39" fmla="*/ 4372 h 1530"/>
                <a:gd name="T40" fmla="*/ 76 w 2164"/>
                <a:gd name="T41" fmla="*/ 4827 h 1530"/>
                <a:gd name="T42" fmla="*/ 268 w 2164"/>
                <a:gd name="T43" fmla="*/ 5879 h 1530"/>
                <a:gd name="T44" fmla="*/ 389 w 2164"/>
                <a:gd name="T45" fmla="*/ 6170 h 1530"/>
                <a:gd name="T46" fmla="*/ 413 w 2164"/>
                <a:gd name="T47" fmla="*/ 6288 h 1530"/>
                <a:gd name="T48" fmla="*/ 431 w 2164"/>
                <a:gd name="T49" fmla="*/ 6351 h 1530"/>
                <a:gd name="T50" fmla="*/ 449 w 2164"/>
                <a:gd name="T51" fmla="*/ 6476 h 1530"/>
                <a:gd name="T52" fmla="*/ 485 w 2164"/>
                <a:gd name="T53" fmla="*/ 6543 h 1530"/>
                <a:gd name="T54" fmla="*/ 671 w 2164"/>
                <a:gd name="T55" fmla="*/ 7224 h 1530"/>
                <a:gd name="T56" fmla="*/ 791 w 2164"/>
                <a:gd name="T57" fmla="*/ 7641 h 1530"/>
                <a:gd name="T58" fmla="*/ 878 w 2164"/>
                <a:gd name="T59" fmla="*/ 7856 h 1530"/>
                <a:gd name="T60" fmla="*/ 1038 w 2164"/>
                <a:gd name="T61" fmla="*/ 8355 h 1530"/>
                <a:gd name="T62" fmla="*/ 1152 w 2164"/>
                <a:gd name="T63" fmla="*/ 8819 h 1530"/>
                <a:gd name="T64" fmla="*/ 2358 w 2164"/>
                <a:gd name="T65" fmla="*/ 9245 h 1530"/>
                <a:gd name="T66" fmla="*/ 2360 w 2164"/>
                <a:gd name="T67" fmla="*/ 0 h 153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4"/>
                <a:gd name="T103" fmla="*/ 0 h 1530"/>
                <a:gd name="T104" fmla="*/ 2164 w 2164"/>
                <a:gd name="T105" fmla="*/ 1530 h 153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4" h="1530">
                  <a:moveTo>
                    <a:pt x="2164" y="0"/>
                  </a:moveTo>
                  <a:cubicBezTo>
                    <a:pt x="2136" y="14"/>
                    <a:pt x="2109" y="13"/>
                    <a:pt x="2080" y="24"/>
                  </a:cubicBezTo>
                  <a:cubicBezTo>
                    <a:pt x="2030" y="43"/>
                    <a:pt x="1980" y="67"/>
                    <a:pt x="1930" y="84"/>
                  </a:cubicBezTo>
                  <a:cubicBezTo>
                    <a:pt x="1913" y="90"/>
                    <a:pt x="1904" y="89"/>
                    <a:pt x="1888" y="96"/>
                  </a:cubicBezTo>
                  <a:cubicBezTo>
                    <a:pt x="1793" y="139"/>
                    <a:pt x="1700" y="174"/>
                    <a:pt x="1600" y="204"/>
                  </a:cubicBezTo>
                  <a:cubicBezTo>
                    <a:pt x="1588" y="208"/>
                    <a:pt x="1575" y="209"/>
                    <a:pt x="1564" y="216"/>
                  </a:cubicBezTo>
                  <a:cubicBezTo>
                    <a:pt x="1558" y="220"/>
                    <a:pt x="1553" y="225"/>
                    <a:pt x="1546" y="228"/>
                  </a:cubicBezTo>
                  <a:cubicBezTo>
                    <a:pt x="1539" y="231"/>
                    <a:pt x="1484" y="239"/>
                    <a:pt x="1480" y="240"/>
                  </a:cubicBezTo>
                  <a:cubicBezTo>
                    <a:pt x="1350" y="292"/>
                    <a:pt x="1197" y="305"/>
                    <a:pt x="1060" y="318"/>
                  </a:cubicBezTo>
                  <a:cubicBezTo>
                    <a:pt x="1024" y="321"/>
                    <a:pt x="988" y="326"/>
                    <a:pt x="952" y="330"/>
                  </a:cubicBezTo>
                  <a:cubicBezTo>
                    <a:pt x="916" y="334"/>
                    <a:pt x="844" y="342"/>
                    <a:pt x="844" y="342"/>
                  </a:cubicBezTo>
                  <a:cubicBezTo>
                    <a:pt x="764" y="362"/>
                    <a:pt x="828" y="347"/>
                    <a:pt x="646" y="360"/>
                  </a:cubicBezTo>
                  <a:cubicBezTo>
                    <a:pt x="542" y="367"/>
                    <a:pt x="437" y="381"/>
                    <a:pt x="334" y="396"/>
                  </a:cubicBezTo>
                  <a:cubicBezTo>
                    <a:pt x="275" y="404"/>
                    <a:pt x="218" y="412"/>
                    <a:pt x="160" y="426"/>
                  </a:cubicBezTo>
                  <a:cubicBezTo>
                    <a:pt x="124" y="435"/>
                    <a:pt x="144" y="429"/>
                    <a:pt x="100" y="444"/>
                  </a:cubicBezTo>
                  <a:cubicBezTo>
                    <a:pt x="94" y="446"/>
                    <a:pt x="82" y="450"/>
                    <a:pt x="82" y="450"/>
                  </a:cubicBezTo>
                  <a:cubicBezTo>
                    <a:pt x="76" y="456"/>
                    <a:pt x="69" y="461"/>
                    <a:pt x="64" y="468"/>
                  </a:cubicBezTo>
                  <a:cubicBezTo>
                    <a:pt x="59" y="474"/>
                    <a:pt x="57" y="481"/>
                    <a:pt x="52" y="486"/>
                  </a:cubicBezTo>
                  <a:cubicBezTo>
                    <a:pt x="41" y="499"/>
                    <a:pt x="16" y="522"/>
                    <a:pt x="16" y="522"/>
                  </a:cubicBezTo>
                  <a:cubicBezTo>
                    <a:pt x="3" y="560"/>
                    <a:pt x="0" y="561"/>
                    <a:pt x="16" y="624"/>
                  </a:cubicBezTo>
                  <a:cubicBezTo>
                    <a:pt x="24" y="655"/>
                    <a:pt x="55" y="671"/>
                    <a:pt x="76" y="690"/>
                  </a:cubicBezTo>
                  <a:cubicBezTo>
                    <a:pt x="137" y="744"/>
                    <a:pt x="200" y="794"/>
                    <a:pt x="268" y="840"/>
                  </a:cubicBezTo>
                  <a:cubicBezTo>
                    <a:pt x="292" y="856"/>
                    <a:pt x="313" y="873"/>
                    <a:pt x="340" y="882"/>
                  </a:cubicBezTo>
                  <a:cubicBezTo>
                    <a:pt x="348" y="888"/>
                    <a:pt x="355" y="895"/>
                    <a:pt x="364" y="900"/>
                  </a:cubicBezTo>
                  <a:cubicBezTo>
                    <a:pt x="369" y="903"/>
                    <a:pt x="377" y="902"/>
                    <a:pt x="382" y="906"/>
                  </a:cubicBezTo>
                  <a:cubicBezTo>
                    <a:pt x="389" y="911"/>
                    <a:pt x="393" y="920"/>
                    <a:pt x="400" y="924"/>
                  </a:cubicBezTo>
                  <a:cubicBezTo>
                    <a:pt x="411" y="930"/>
                    <a:pt x="425" y="929"/>
                    <a:pt x="436" y="936"/>
                  </a:cubicBezTo>
                  <a:cubicBezTo>
                    <a:pt x="495" y="975"/>
                    <a:pt x="559" y="1003"/>
                    <a:pt x="622" y="1032"/>
                  </a:cubicBezTo>
                  <a:cubicBezTo>
                    <a:pt x="662" y="1050"/>
                    <a:pt x="704" y="1071"/>
                    <a:pt x="742" y="1092"/>
                  </a:cubicBezTo>
                  <a:cubicBezTo>
                    <a:pt x="804" y="1126"/>
                    <a:pt x="755" y="1108"/>
                    <a:pt x="796" y="1122"/>
                  </a:cubicBezTo>
                  <a:cubicBezTo>
                    <a:pt x="831" y="1157"/>
                    <a:pt x="895" y="1172"/>
                    <a:pt x="940" y="1194"/>
                  </a:cubicBezTo>
                  <a:cubicBezTo>
                    <a:pt x="979" y="1214"/>
                    <a:pt x="1014" y="1242"/>
                    <a:pt x="1054" y="1260"/>
                  </a:cubicBezTo>
                  <a:cubicBezTo>
                    <a:pt x="1371" y="1401"/>
                    <a:pt x="1977" y="1530"/>
                    <a:pt x="2162" y="1320"/>
                  </a:cubicBezTo>
                  <a:lnTo>
                    <a:pt x="2164" y="0"/>
                  </a:lnTo>
                  <a:close/>
                </a:path>
              </a:pathLst>
            </a:custGeom>
            <a:pattFill prst="wave">
              <a:fgClr>
                <a:srgbClr val="CC6600"/>
              </a:fgClr>
              <a:bgClr>
                <a:srgbClr val="996633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0" name="Freeform 7" descr="Welle">
              <a:extLst>
                <a:ext uri="{FF2B5EF4-FFF2-40B4-BE49-F238E27FC236}">
                  <a16:creationId xmlns:a16="http://schemas.microsoft.com/office/drawing/2014/main" id="{D1355B40-6E4B-42A0-B154-D99D946B4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1941"/>
              <a:ext cx="1951" cy="1787"/>
            </a:xfrm>
            <a:custGeom>
              <a:avLst/>
              <a:gdLst>
                <a:gd name="T0" fmla="*/ 0 w 1950"/>
                <a:gd name="T1" fmla="*/ 0 h 1890"/>
                <a:gd name="T2" fmla="*/ 146 w 1950"/>
                <a:gd name="T3" fmla="*/ 9 h 1890"/>
                <a:gd name="T4" fmla="*/ 697 w 1950"/>
                <a:gd name="T5" fmla="*/ 9 h 1890"/>
                <a:gd name="T6" fmla="*/ 727 w 1950"/>
                <a:gd name="T7" fmla="*/ 9 h 1890"/>
                <a:gd name="T8" fmla="*/ 775 w 1950"/>
                <a:gd name="T9" fmla="*/ 9 h 1890"/>
                <a:gd name="T10" fmla="*/ 787 w 1950"/>
                <a:gd name="T11" fmla="*/ 10 h 1890"/>
                <a:gd name="T12" fmla="*/ 835 w 1950"/>
                <a:gd name="T13" fmla="*/ 20 h 1890"/>
                <a:gd name="T14" fmla="*/ 947 w 1950"/>
                <a:gd name="T15" fmla="*/ 41 h 1890"/>
                <a:gd name="T16" fmla="*/ 1012 w 1950"/>
                <a:gd name="T17" fmla="*/ 49 h 1890"/>
                <a:gd name="T18" fmla="*/ 1068 w 1950"/>
                <a:gd name="T19" fmla="*/ 56 h 1890"/>
                <a:gd name="T20" fmla="*/ 1100 w 1950"/>
                <a:gd name="T21" fmla="*/ 58 h 1890"/>
                <a:gd name="T22" fmla="*/ 1132 w 1950"/>
                <a:gd name="T23" fmla="*/ 61 h 1890"/>
                <a:gd name="T24" fmla="*/ 1236 w 1950"/>
                <a:gd name="T25" fmla="*/ 71 h 1890"/>
                <a:gd name="T26" fmla="*/ 1308 w 1950"/>
                <a:gd name="T27" fmla="*/ 77 h 1890"/>
                <a:gd name="T28" fmla="*/ 1356 w 1950"/>
                <a:gd name="T29" fmla="*/ 79 h 1890"/>
                <a:gd name="T30" fmla="*/ 1420 w 1950"/>
                <a:gd name="T31" fmla="*/ 82 h 1890"/>
                <a:gd name="T32" fmla="*/ 1444 w 1950"/>
                <a:gd name="T33" fmla="*/ 84 h 1890"/>
                <a:gd name="T34" fmla="*/ 1484 w 1950"/>
                <a:gd name="T35" fmla="*/ 87 h 1890"/>
                <a:gd name="T36" fmla="*/ 1508 w 1950"/>
                <a:gd name="T37" fmla="*/ 88 h 1890"/>
                <a:gd name="T38" fmla="*/ 1580 w 1950"/>
                <a:gd name="T39" fmla="*/ 89 h 1890"/>
                <a:gd name="T40" fmla="*/ 1602 w 1950"/>
                <a:gd name="T41" fmla="*/ 92 h 1890"/>
                <a:gd name="T42" fmla="*/ 1861 w 1950"/>
                <a:gd name="T43" fmla="*/ 100 h 1890"/>
                <a:gd name="T44" fmla="*/ 1950 w 1950"/>
                <a:gd name="T45" fmla="*/ 105 h 1890"/>
                <a:gd name="T46" fmla="*/ 1248 w 1950"/>
                <a:gd name="T47" fmla="*/ 109 h 1890"/>
                <a:gd name="T48" fmla="*/ 618 w 1950"/>
                <a:gd name="T49" fmla="*/ 110 h 1890"/>
                <a:gd name="T50" fmla="*/ 2 w 1950"/>
                <a:gd name="T51" fmla="*/ 105 h 1890"/>
                <a:gd name="T52" fmla="*/ 0 w 1950"/>
                <a:gd name="T53" fmla="*/ 0 h 189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950"/>
                <a:gd name="T82" fmla="*/ 0 h 1890"/>
                <a:gd name="T83" fmla="*/ 1950 w 1950"/>
                <a:gd name="T84" fmla="*/ 1890 h 189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950" h="1890">
                  <a:moveTo>
                    <a:pt x="0" y="0"/>
                  </a:moveTo>
                  <a:cubicBezTo>
                    <a:pt x="43" y="3"/>
                    <a:pt x="103" y="14"/>
                    <a:pt x="146" y="15"/>
                  </a:cubicBezTo>
                  <a:cubicBezTo>
                    <a:pt x="360" y="20"/>
                    <a:pt x="485" y="10"/>
                    <a:pt x="697" y="33"/>
                  </a:cubicBezTo>
                  <a:cubicBezTo>
                    <a:pt x="716" y="35"/>
                    <a:pt x="724" y="52"/>
                    <a:pt x="727" y="73"/>
                  </a:cubicBezTo>
                  <a:cubicBezTo>
                    <a:pt x="743" y="87"/>
                    <a:pt x="762" y="142"/>
                    <a:pt x="775" y="152"/>
                  </a:cubicBezTo>
                  <a:cubicBezTo>
                    <a:pt x="785" y="168"/>
                    <a:pt x="777" y="141"/>
                    <a:pt x="787" y="165"/>
                  </a:cubicBezTo>
                  <a:cubicBezTo>
                    <a:pt x="800" y="220"/>
                    <a:pt x="823" y="243"/>
                    <a:pt x="835" y="298"/>
                  </a:cubicBezTo>
                  <a:cubicBezTo>
                    <a:pt x="863" y="420"/>
                    <a:pt x="896" y="538"/>
                    <a:pt x="947" y="650"/>
                  </a:cubicBezTo>
                  <a:cubicBezTo>
                    <a:pt x="968" y="698"/>
                    <a:pt x="977" y="745"/>
                    <a:pt x="1012" y="783"/>
                  </a:cubicBezTo>
                  <a:cubicBezTo>
                    <a:pt x="1024" y="823"/>
                    <a:pt x="1045" y="863"/>
                    <a:pt x="1068" y="897"/>
                  </a:cubicBezTo>
                  <a:cubicBezTo>
                    <a:pt x="1088" y="963"/>
                    <a:pt x="1059" y="884"/>
                    <a:pt x="1100" y="941"/>
                  </a:cubicBezTo>
                  <a:cubicBezTo>
                    <a:pt x="1144" y="1002"/>
                    <a:pt x="1063" y="935"/>
                    <a:pt x="1132" y="986"/>
                  </a:cubicBezTo>
                  <a:cubicBezTo>
                    <a:pt x="1161" y="1034"/>
                    <a:pt x="1198" y="1085"/>
                    <a:pt x="1236" y="1127"/>
                  </a:cubicBezTo>
                  <a:cubicBezTo>
                    <a:pt x="1243" y="1151"/>
                    <a:pt x="1288" y="1207"/>
                    <a:pt x="1308" y="1224"/>
                  </a:cubicBezTo>
                  <a:cubicBezTo>
                    <a:pt x="1323" y="1237"/>
                    <a:pt x="1356" y="1259"/>
                    <a:pt x="1356" y="1259"/>
                  </a:cubicBezTo>
                  <a:cubicBezTo>
                    <a:pt x="1383" y="1303"/>
                    <a:pt x="1364" y="1280"/>
                    <a:pt x="1420" y="1321"/>
                  </a:cubicBezTo>
                  <a:cubicBezTo>
                    <a:pt x="1428" y="1326"/>
                    <a:pt x="1444" y="1338"/>
                    <a:pt x="1444" y="1338"/>
                  </a:cubicBezTo>
                  <a:cubicBezTo>
                    <a:pt x="1480" y="1398"/>
                    <a:pt x="1438" y="1339"/>
                    <a:pt x="1484" y="1374"/>
                  </a:cubicBezTo>
                  <a:cubicBezTo>
                    <a:pt x="1493" y="1380"/>
                    <a:pt x="1499" y="1393"/>
                    <a:pt x="1508" y="1400"/>
                  </a:cubicBezTo>
                  <a:cubicBezTo>
                    <a:pt x="1527" y="1414"/>
                    <a:pt x="1558" y="1428"/>
                    <a:pt x="1580" y="1435"/>
                  </a:cubicBezTo>
                  <a:cubicBezTo>
                    <a:pt x="1618" y="1499"/>
                    <a:pt x="1522" y="1415"/>
                    <a:pt x="1602" y="1473"/>
                  </a:cubicBezTo>
                  <a:cubicBezTo>
                    <a:pt x="1672" y="1524"/>
                    <a:pt x="1784" y="1569"/>
                    <a:pt x="1861" y="1603"/>
                  </a:cubicBezTo>
                  <a:cubicBezTo>
                    <a:pt x="1905" y="1623"/>
                    <a:pt x="1910" y="1641"/>
                    <a:pt x="1950" y="1671"/>
                  </a:cubicBezTo>
                  <a:cubicBezTo>
                    <a:pt x="1884" y="1890"/>
                    <a:pt x="1473" y="1760"/>
                    <a:pt x="1248" y="1743"/>
                  </a:cubicBezTo>
                  <a:cubicBezTo>
                    <a:pt x="1044" y="1687"/>
                    <a:pt x="845" y="1757"/>
                    <a:pt x="618" y="1761"/>
                  </a:cubicBezTo>
                  <a:cubicBezTo>
                    <a:pt x="409" y="1789"/>
                    <a:pt x="231" y="1682"/>
                    <a:pt x="2" y="1682"/>
                  </a:cubicBezTo>
                  <a:lnTo>
                    <a:pt x="0" y="0"/>
                  </a:lnTo>
                  <a:close/>
                </a:path>
              </a:pathLst>
            </a:custGeom>
            <a:pattFill prst="wave">
              <a:fgClr>
                <a:srgbClr val="CC6600"/>
              </a:fgClr>
              <a:bgClr>
                <a:srgbClr val="996633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1" name="AutoShape 8">
              <a:extLst>
                <a:ext uri="{FF2B5EF4-FFF2-40B4-BE49-F238E27FC236}">
                  <a16:creationId xmlns:a16="http://schemas.microsoft.com/office/drawing/2014/main" id="{5198F2D6-4AF4-45EA-855C-AFDDD3E84A7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355721">
              <a:off x="880" y="2597"/>
              <a:ext cx="83" cy="703"/>
            </a:xfrm>
            <a:prstGeom prst="can">
              <a:avLst>
                <a:gd name="adj" fmla="val 63705"/>
              </a:avLst>
            </a:prstGeom>
            <a:gradFill rotWithShape="0">
              <a:gsLst>
                <a:gs pos="0">
                  <a:schemeClr val="folHlink">
                    <a:gamma/>
                    <a:shade val="65098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de-DE" sz="1350">
                <a:solidFill>
                  <a:prstClr val="black"/>
                </a:solidFill>
                <a:latin typeface="Times" charset="0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CECBB259-4AA4-4FD7-BC54-B969749BEE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" y="3089"/>
              <a:ext cx="93" cy="114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3" name="Text Box 10">
              <a:extLst>
                <a:ext uri="{FF2B5EF4-FFF2-40B4-BE49-F238E27FC236}">
                  <a16:creationId xmlns:a16="http://schemas.microsoft.com/office/drawing/2014/main" id="{A6B23F17-D4ED-4894-81E8-08EC313542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" y="3261"/>
              <a:ext cx="128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endParaRPr lang="de-DE" altLang="nl-NL" sz="15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graphicFrame>
          <p:nvGraphicFramePr>
            <p:cNvPr id="14" name="Object 13">
              <a:extLst>
                <a:ext uri="{FF2B5EF4-FFF2-40B4-BE49-F238E27FC236}">
                  <a16:creationId xmlns:a16="http://schemas.microsoft.com/office/drawing/2014/main" id="{9AA9E988-D1A2-4795-BD8C-365CA17E51F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11" y="988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" name="Clip" r:id="rId5" imgW="832104" imgH="889711" progId="">
                    <p:embed/>
                  </p:oleObj>
                </mc:Choice>
                <mc:Fallback>
                  <p:oleObj name="Clip" r:id="rId5" imgW="832104" imgH="889711" progId="">
                    <p:embed/>
                    <p:pic>
                      <p:nvPicPr>
                        <p:cNvPr id="14" name="Object 13">
                          <a:extLst>
                            <a:ext uri="{FF2B5EF4-FFF2-40B4-BE49-F238E27FC236}">
                              <a16:creationId xmlns:a16="http://schemas.microsoft.com/office/drawing/2014/main" id="{9AA9E988-D1A2-4795-BD8C-365CA17E51F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1" y="988"/>
                          <a:ext cx="573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Text Box 12">
              <a:extLst>
                <a:ext uri="{FF2B5EF4-FFF2-40B4-BE49-F238E27FC236}">
                  <a16:creationId xmlns:a16="http://schemas.microsoft.com/office/drawing/2014/main" id="{E49E0FDD-9401-4974-8C13-E796F5F06D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4" y="3051"/>
              <a:ext cx="67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endParaRPr lang="de-DE" altLang="nl-NL" sz="15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Freeform 14" descr="20%">
              <a:extLst>
                <a:ext uri="{FF2B5EF4-FFF2-40B4-BE49-F238E27FC236}">
                  <a16:creationId xmlns:a16="http://schemas.microsoft.com/office/drawing/2014/main" id="{A3ED883E-E19F-45A5-AC88-E61213A36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1" y="2494"/>
              <a:ext cx="1078" cy="487"/>
            </a:xfrm>
            <a:custGeom>
              <a:avLst/>
              <a:gdLst>
                <a:gd name="T0" fmla="*/ 662 w 1077"/>
                <a:gd name="T1" fmla="*/ 0 h 468"/>
                <a:gd name="T2" fmla="*/ 503 w 1077"/>
                <a:gd name="T3" fmla="*/ 10 h 468"/>
                <a:gd name="T4" fmla="*/ 437 w 1077"/>
                <a:gd name="T5" fmla="*/ 173 h 468"/>
                <a:gd name="T6" fmla="*/ 347 w 1077"/>
                <a:gd name="T7" fmla="*/ 272 h 468"/>
                <a:gd name="T8" fmla="*/ 313 w 1077"/>
                <a:gd name="T9" fmla="*/ 331 h 468"/>
                <a:gd name="T10" fmla="*/ 291 w 1077"/>
                <a:gd name="T11" fmla="*/ 388 h 468"/>
                <a:gd name="T12" fmla="*/ 145 w 1077"/>
                <a:gd name="T13" fmla="*/ 575 h 468"/>
                <a:gd name="T14" fmla="*/ 85 w 1077"/>
                <a:gd name="T15" fmla="*/ 659 h 468"/>
                <a:gd name="T16" fmla="*/ 43 w 1077"/>
                <a:gd name="T17" fmla="*/ 773 h 468"/>
                <a:gd name="T18" fmla="*/ 21 w 1077"/>
                <a:gd name="T19" fmla="*/ 883 h 468"/>
                <a:gd name="T20" fmla="*/ 11 w 1077"/>
                <a:gd name="T21" fmla="*/ 995 h 468"/>
                <a:gd name="T22" fmla="*/ 25 w 1077"/>
                <a:gd name="T23" fmla="*/ 1959 h 468"/>
                <a:gd name="T24" fmla="*/ 79 w 1077"/>
                <a:gd name="T25" fmla="*/ 2187 h 468"/>
                <a:gd name="T26" fmla="*/ 99 w 1077"/>
                <a:gd name="T27" fmla="*/ 2203 h 468"/>
                <a:gd name="T28" fmla="*/ 111 w 1077"/>
                <a:gd name="T29" fmla="*/ 2230 h 468"/>
                <a:gd name="T30" fmla="*/ 217 w 1077"/>
                <a:gd name="T31" fmla="*/ 2368 h 468"/>
                <a:gd name="T32" fmla="*/ 239 w 1077"/>
                <a:gd name="T33" fmla="*/ 2452 h 468"/>
                <a:gd name="T34" fmla="*/ 263 w 1077"/>
                <a:gd name="T35" fmla="*/ 2791 h 468"/>
                <a:gd name="T36" fmla="*/ 387 w 1077"/>
                <a:gd name="T37" fmla="*/ 3058 h 468"/>
                <a:gd name="T38" fmla="*/ 443 w 1077"/>
                <a:gd name="T39" fmla="*/ 3056 h 468"/>
                <a:gd name="T40" fmla="*/ 479 w 1077"/>
                <a:gd name="T41" fmla="*/ 2917 h 468"/>
                <a:gd name="T42" fmla="*/ 616 w 1077"/>
                <a:gd name="T43" fmla="*/ 2980 h 468"/>
                <a:gd name="T44" fmla="*/ 672 w 1077"/>
                <a:gd name="T45" fmla="*/ 3180 h 468"/>
                <a:gd name="T46" fmla="*/ 710 w 1077"/>
                <a:gd name="T47" fmla="*/ 3280 h 468"/>
                <a:gd name="T48" fmla="*/ 788 w 1077"/>
                <a:gd name="T49" fmla="*/ 3218 h 468"/>
                <a:gd name="T50" fmla="*/ 832 w 1077"/>
                <a:gd name="T51" fmla="*/ 3092 h 468"/>
                <a:gd name="T52" fmla="*/ 906 w 1077"/>
                <a:gd name="T53" fmla="*/ 2889 h 468"/>
                <a:gd name="T54" fmla="*/ 1010 w 1077"/>
                <a:gd name="T55" fmla="*/ 2917 h 468"/>
                <a:gd name="T56" fmla="*/ 1074 w 1077"/>
                <a:gd name="T57" fmla="*/ 2864 h 468"/>
                <a:gd name="T58" fmla="*/ 1112 w 1077"/>
                <a:gd name="T59" fmla="*/ 2637 h 468"/>
                <a:gd name="T60" fmla="*/ 1118 w 1077"/>
                <a:gd name="T61" fmla="*/ 2504 h 468"/>
                <a:gd name="T62" fmla="*/ 1120 w 1077"/>
                <a:gd name="T63" fmla="*/ 2464 h 468"/>
                <a:gd name="T64" fmla="*/ 1106 w 1077"/>
                <a:gd name="T65" fmla="*/ 1895 h 468"/>
                <a:gd name="T66" fmla="*/ 1090 w 1077"/>
                <a:gd name="T67" fmla="*/ 1736 h 468"/>
                <a:gd name="T68" fmla="*/ 1074 w 1077"/>
                <a:gd name="T69" fmla="*/ 1668 h 468"/>
                <a:gd name="T70" fmla="*/ 1054 w 1077"/>
                <a:gd name="T71" fmla="*/ 1554 h 468"/>
                <a:gd name="T72" fmla="*/ 1044 w 1077"/>
                <a:gd name="T73" fmla="*/ 1028 h 468"/>
                <a:gd name="T74" fmla="*/ 956 w 1077"/>
                <a:gd name="T75" fmla="*/ 773 h 468"/>
                <a:gd name="T76" fmla="*/ 884 w 1077"/>
                <a:gd name="T77" fmla="*/ 507 h 468"/>
                <a:gd name="T78" fmla="*/ 698 w 1077"/>
                <a:gd name="T79" fmla="*/ 10 h 468"/>
                <a:gd name="T80" fmla="*/ 662 w 1077"/>
                <a:gd name="T81" fmla="*/ 0 h 4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77"/>
                <a:gd name="T124" fmla="*/ 0 h 468"/>
                <a:gd name="T125" fmla="*/ 1077 w 1077"/>
                <a:gd name="T126" fmla="*/ 468 h 4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77" h="468">
                  <a:moveTo>
                    <a:pt x="613" y="0"/>
                  </a:moveTo>
                  <a:cubicBezTo>
                    <a:pt x="566" y="16"/>
                    <a:pt x="586" y="8"/>
                    <a:pt x="503" y="10"/>
                  </a:cubicBezTo>
                  <a:cubicBezTo>
                    <a:pt x="480" y="18"/>
                    <a:pt x="462" y="23"/>
                    <a:pt x="437" y="26"/>
                  </a:cubicBezTo>
                  <a:cubicBezTo>
                    <a:pt x="409" y="33"/>
                    <a:pt x="376" y="34"/>
                    <a:pt x="347" y="38"/>
                  </a:cubicBezTo>
                  <a:cubicBezTo>
                    <a:pt x="335" y="40"/>
                    <a:pt x="325" y="46"/>
                    <a:pt x="313" y="48"/>
                  </a:cubicBezTo>
                  <a:cubicBezTo>
                    <a:pt x="305" y="53"/>
                    <a:pt x="300" y="54"/>
                    <a:pt x="291" y="56"/>
                  </a:cubicBezTo>
                  <a:cubicBezTo>
                    <a:pt x="230" y="86"/>
                    <a:pt x="237" y="80"/>
                    <a:pt x="145" y="82"/>
                  </a:cubicBezTo>
                  <a:cubicBezTo>
                    <a:pt x="125" y="87"/>
                    <a:pt x="104" y="87"/>
                    <a:pt x="85" y="94"/>
                  </a:cubicBezTo>
                  <a:cubicBezTo>
                    <a:pt x="71" y="99"/>
                    <a:pt x="59" y="107"/>
                    <a:pt x="43" y="110"/>
                  </a:cubicBezTo>
                  <a:cubicBezTo>
                    <a:pt x="36" y="115"/>
                    <a:pt x="28" y="121"/>
                    <a:pt x="21" y="126"/>
                  </a:cubicBezTo>
                  <a:cubicBezTo>
                    <a:pt x="18" y="134"/>
                    <a:pt x="14" y="134"/>
                    <a:pt x="11" y="142"/>
                  </a:cubicBezTo>
                  <a:cubicBezTo>
                    <a:pt x="6" y="184"/>
                    <a:pt x="0" y="242"/>
                    <a:pt x="25" y="280"/>
                  </a:cubicBezTo>
                  <a:cubicBezTo>
                    <a:pt x="36" y="297"/>
                    <a:pt x="61" y="301"/>
                    <a:pt x="79" y="310"/>
                  </a:cubicBezTo>
                  <a:cubicBezTo>
                    <a:pt x="85" y="313"/>
                    <a:pt x="93" y="312"/>
                    <a:pt x="99" y="314"/>
                  </a:cubicBezTo>
                  <a:cubicBezTo>
                    <a:pt x="103" y="315"/>
                    <a:pt x="111" y="318"/>
                    <a:pt x="111" y="318"/>
                  </a:cubicBezTo>
                  <a:cubicBezTo>
                    <a:pt x="140" y="347"/>
                    <a:pt x="171" y="335"/>
                    <a:pt x="217" y="336"/>
                  </a:cubicBezTo>
                  <a:cubicBezTo>
                    <a:pt x="224" y="341"/>
                    <a:pt x="239" y="348"/>
                    <a:pt x="239" y="348"/>
                  </a:cubicBezTo>
                  <a:cubicBezTo>
                    <a:pt x="251" y="364"/>
                    <a:pt x="252" y="382"/>
                    <a:pt x="263" y="398"/>
                  </a:cubicBezTo>
                  <a:cubicBezTo>
                    <a:pt x="274" y="443"/>
                    <a:pt x="360" y="435"/>
                    <a:pt x="387" y="436"/>
                  </a:cubicBezTo>
                  <a:cubicBezTo>
                    <a:pt x="406" y="435"/>
                    <a:pt x="424" y="436"/>
                    <a:pt x="443" y="434"/>
                  </a:cubicBezTo>
                  <a:cubicBezTo>
                    <a:pt x="455" y="433"/>
                    <a:pt x="467" y="419"/>
                    <a:pt x="479" y="416"/>
                  </a:cubicBezTo>
                  <a:cubicBezTo>
                    <a:pt x="514" y="417"/>
                    <a:pt x="536" y="418"/>
                    <a:pt x="567" y="422"/>
                  </a:cubicBezTo>
                  <a:cubicBezTo>
                    <a:pt x="587" y="429"/>
                    <a:pt x="605" y="442"/>
                    <a:pt x="623" y="452"/>
                  </a:cubicBezTo>
                  <a:cubicBezTo>
                    <a:pt x="635" y="459"/>
                    <a:pt x="649" y="462"/>
                    <a:pt x="661" y="468"/>
                  </a:cubicBezTo>
                  <a:cubicBezTo>
                    <a:pt x="691" y="467"/>
                    <a:pt x="711" y="463"/>
                    <a:pt x="739" y="456"/>
                  </a:cubicBezTo>
                  <a:cubicBezTo>
                    <a:pt x="754" y="452"/>
                    <a:pt x="768" y="442"/>
                    <a:pt x="783" y="438"/>
                  </a:cubicBezTo>
                  <a:cubicBezTo>
                    <a:pt x="804" y="424"/>
                    <a:pt x="833" y="416"/>
                    <a:pt x="857" y="410"/>
                  </a:cubicBezTo>
                  <a:cubicBezTo>
                    <a:pt x="895" y="411"/>
                    <a:pt x="925" y="412"/>
                    <a:pt x="961" y="416"/>
                  </a:cubicBezTo>
                  <a:cubicBezTo>
                    <a:pt x="995" y="414"/>
                    <a:pt x="999" y="411"/>
                    <a:pt x="1025" y="406"/>
                  </a:cubicBezTo>
                  <a:cubicBezTo>
                    <a:pt x="1039" y="395"/>
                    <a:pt x="1050" y="387"/>
                    <a:pt x="1063" y="374"/>
                  </a:cubicBezTo>
                  <a:cubicBezTo>
                    <a:pt x="1065" y="368"/>
                    <a:pt x="1067" y="362"/>
                    <a:pt x="1069" y="356"/>
                  </a:cubicBezTo>
                  <a:cubicBezTo>
                    <a:pt x="1070" y="354"/>
                    <a:pt x="1071" y="350"/>
                    <a:pt x="1071" y="350"/>
                  </a:cubicBezTo>
                  <a:cubicBezTo>
                    <a:pt x="1071" y="341"/>
                    <a:pt x="1077" y="283"/>
                    <a:pt x="1057" y="270"/>
                  </a:cubicBezTo>
                  <a:cubicBezTo>
                    <a:pt x="1054" y="260"/>
                    <a:pt x="1049" y="254"/>
                    <a:pt x="1041" y="248"/>
                  </a:cubicBezTo>
                  <a:cubicBezTo>
                    <a:pt x="1038" y="243"/>
                    <a:pt x="1025" y="238"/>
                    <a:pt x="1025" y="238"/>
                  </a:cubicBezTo>
                  <a:cubicBezTo>
                    <a:pt x="1019" y="232"/>
                    <a:pt x="1012" y="227"/>
                    <a:pt x="1005" y="222"/>
                  </a:cubicBezTo>
                  <a:cubicBezTo>
                    <a:pt x="990" y="199"/>
                    <a:pt x="1012" y="167"/>
                    <a:pt x="995" y="146"/>
                  </a:cubicBezTo>
                  <a:cubicBezTo>
                    <a:pt x="975" y="121"/>
                    <a:pt x="936" y="120"/>
                    <a:pt x="907" y="110"/>
                  </a:cubicBezTo>
                  <a:cubicBezTo>
                    <a:pt x="881" y="101"/>
                    <a:pt x="860" y="84"/>
                    <a:pt x="835" y="72"/>
                  </a:cubicBezTo>
                  <a:cubicBezTo>
                    <a:pt x="803" y="23"/>
                    <a:pt x="700" y="12"/>
                    <a:pt x="649" y="10"/>
                  </a:cubicBezTo>
                  <a:cubicBezTo>
                    <a:pt x="647" y="9"/>
                    <a:pt x="599" y="0"/>
                    <a:pt x="613" y="0"/>
                  </a:cubicBezTo>
                  <a:close/>
                </a:path>
              </a:pathLst>
            </a:custGeom>
            <a:pattFill prst="pct20">
              <a:fgClr>
                <a:srgbClr val="00FFFF"/>
              </a:fgClr>
              <a:bgClr>
                <a:srgbClr val="996633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142000C5-9E0A-45E9-8EA2-46FE8541B7F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70" y="2488"/>
              <a:ext cx="410" cy="253"/>
            </a:xfrm>
            <a:custGeom>
              <a:avLst/>
              <a:gdLst>
                <a:gd name="T0" fmla="*/ 0 w 776"/>
                <a:gd name="T1" fmla="*/ 0 h 601"/>
                <a:gd name="T2" fmla="*/ 1 w 776"/>
                <a:gd name="T3" fmla="*/ 0 h 601"/>
                <a:gd name="T4" fmla="*/ 1 w 776"/>
                <a:gd name="T5" fmla="*/ 0 h 601"/>
                <a:gd name="T6" fmla="*/ 1 w 776"/>
                <a:gd name="T7" fmla="*/ 0 h 601"/>
                <a:gd name="T8" fmla="*/ 1 w 776"/>
                <a:gd name="T9" fmla="*/ 0 h 601"/>
                <a:gd name="T10" fmla="*/ 1 w 776"/>
                <a:gd name="T11" fmla="*/ 0 h 601"/>
                <a:gd name="T12" fmla="*/ 1 w 776"/>
                <a:gd name="T13" fmla="*/ 0 h 601"/>
                <a:gd name="T14" fmla="*/ 1 w 776"/>
                <a:gd name="T15" fmla="*/ 0 h 601"/>
                <a:gd name="T16" fmla="*/ 1 w 776"/>
                <a:gd name="T17" fmla="*/ 0 h 601"/>
                <a:gd name="T18" fmla="*/ 1 w 776"/>
                <a:gd name="T19" fmla="*/ 0 h 601"/>
                <a:gd name="T20" fmla="*/ 1 w 776"/>
                <a:gd name="T21" fmla="*/ 0 h 601"/>
                <a:gd name="T22" fmla="*/ 1 w 776"/>
                <a:gd name="T23" fmla="*/ 0 h 601"/>
                <a:gd name="T24" fmla="*/ 1 w 776"/>
                <a:gd name="T25" fmla="*/ 0 h 601"/>
                <a:gd name="T26" fmla="*/ 1 w 776"/>
                <a:gd name="T27" fmla="*/ 0 h 601"/>
                <a:gd name="T28" fmla="*/ 1 w 776"/>
                <a:gd name="T29" fmla="*/ 0 h 601"/>
                <a:gd name="T30" fmla="*/ 1 w 776"/>
                <a:gd name="T31" fmla="*/ 0 h 601"/>
                <a:gd name="T32" fmla="*/ 1 w 776"/>
                <a:gd name="T33" fmla="*/ 0 h 601"/>
                <a:gd name="T34" fmla="*/ 1 w 776"/>
                <a:gd name="T35" fmla="*/ 0 h 601"/>
                <a:gd name="T36" fmla="*/ 1 w 776"/>
                <a:gd name="T37" fmla="*/ 0 h 601"/>
                <a:gd name="T38" fmla="*/ 1 w 776"/>
                <a:gd name="T39" fmla="*/ 0 h 601"/>
                <a:gd name="T40" fmla="*/ 1 w 776"/>
                <a:gd name="T41" fmla="*/ 0 h 601"/>
                <a:gd name="T42" fmla="*/ 1 w 776"/>
                <a:gd name="T43" fmla="*/ 0 h 601"/>
                <a:gd name="T44" fmla="*/ 1 w 776"/>
                <a:gd name="T45" fmla="*/ 0 h 601"/>
                <a:gd name="T46" fmla="*/ 1 w 776"/>
                <a:gd name="T47" fmla="*/ 0 h 601"/>
                <a:gd name="T48" fmla="*/ 1 w 776"/>
                <a:gd name="T49" fmla="*/ 0 h 601"/>
                <a:gd name="T50" fmla="*/ 1 w 776"/>
                <a:gd name="T51" fmla="*/ 0 h 601"/>
                <a:gd name="T52" fmla="*/ 1 w 776"/>
                <a:gd name="T53" fmla="*/ 0 h 601"/>
                <a:gd name="T54" fmla="*/ 1 w 776"/>
                <a:gd name="T55" fmla="*/ 0 h 601"/>
                <a:gd name="T56" fmla="*/ 1 w 776"/>
                <a:gd name="T57" fmla="*/ 0 h 601"/>
                <a:gd name="T58" fmla="*/ 1 w 776"/>
                <a:gd name="T59" fmla="*/ 0 h 601"/>
                <a:gd name="T60" fmla="*/ 1 w 776"/>
                <a:gd name="T61" fmla="*/ 0 h 601"/>
                <a:gd name="T62" fmla="*/ 1 w 776"/>
                <a:gd name="T63" fmla="*/ 0 h 601"/>
                <a:gd name="T64" fmla="*/ 1 w 776"/>
                <a:gd name="T65" fmla="*/ 0 h 601"/>
                <a:gd name="T66" fmla="*/ 1 w 776"/>
                <a:gd name="T67" fmla="*/ 0 h 601"/>
                <a:gd name="T68" fmla="*/ 1 w 776"/>
                <a:gd name="T69" fmla="*/ 0 h 601"/>
                <a:gd name="T70" fmla="*/ 1 w 776"/>
                <a:gd name="T71" fmla="*/ 0 h 601"/>
                <a:gd name="T72" fmla="*/ 1 w 776"/>
                <a:gd name="T73" fmla="*/ 0 h 601"/>
                <a:gd name="T74" fmla="*/ 1 w 776"/>
                <a:gd name="T75" fmla="*/ 0 h 601"/>
                <a:gd name="T76" fmla="*/ 1 w 776"/>
                <a:gd name="T77" fmla="*/ 0 h 6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76"/>
                <a:gd name="T118" fmla="*/ 0 h 601"/>
                <a:gd name="T119" fmla="*/ 776 w 776"/>
                <a:gd name="T120" fmla="*/ 601 h 6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76" h="601">
                  <a:moveTo>
                    <a:pt x="0" y="601"/>
                  </a:moveTo>
                  <a:lnTo>
                    <a:pt x="0" y="601"/>
                  </a:lnTo>
                  <a:lnTo>
                    <a:pt x="11" y="589"/>
                  </a:lnTo>
                  <a:lnTo>
                    <a:pt x="23" y="578"/>
                  </a:lnTo>
                  <a:lnTo>
                    <a:pt x="37" y="571"/>
                  </a:lnTo>
                  <a:lnTo>
                    <a:pt x="51" y="564"/>
                  </a:lnTo>
                  <a:lnTo>
                    <a:pt x="67" y="560"/>
                  </a:lnTo>
                  <a:lnTo>
                    <a:pt x="82" y="556"/>
                  </a:lnTo>
                  <a:lnTo>
                    <a:pt x="99" y="554"/>
                  </a:lnTo>
                  <a:lnTo>
                    <a:pt x="116" y="551"/>
                  </a:lnTo>
                  <a:lnTo>
                    <a:pt x="125" y="548"/>
                  </a:lnTo>
                  <a:lnTo>
                    <a:pt x="134" y="545"/>
                  </a:lnTo>
                  <a:lnTo>
                    <a:pt x="141" y="541"/>
                  </a:lnTo>
                  <a:lnTo>
                    <a:pt x="147" y="535"/>
                  </a:lnTo>
                  <a:lnTo>
                    <a:pt x="153" y="524"/>
                  </a:lnTo>
                  <a:lnTo>
                    <a:pt x="162" y="514"/>
                  </a:lnTo>
                  <a:lnTo>
                    <a:pt x="170" y="505"/>
                  </a:lnTo>
                  <a:lnTo>
                    <a:pt x="179" y="498"/>
                  </a:lnTo>
                  <a:lnTo>
                    <a:pt x="190" y="490"/>
                  </a:lnTo>
                  <a:lnTo>
                    <a:pt x="202" y="482"/>
                  </a:lnTo>
                  <a:lnTo>
                    <a:pt x="216" y="475"/>
                  </a:lnTo>
                  <a:lnTo>
                    <a:pt x="228" y="470"/>
                  </a:lnTo>
                  <a:lnTo>
                    <a:pt x="240" y="463"/>
                  </a:lnTo>
                  <a:lnTo>
                    <a:pt x="251" y="455"/>
                  </a:lnTo>
                  <a:lnTo>
                    <a:pt x="260" y="445"/>
                  </a:lnTo>
                  <a:lnTo>
                    <a:pt x="267" y="433"/>
                  </a:lnTo>
                  <a:lnTo>
                    <a:pt x="271" y="424"/>
                  </a:lnTo>
                  <a:lnTo>
                    <a:pt x="274" y="415"/>
                  </a:lnTo>
                  <a:lnTo>
                    <a:pt x="278" y="407"/>
                  </a:lnTo>
                  <a:lnTo>
                    <a:pt x="283" y="399"/>
                  </a:lnTo>
                  <a:lnTo>
                    <a:pt x="288" y="392"/>
                  </a:lnTo>
                  <a:lnTo>
                    <a:pt x="294" y="386"/>
                  </a:lnTo>
                  <a:lnTo>
                    <a:pt x="300" y="379"/>
                  </a:lnTo>
                  <a:lnTo>
                    <a:pt x="308" y="374"/>
                  </a:lnTo>
                  <a:lnTo>
                    <a:pt x="327" y="361"/>
                  </a:lnTo>
                  <a:lnTo>
                    <a:pt x="343" y="348"/>
                  </a:lnTo>
                  <a:lnTo>
                    <a:pt x="361" y="336"/>
                  </a:lnTo>
                  <a:lnTo>
                    <a:pt x="377" y="322"/>
                  </a:lnTo>
                  <a:lnTo>
                    <a:pt x="393" y="309"/>
                  </a:lnTo>
                  <a:lnTo>
                    <a:pt x="409" y="295"/>
                  </a:lnTo>
                  <a:lnTo>
                    <a:pt x="426" y="282"/>
                  </a:lnTo>
                  <a:lnTo>
                    <a:pt x="442" y="268"/>
                  </a:lnTo>
                  <a:lnTo>
                    <a:pt x="450" y="259"/>
                  </a:lnTo>
                  <a:lnTo>
                    <a:pt x="458" y="248"/>
                  </a:lnTo>
                  <a:lnTo>
                    <a:pt x="465" y="237"/>
                  </a:lnTo>
                  <a:lnTo>
                    <a:pt x="473" y="227"/>
                  </a:lnTo>
                  <a:lnTo>
                    <a:pt x="485" y="217"/>
                  </a:lnTo>
                  <a:lnTo>
                    <a:pt x="499" y="208"/>
                  </a:lnTo>
                  <a:lnTo>
                    <a:pt x="514" y="202"/>
                  </a:lnTo>
                  <a:lnTo>
                    <a:pt x="529" y="196"/>
                  </a:lnTo>
                  <a:lnTo>
                    <a:pt x="544" y="190"/>
                  </a:lnTo>
                  <a:lnTo>
                    <a:pt x="557" y="183"/>
                  </a:lnTo>
                  <a:lnTo>
                    <a:pt x="571" y="175"/>
                  </a:lnTo>
                  <a:lnTo>
                    <a:pt x="581" y="162"/>
                  </a:lnTo>
                  <a:lnTo>
                    <a:pt x="592" y="149"/>
                  </a:lnTo>
                  <a:lnTo>
                    <a:pt x="602" y="135"/>
                  </a:lnTo>
                  <a:lnTo>
                    <a:pt x="613" y="123"/>
                  </a:lnTo>
                  <a:lnTo>
                    <a:pt x="625" y="111"/>
                  </a:lnTo>
                  <a:lnTo>
                    <a:pt x="636" y="100"/>
                  </a:lnTo>
                  <a:lnTo>
                    <a:pt x="649" y="91"/>
                  </a:lnTo>
                  <a:lnTo>
                    <a:pt x="664" y="83"/>
                  </a:lnTo>
                  <a:lnTo>
                    <a:pt x="680" y="77"/>
                  </a:lnTo>
                  <a:lnTo>
                    <a:pt x="690" y="65"/>
                  </a:lnTo>
                  <a:lnTo>
                    <a:pt x="699" y="53"/>
                  </a:lnTo>
                  <a:lnTo>
                    <a:pt x="710" y="41"/>
                  </a:lnTo>
                  <a:lnTo>
                    <a:pt x="722" y="31"/>
                  </a:lnTo>
                  <a:lnTo>
                    <a:pt x="734" y="22"/>
                  </a:lnTo>
                  <a:lnTo>
                    <a:pt x="748" y="14"/>
                  </a:lnTo>
                  <a:lnTo>
                    <a:pt x="762" y="7"/>
                  </a:lnTo>
                  <a:lnTo>
                    <a:pt x="77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8B8D19E-45C3-4350-B258-1AB459EDC82E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80" y="2722"/>
              <a:ext cx="76" cy="55"/>
            </a:xfrm>
            <a:custGeom>
              <a:avLst/>
              <a:gdLst>
                <a:gd name="T0" fmla="*/ 1 w 143"/>
                <a:gd name="T1" fmla="*/ 0 h 135"/>
                <a:gd name="T2" fmla="*/ 1 w 143"/>
                <a:gd name="T3" fmla="*/ 0 h 135"/>
                <a:gd name="T4" fmla="*/ 1 w 143"/>
                <a:gd name="T5" fmla="*/ 0 h 135"/>
                <a:gd name="T6" fmla="*/ 1 w 143"/>
                <a:gd name="T7" fmla="*/ 0 h 135"/>
                <a:gd name="T8" fmla="*/ 1 w 143"/>
                <a:gd name="T9" fmla="*/ 0 h 135"/>
                <a:gd name="T10" fmla="*/ 1 w 143"/>
                <a:gd name="T11" fmla="*/ 0 h 135"/>
                <a:gd name="T12" fmla="*/ 1 w 143"/>
                <a:gd name="T13" fmla="*/ 0 h 135"/>
                <a:gd name="T14" fmla="*/ 1 w 143"/>
                <a:gd name="T15" fmla="*/ 0 h 135"/>
                <a:gd name="T16" fmla="*/ 1 w 143"/>
                <a:gd name="T17" fmla="*/ 0 h 135"/>
                <a:gd name="T18" fmla="*/ 1 w 143"/>
                <a:gd name="T19" fmla="*/ 0 h 135"/>
                <a:gd name="T20" fmla="*/ 1 w 143"/>
                <a:gd name="T21" fmla="*/ 0 h 135"/>
                <a:gd name="T22" fmla="*/ 1 w 143"/>
                <a:gd name="T23" fmla="*/ 0 h 135"/>
                <a:gd name="T24" fmla="*/ 1 w 143"/>
                <a:gd name="T25" fmla="*/ 0 h 135"/>
                <a:gd name="T26" fmla="*/ 1 w 143"/>
                <a:gd name="T27" fmla="*/ 0 h 135"/>
                <a:gd name="T28" fmla="*/ 1 w 143"/>
                <a:gd name="T29" fmla="*/ 0 h 135"/>
                <a:gd name="T30" fmla="*/ 1 w 143"/>
                <a:gd name="T31" fmla="*/ 0 h 135"/>
                <a:gd name="T32" fmla="*/ 1 w 143"/>
                <a:gd name="T33" fmla="*/ 0 h 135"/>
                <a:gd name="T34" fmla="*/ 1 w 143"/>
                <a:gd name="T35" fmla="*/ 0 h 135"/>
                <a:gd name="T36" fmla="*/ 1 w 143"/>
                <a:gd name="T37" fmla="*/ 0 h 135"/>
                <a:gd name="T38" fmla="*/ 1 w 143"/>
                <a:gd name="T39" fmla="*/ 0 h 135"/>
                <a:gd name="T40" fmla="*/ 1 w 143"/>
                <a:gd name="T41" fmla="*/ 0 h 135"/>
                <a:gd name="T42" fmla="*/ 1 w 143"/>
                <a:gd name="T43" fmla="*/ 0 h 135"/>
                <a:gd name="T44" fmla="*/ 0 w 143"/>
                <a:gd name="T45" fmla="*/ 0 h 135"/>
                <a:gd name="T46" fmla="*/ 1 w 143"/>
                <a:gd name="T47" fmla="*/ 0 h 135"/>
                <a:gd name="T48" fmla="*/ 1 w 143"/>
                <a:gd name="T49" fmla="*/ 0 h 1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43"/>
                <a:gd name="T76" fmla="*/ 0 h 135"/>
                <a:gd name="T77" fmla="*/ 143 w 143"/>
                <a:gd name="T78" fmla="*/ 135 h 13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43" h="135">
                  <a:moveTo>
                    <a:pt x="6" y="135"/>
                  </a:moveTo>
                  <a:lnTo>
                    <a:pt x="6" y="135"/>
                  </a:lnTo>
                  <a:lnTo>
                    <a:pt x="33" y="131"/>
                  </a:lnTo>
                  <a:lnTo>
                    <a:pt x="57" y="123"/>
                  </a:lnTo>
                  <a:lnTo>
                    <a:pt x="82" y="112"/>
                  </a:lnTo>
                  <a:lnTo>
                    <a:pt x="102" y="95"/>
                  </a:lnTo>
                  <a:lnTo>
                    <a:pt x="120" y="74"/>
                  </a:lnTo>
                  <a:lnTo>
                    <a:pt x="130" y="51"/>
                  </a:lnTo>
                  <a:lnTo>
                    <a:pt x="138" y="27"/>
                  </a:lnTo>
                  <a:lnTo>
                    <a:pt x="143" y="0"/>
                  </a:lnTo>
                  <a:lnTo>
                    <a:pt x="129" y="0"/>
                  </a:lnTo>
                  <a:lnTo>
                    <a:pt x="128" y="24"/>
                  </a:lnTo>
                  <a:lnTo>
                    <a:pt x="120" y="49"/>
                  </a:lnTo>
                  <a:lnTo>
                    <a:pt x="109" y="69"/>
                  </a:lnTo>
                  <a:lnTo>
                    <a:pt x="94" y="87"/>
                  </a:lnTo>
                  <a:lnTo>
                    <a:pt x="76" y="101"/>
                  </a:lnTo>
                  <a:lnTo>
                    <a:pt x="54" y="112"/>
                  </a:lnTo>
                  <a:lnTo>
                    <a:pt x="30" y="120"/>
                  </a:lnTo>
                  <a:lnTo>
                    <a:pt x="6" y="122"/>
                  </a:lnTo>
                  <a:lnTo>
                    <a:pt x="2" y="124"/>
                  </a:lnTo>
                  <a:lnTo>
                    <a:pt x="0" y="129"/>
                  </a:lnTo>
                  <a:lnTo>
                    <a:pt x="2" y="133"/>
                  </a:lnTo>
                  <a:lnTo>
                    <a:pt x="6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F58371D7-EAB4-4082-BB38-79CCE4C78A3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67" y="2439"/>
              <a:ext cx="164" cy="184"/>
            </a:xfrm>
            <a:custGeom>
              <a:avLst/>
              <a:gdLst>
                <a:gd name="T0" fmla="*/ 1 w 310"/>
                <a:gd name="T1" fmla="*/ 0 h 439"/>
                <a:gd name="T2" fmla="*/ 1 w 310"/>
                <a:gd name="T3" fmla="*/ 0 h 439"/>
                <a:gd name="T4" fmla="*/ 1 w 310"/>
                <a:gd name="T5" fmla="*/ 0 h 439"/>
                <a:gd name="T6" fmla="*/ 1 w 310"/>
                <a:gd name="T7" fmla="*/ 0 h 439"/>
                <a:gd name="T8" fmla="*/ 1 w 310"/>
                <a:gd name="T9" fmla="*/ 0 h 439"/>
                <a:gd name="T10" fmla="*/ 1 w 310"/>
                <a:gd name="T11" fmla="*/ 0 h 439"/>
                <a:gd name="T12" fmla="*/ 1 w 310"/>
                <a:gd name="T13" fmla="*/ 0 h 439"/>
                <a:gd name="T14" fmla="*/ 1 w 310"/>
                <a:gd name="T15" fmla="*/ 0 h 439"/>
                <a:gd name="T16" fmla="*/ 0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1 w 310"/>
                <a:gd name="T27" fmla="*/ 0 h 439"/>
                <a:gd name="T28" fmla="*/ 1 w 310"/>
                <a:gd name="T29" fmla="*/ 0 h 439"/>
                <a:gd name="T30" fmla="*/ 1 w 310"/>
                <a:gd name="T31" fmla="*/ 0 h 439"/>
                <a:gd name="T32" fmla="*/ 1 w 310"/>
                <a:gd name="T33" fmla="*/ 0 h 439"/>
                <a:gd name="T34" fmla="*/ 1 w 310"/>
                <a:gd name="T35" fmla="*/ 0 h 439"/>
                <a:gd name="T36" fmla="*/ 1 w 310"/>
                <a:gd name="T37" fmla="*/ 0 h 439"/>
                <a:gd name="T38" fmla="*/ 1 w 310"/>
                <a:gd name="T39" fmla="*/ 0 h 439"/>
                <a:gd name="T40" fmla="*/ 1 w 310"/>
                <a:gd name="T41" fmla="*/ 0 h 439"/>
                <a:gd name="T42" fmla="*/ 1 w 310"/>
                <a:gd name="T43" fmla="*/ 0 h 439"/>
                <a:gd name="T44" fmla="*/ 1 w 310"/>
                <a:gd name="T45" fmla="*/ 0 h 439"/>
                <a:gd name="T46" fmla="*/ 1 w 310"/>
                <a:gd name="T47" fmla="*/ 0 h 439"/>
                <a:gd name="T48" fmla="*/ 1 w 310"/>
                <a:gd name="T49" fmla="*/ 0 h 439"/>
                <a:gd name="T50" fmla="*/ 1 w 310"/>
                <a:gd name="T51" fmla="*/ 0 h 439"/>
                <a:gd name="T52" fmla="*/ 1 w 310"/>
                <a:gd name="T53" fmla="*/ 0 h 439"/>
                <a:gd name="T54" fmla="*/ 1 w 310"/>
                <a:gd name="T55" fmla="*/ 0 h 439"/>
                <a:gd name="T56" fmla="*/ 1 w 310"/>
                <a:gd name="T57" fmla="*/ 0 h 439"/>
                <a:gd name="T58" fmla="*/ 1 w 310"/>
                <a:gd name="T59" fmla="*/ 0 h 439"/>
                <a:gd name="T60" fmla="*/ 1 w 310"/>
                <a:gd name="T61" fmla="*/ 0 h 439"/>
                <a:gd name="T62" fmla="*/ 1 w 310"/>
                <a:gd name="T63" fmla="*/ 0 h 439"/>
                <a:gd name="T64" fmla="*/ 1 w 310"/>
                <a:gd name="T65" fmla="*/ 0 h 439"/>
                <a:gd name="T66" fmla="*/ 1 w 310"/>
                <a:gd name="T67" fmla="*/ 0 h 439"/>
                <a:gd name="T68" fmla="*/ 1 w 310"/>
                <a:gd name="T69" fmla="*/ 0 h 439"/>
                <a:gd name="T70" fmla="*/ 1 w 310"/>
                <a:gd name="T71" fmla="*/ 0 h 439"/>
                <a:gd name="T72" fmla="*/ 1 w 310"/>
                <a:gd name="T73" fmla="*/ 0 h 439"/>
                <a:gd name="T74" fmla="*/ 1 w 310"/>
                <a:gd name="T75" fmla="*/ 0 h 439"/>
                <a:gd name="T76" fmla="*/ 1 w 310"/>
                <a:gd name="T77" fmla="*/ 0 h 439"/>
                <a:gd name="T78" fmla="*/ 1 w 310"/>
                <a:gd name="T79" fmla="*/ 0 h 439"/>
                <a:gd name="T80" fmla="*/ 1 w 310"/>
                <a:gd name="T81" fmla="*/ 0 h 439"/>
                <a:gd name="T82" fmla="*/ 1 w 310"/>
                <a:gd name="T83" fmla="*/ 0 h 439"/>
                <a:gd name="T84" fmla="*/ 1 w 310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0"/>
                <a:gd name="T130" fmla="*/ 0 h 439"/>
                <a:gd name="T131" fmla="*/ 310 w 310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0" h="439">
                  <a:moveTo>
                    <a:pt x="75" y="439"/>
                  </a:move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19E6E6CB-7CFE-4602-B25C-95F0D3A66C7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67" y="2439"/>
              <a:ext cx="164" cy="184"/>
            </a:xfrm>
            <a:custGeom>
              <a:avLst/>
              <a:gdLst>
                <a:gd name="T0" fmla="*/ 1 w 310"/>
                <a:gd name="T1" fmla="*/ 0 h 439"/>
                <a:gd name="T2" fmla="*/ 1 w 310"/>
                <a:gd name="T3" fmla="*/ 0 h 439"/>
                <a:gd name="T4" fmla="*/ 1 w 310"/>
                <a:gd name="T5" fmla="*/ 0 h 439"/>
                <a:gd name="T6" fmla="*/ 1 w 310"/>
                <a:gd name="T7" fmla="*/ 0 h 439"/>
                <a:gd name="T8" fmla="*/ 1 w 310"/>
                <a:gd name="T9" fmla="*/ 0 h 439"/>
                <a:gd name="T10" fmla="*/ 1 w 310"/>
                <a:gd name="T11" fmla="*/ 0 h 439"/>
                <a:gd name="T12" fmla="*/ 1 w 310"/>
                <a:gd name="T13" fmla="*/ 0 h 439"/>
                <a:gd name="T14" fmla="*/ 1 w 310"/>
                <a:gd name="T15" fmla="*/ 0 h 439"/>
                <a:gd name="T16" fmla="*/ 1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0 w 310"/>
                <a:gd name="T27" fmla="*/ 0 h 439"/>
                <a:gd name="T28" fmla="*/ 0 w 310"/>
                <a:gd name="T29" fmla="*/ 0 h 439"/>
                <a:gd name="T30" fmla="*/ 0 w 310"/>
                <a:gd name="T31" fmla="*/ 0 h 439"/>
                <a:gd name="T32" fmla="*/ 1 w 310"/>
                <a:gd name="T33" fmla="*/ 0 h 439"/>
                <a:gd name="T34" fmla="*/ 1 w 310"/>
                <a:gd name="T35" fmla="*/ 0 h 439"/>
                <a:gd name="T36" fmla="*/ 1 w 310"/>
                <a:gd name="T37" fmla="*/ 0 h 439"/>
                <a:gd name="T38" fmla="*/ 1 w 310"/>
                <a:gd name="T39" fmla="*/ 0 h 439"/>
                <a:gd name="T40" fmla="*/ 1 w 310"/>
                <a:gd name="T41" fmla="*/ 0 h 439"/>
                <a:gd name="T42" fmla="*/ 1 w 310"/>
                <a:gd name="T43" fmla="*/ 0 h 439"/>
                <a:gd name="T44" fmla="*/ 1 w 310"/>
                <a:gd name="T45" fmla="*/ 0 h 439"/>
                <a:gd name="T46" fmla="*/ 1 w 310"/>
                <a:gd name="T47" fmla="*/ 0 h 439"/>
                <a:gd name="T48" fmla="*/ 1 w 310"/>
                <a:gd name="T49" fmla="*/ 0 h 439"/>
                <a:gd name="T50" fmla="*/ 1 w 310"/>
                <a:gd name="T51" fmla="*/ 0 h 439"/>
                <a:gd name="T52" fmla="*/ 1 w 310"/>
                <a:gd name="T53" fmla="*/ 0 h 439"/>
                <a:gd name="T54" fmla="*/ 1 w 310"/>
                <a:gd name="T55" fmla="*/ 0 h 439"/>
                <a:gd name="T56" fmla="*/ 1 w 310"/>
                <a:gd name="T57" fmla="*/ 0 h 439"/>
                <a:gd name="T58" fmla="*/ 1 w 310"/>
                <a:gd name="T59" fmla="*/ 0 h 439"/>
                <a:gd name="T60" fmla="*/ 1 w 310"/>
                <a:gd name="T61" fmla="*/ 0 h 439"/>
                <a:gd name="T62" fmla="*/ 1 w 310"/>
                <a:gd name="T63" fmla="*/ 0 h 439"/>
                <a:gd name="T64" fmla="*/ 1 w 310"/>
                <a:gd name="T65" fmla="*/ 0 h 439"/>
                <a:gd name="T66" fmla="*/ 1 w 310"/>
                <a:gd name="T67" fmla="*/ 0 h 439"/>
                <a:gd name="T68" fmla="*/ 1 w 310"/>
                <a:gd name="T69" fmla="*/ 0 h 439"/>
                <a:gd name="T70" fmla="*/ 1 w 310"/>
                <a:gd name="T71" fmla="*/ 0 h 439"/>
                <a:gd name="T72" fmla="*/ 1 w 310"/>
                <a:gd name="T73" fmla="*/ 0 h 439"/>
                <a:gd name="T74" fmla="*/ 1 w 310"/>
                <a:gd name="T75" fmla="*/ 0 h 439"/>
                <a:gd name="T76" fmla="*/ 1 w 310"/>
                <a:gd name="T77" fmla="*/ 0 h 439"/>
                <a:gd name="T78" fmla="*/ 1 w 310"/>
                <a:gd name="T79" fmla="*/ 0 h 439"/>
                <a:gd name="T80" fmla="*/ 1 w 310"/>
                <a:gd name="T81" fmla="*/ 0 h 439"/>
                <a:gd name="T82" fmla="*/ 1 w 310"/>
                <a:gd name="T83" fmla="*/ 0 h 439"/>
                <a:gd name="T84" fmla="*/ 1 w 310"/>
                <a:gd name="T85" fmla="*/ 0 h 439"/>
                <a:gd name="T86" fmla="*/ 1 w 310"/>
                <a:gd name="T87" fmla="*/ 0 h 439"/>
                <a:gd name="T88" fmla="*/ 1 w 310"/>
                <a:gd name="T89" fmla="*/ 0 h 439"/>
                <a:gd name="T90" fmla="*/ 1 w 310"/>
                <a:gd name="T91" fmla="*/ 0 h 439"/>
                <a:gd name="T92" fmla="*/ 1 w 310"/>
                <a:gd name="T93" fmla="*/ 0 h 439"/>
                <a:gd name="T94" fmla="*/ 1 w 310"/>
                <a:gd name="T95" fmla="*/ 0 h 439"/>
                <a:gd name="T96" fmla="*/ 1 w 310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0"/>
                <a:gd name="T148" fmla="*/ 0 h 439"/>
                <a:gd name="T149" fmla="*/ 310 w 310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0" h="439">
                  <a:moveTo>
                    <a:pt x="75" y="439"/>
                  </a:moveTo>
                  <a:lnTo>
                    <a:pt x="75" y="439"/>
                  </a:ln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0F5513F2-0C1A-489A-BB18-CDF81019306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51" y="2428"/>
              <a:ext cx="160" cy="274"/>
            </a:xfrm>
            <a:custGeom>
              <a:avLst/>
              <a:gdLst>
                <a:gd name="T0" fmla="*/ 1 w 302"/>
                <a:gd name="T1" fmla="*/ 0 h 652"/>
                <a:gd name="T2" fmla="*/ 1 w 302"/>
                <a:gd name="T3" fmla="*/ 0 h 652"/>
                <a:gd name="T4" fmla="*/ 1 w 302"/>
                <a:gd name="T5" fmla="*/ 0 h 652"/>
                <a:gd name="T6" fmla="*/ 1 w 302"/>
                <a:gd name="T7" fmla="*/ 0 h 652"/>
                <a:gd name="T8" fmla="*/ 1 w 302"/>
                <a:gd name="T9" fmla="*/ 0 h 652"/>
                <a:gd name="T10" fmla="*/ 1 w 302"/>
                <a:gd name="T11" fmla="*/ 0 h 652"/>
                <a:gd name="T12" fmla="*/ 1 w 302"/>
                <a:gd name="T13" fmla="*/ 0 h 652"/>
                <a:gd name="T14" fmla="*/ 1 w 302"/>
                <a:gd name="T15" fmla="*/ 0 h 652"/>
                <a:gd name="T16" fmla="*/ 1 w 302"/>
                <a:gd name="T17" fmla="*/ 0 h 652"/>
                <a:gd name="T18" fmla="*/ 0 w 302"/>
                <a:gd name="T19" fmla="*/ 0 h 652"/>
                <a:gd name="T20" fmla="*/ 1 w 302"/>
                <a:gd name="T21" fmla="*/ 0 h 652"/>
                <a:gd name="T22" fmla="*/ 1 w 302"/>
                <a:gd name="T23" fmla="*/ 0 h 652"/>
                <a:gd name="T24" fmla="*/ 1 w 302"/>
                <a:gd name="T25" fmla="*/ 0 h 652"/>
                <a:gd name="T26" fmla="*/ 1 w 302"/>
                <a:gd name="T27" fmla="*/ 0 h 652"/>
                <a:gd name="T28" fmla="*/ 1 w 302"/>
                <a:gd name="T29" fmla="*/ 0 h 652"/>
                <a:gd name="T30" fmla="*/ 1 w 302"/>
                <a:gd name="T31" fmla="*/ 0 h 652"/>
                <a:gd name="T32" fmla="*/ 1 w 302"/>
                <a:gd name="T33" fmla="*/ 0 h 652"/>
                <a:gd name="T34" fmla="*/ 1 w 302"/>
                <a:gd name="T35" fmla="*/ 0 h 652"/>
                <a:gd name="T36" fmla="*/ 1 w 302"/>
                <a:gd name="T37" fmla="*/ 0 h 652"/>
                <a:gd name="T38" fmla="*/ 1 w 302"/>
                <a:gd name="T39" fmla="*/ 0 h 652"/>
                <a:gd name="T40" fmla="*/ 1 w 302"/>
                <a:gd name="T41" fmla="*/ 0 h 652"/>
                <a:gd name="T42" fmla="*/ 1 w 302"/>
                <a:gd name="T43" fmla="*/ 0 h 652"/>
                <a:gd name="T44" fmla="*/ 1 w 302"/>
                <a:gd name="T45" fmla="*/ 0 h 652"/>
                <a:gd name="T46" fmla="*/ 1 w 302"/>
                <a:gd name="T47" fmla="*/ 0 h 652"/>
                <a:gd name="T48" fmla="*/ 1 w 302"/>
                <a:gd name="T49" fmla="*/ 0 h 652"/>
                <a:gd name="T50" fmla="*/ 1 w 302"/>
                <a:gd name="T51" fmla="*/ 0 h 652"/>
                <a:gd name="T52" fmla="*/ 1 w 302"/>
                <a:gd name="T53" fmla="*/ 0 h 652"/>
                <a:gd name="T54" fmla="*/ 1 w 302"/>
                <a:gd name="T55" fmla="*/ 0 h 652"/>
                <a:gd name="T56" fmla="*/ 1 w 302"/>
                <a:gd name="T57" fmla="*/ 0 h 652"/>
                <a:gd name="T58" fmla="*/ 1 w 302"/>
                <a:gd name="T59" fmla="*/ 0 h 652"/>
                <a:gd name="T60" fmla="*/ 1 w 302"/>
                <a:gd name="T61" fmla="*/ 0 h 652"/>
                <a:gd name="T62" fmla="*/ 1 w 302"/>
                <a:gd name="T63" fmla="*/ 0 h 652"/>
                <a:gd name="T64" fmla="*/ 1 w 302"/>
                <a:gd name="T65" fmla="*/ 0 h 652"/>
                <a:gd name="T66" fmla="*/ 1 w 302"/>
                <a:gd name="T67" fmla="*/ 0 h 652"/>
                <a:gd name="T68" fmla="*/ 1 w 302"/>
                <a:gd name="T69" fmla="*/ 0 h 652"/>
                <a:gd name="T70" fmla="*/ 1 w 302"/>
                <a:gd name="T71" fmla="*/ 0 h 652"/>
                <a:gd name="T72" fmla="*/ 1 w 302"/>
                <a:gd name="T73" fmla="*/ 0 h 652"/>
                <a:gd name="T74" fmla="*/ 1 w 302"/>
                <a:gd name="T75" fmla="*/ 0 h 652"/>
                <a:gd name="T76" fmla="*/ 1 w 302"/>
                <a:gd name="T77" fmla="*/ 0 h 652"/>
                <a:gd name="T78" fmla="*/ 1 w 302"/>
                <a:gd name="T79" fmla="*/ 0 h 652"/>
                <a:gd name="T80" fmla="*/ 1 w 302"/>
                <a:gd name="T81" fmla="*/ 0 h 652"/>
                <a:gd name="T82" fmla="*/ 1 w 302"/>
                <a:gd name="T83" fmla="*/ 0 h 652"/>
                <a:gd name="T84" fmla="*/ 1 w 302"/>
                <a:gd name="T85" fmla="*/ 0 h 652"/>
                <a:gd name="T86" fmla="*/ 1 w 302"/>
                <a:gd name="T87" fmla="*/ 0 h 652"/>
                <a:gd name="T88" fmla="*/ 1 w 302"/>
                <a:gd name="T89" fmla="*/ 0 h 6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02"/>
                <a:gd name="T136" fmla="*/ 0 h 652"/>
                <a:gd name="T137" fmla="*/ 302 w 302"/>
                <a:gd name="T138" fmla="*/ 652 h 6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02" h="652">
                  <a:moveTo>
                    <a:pt x="122" y="0"/>
                  </a:move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357A8328-FCFA-436B-B913-F1583432C26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51" y="2428"/>
              <a:ext cx="160" cy="274"/>
            </a:xfrm>
            <a:custGeom>
              <a:avLst/>
              <a:gdLst>
                <a:gd name="T0" fmla="*/ 1 w 302"/>
                <a:gd name="T1" fmla="*/ 0 h 652"/>
                <a:gd name="T2" fmla="*/ 1 w 302"/>
                <a:gd name="T3" fmla="*/ 0 h 652"/>
                <a:gd name="T4" fmla="*/ 1 w 302"/>
                <a:gd name="T5" fmla="*/ 0 h 652"/>
                <a:gd name="T6" fmla="*/ 1 w 302"/>
                <a:gd name="T7" fmla="*/ 0 h 652"/>
                <a:gd name="T8" fmla="*/ 1 w 302"/>
                <a:gd name="T9" fmla="*/ 0 h 652"/>
                <a:gd name="T10" fmla="*/ 1 w 302"/>
                <a:gd name="T11" fmla="*/ 0 h 652"/>
                <a:gd name="T12" fmla="*/ 1 w 302"/>
                <a:gd name="T13" fmla="*/ 0 h 652"/>
                <a:gd name="T14" fmla="*/ 1 w 302"/>
                <a:gd name="T15" fmla="*/ 0 h 652"/>
                <a:gd name="T16" fmla="*/ 1 w 302"/>
                <a:gd name="T17" fmla="*/ 0 h 652"/>
                <a:gd name="T18" fmla="*/ 1 w 302"/>
                <a:gd name="T19" fmla="*/ 0 h 652"/>
                <a:gd name="T20" fmla="*/ 1 w 302"/>
                <a:gd name="T21" fmla="*/ 0 h 652"/>
                <a:gd name="T22" fmla="*/ 0 w 302"/>
                <a:gd name="T23" fmla="*/ 0 h 652"/>
                <a:gd name="T24" fmla="*/ 1 w 302"/>
                <a:gd name="T25" fmla="*/ 0 h 652"/>
                <a:gd name="T26" fmla="*/ 1 w 302"/>
                <a:gd name="T27" fmla="*/ 0 h 652"/>
                <a:gd name="T28" fmla="*/ 1 w 302"/>
                <a:gd name="T29" fmla="*/ 0 h 652"/>
                <a:gd name="T30" fmla="*/ 1 w 302"/>
                <a:gd name="T31" fmla="*/ 0 h 652"/>
                <a:gd name="T32" fmla="*/ 1 w 302"/>
                <a:gd name="T33" fmla="*/ 0 h 652"/>
                <a:gd name="T34" fmla="*/ 1 w 302"/>
                <a:gd name="T35" fmla="*/ 0 h 652"/>
                <a:gd name="T36" fmla="*/ 1 w 302"/>
                <a:gd name="T37" fmla="*/ 0 h 652"/>
                <a:gd name="T38" fmla="*/ 1 w 302"/>
                <a:gd name="T39" fmla="*/ 0 h 652"/>
                <a:gd name="T40" fmla="*/ 1 w 302"/>
                <a:gd name="T41" fmla="*/ 0 h 652"/>
                <a:gd name="T42" fmla="*/ 1 w 302"/>
                <a:gd name="T43" fmla="*/ 0 h 652"/>
                <a:gd name="T44" fmla="*/ 1 w 302"/>
                <a:gd name="T45" fmla="*/ 0 h 652"/>
                <a:gd name="T46" fmla="*/ 1 w 302"/>
                <a:gd name="T47" fmla="*/ 0 h 652"/>
                <a:gd name="T48" fmla="*/ 1 w 302"/>
                <a:gd name="T49" fmla="*/ 0 h 652"/>
                <a:gd name="T50" fmla="*/ 1 w 302"/>
                <a:gd name="T51" fmla="*/ 0 h 652"/>
                <a:gd name="T52" fmla="*/ 1 w 302"/>
                <a:gd name="T53" fmla="*/ 0 h 652"/>
                <a:gd name="T54" fmla="*/ 1 w 302"/>
                <a:gd name="T55" fmla="*/ 0 h 652"/>
                <a:gd name="T56" fmla="*/ 1 w 302"/>
                <a:gd name="T57" fmla="*/ 0 h 652"/>
                <a:gd name="T58" fmla="*/ 1 w 302"/>
                <a:gd name="T59" fmla="*/ 0 h 652"/>
                <a:gd name="T60" fmla="*/ 1 w 302"/>
                <a:gd name="T61" fmla="*/ 0 h 652"/>
                <a:gd name="T62" fmla="*/ 1 w 302"/>
                <a:gd name="T63" fmla="*/ 0 h 652"/>
                <a:gd name="T64" fmla="*/ 1 w 302"/>
                <a:gd name="T65" fmla="*/ 0 h 652"/>
                <a:gd name="T66" fmla="*/ 1 w 302"/>
                <a:gd name="T67" fmla="*/ 0 h 652"/>
                <a:gd name="T68" fmla="*/ 1 w 302"/>
                <a:gd name="T69" fmla="*/ 0 h 652"/>
                <a:gd name="T70" fmla="*/ 1 w 302"/>
                <a:gd name="T71" fmla="*/ 0 h 652"/>
                <a:gd name="T72" fmla="*/ 1 w 302"/>
                <a:gd name="T73" fmla="*/ 0 h 652"/>
                <a:gd name="T74" fmla="*/ 1 w 302"/>
                <a:gd name="T75" fmla="*/ 0 h 652"/>
                <a:gd name="T76" fmla="*/ 1 w 302"/>
                <a:gd name="T77" fmla="*/ 0 h 652"/>
                <a:gd name="T78" fmla="*/ 1 w 302"/>
                <a:gd name="T79" fmla="*/ 0 h 652"/>
                <a:gd name="T80" fmla="*/ 1 w 302"/>
                <a:gd name="T81" fmla="*/ 0 h 652"/>
                <a:gd name="T82" fmla="*/ 1 w 302"/>
                <a:gd name="T83" fmla="*/ 0 h 652"/>
                <a:gd name="T84" fmla="*/ 1 w 302"/>
                <a:gd name="T85" fmla="*/ 0 h 652"/>
                <a:gd name="T86" fmla="*/ 1 w 302"/>
                <a:gd name="T87" fmla="*/ 0 h 652"/>
                <a:gd name="T88" fmla="*/ 1 w 302"/>
                <a:gd name="T89" fmla="*/ 0 h 652"/>
                <a:gd name="T90" fmla="*/ 1 w 302"/>
                <a:gd name="T91" fmla="*/ 0 h 652"/>
                <a:gd name="T92" fmla="*/ 1 w 302"/>
                <a:gd name="T93" fmla="*/ 0 h 652"/>
                <a:gd name="T94" fmla="*/ 1 w 302"/>
                <a:gd name="T95" fmla="*/ 0 h 652"/>
                <a:gd name="T96" fmla="*/ 1 w 302"/>
                <a:gd name="T97" fmla="*/ 0 h 652"/>
                <a:gd name="T98" fmla="*/ 1 w 302"/>
                <a:gd name="T99" fmla="*/ 0 h 652"/>
                <a:gd name="T100" fmla="*/ 1 w 302"/>
                <a:gd name="T101" fmla="*/ 0 h 65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2"/>
                <a:gd name="T154" fmla="*/ 0 h 652"/>
                <a:gd name="T155" fmla="*/ 302 w 302"/>
                <a:gd name="T156" fmla="*/ 652 h 65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2" h="652">
                  <a:moveTo>
                    <a:pt x="122" y="0"/>
                  </a:moveTo>
                  <a:lnTo>
                    <a:pt x="122" y="0"/>
                  </a:ln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B1FDB139-949B-424F-9842-0C17E2EA415B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57" y="2463"/>
              <a:ext cx="207" cy="184"/>
            </a:xfrm>
            <a:custGeom>
              <a:avLst/>
              <a:gdLst>
                <a:gd name="T0" fmla="*/ 1 w 392"/>
                <a:gd name="T1" fmla="*/ 0 h 439"/>
                <a:gd name="T2" fmla="*/ 1 w 392"/>
                <a:gd name="T3" fmla="*/ 0 h 439"/>
                <a:gd name="T4" fmla="*/ 1 w 392"/>
                <a:gd name="T5" fmla="*/ 0 h 439"/>
                <a:gd name="T6" fmla="*/ 1 w 392"/>
                <a:gd name="T7" fmla="*/ 0 h 439"/>
                <a:gd name="T8" fmla="*/ 1 w 392"/>
                <a:gd name="T9" fmla="*/ 0 h 439"/>
                <a:gd name="T10" fmla="*/ 1 w 392"/>
                <a:gd name="T11" fmla="*/ 0 h 439"/>
                <a:gd name="T12" fmla="*/ 1 w 392"/>
                <a:gd name="T13" fmla="*/ 0 h 439"/>
                <a:gd name="T14" fmla="*/ 1 w 392"/>
                <a:gd name="T15" fmla="*/ 0 h 439"/>
                <a:gd name="T16" fmla="*/ 1 w 392"/>
                <a:gd name="T17" fmla="*/ 0 h 439"/>
                <a:gd name="T18" fmla="*/ 1 w 392"/>
                <a:gd name="T19" fmla="*/ 0 h 439"/>
                <a:gd name="T20" fmla="*/ 1 w 392"/>
                <a:gd name="T21" fmla="*/ 0 h 439"/>
                <a:gd name="T22" fmla="*/ 1 w 392"/>
                <a:gd name="T23" fmla="*/ 0 h 439"/>
                <a:gd name="T24" fmla="*/ 1 w 392"/>
                <a:gd name="T25" fmla="*/ 0 h 439"/>
                <a:gd name="T26" fmla="*/ 1 w 392"/>
                <a:gd name="T27" fmla="*/ 0 h 439"/>
                <a:gd name="T28" fmla="*/ 1 w 392"/>
                <a:gd name="T29" fmla="*/ 0 h 439"/>
                <a:gd name="T30" fmla="*/ 1 w 392"/>
                <a:gd name="T31" fmla="*/ 0 h 439"/>
                <a:gd name="T32" fmla="*/ 1 w 392"/>
                <a:gd name="T33" fmla="*/ 0 h 439"/>
                <a:gd name="T34" fmla="*/ 1 w 392"/>
                <a:gd name="T35" fmla="*/ 0 h 439"/>
                <a:gd name="T36" fmla="*/ 1 w 392"/>
                <a:gd name="T37" fmla="*/ 0 h 439"/>
                <a:gd name="T38" fmla="*/ 1 w 392"/>
                <a:gd name="T39" fmla="*/ 0 h 439"/>
                <a:gd name="T40" fmla="*/ 0 w 392"/>
                <a:gd name="T41" fmla="*/ 0 h 439"/>
                <a:gd name="T42" fmla="*/ 1 w 392"/>
                <a:gd name="T43" fmla="*/ 0 h 439"/>
                <a:gd name="T44" fmla="*/ 1 w 392"/>
                <a:gd name="T45" fmla="*/ 0 h 439"/>
                <a:gd name="T46" fmla="*/ 1 w 392"/>
                <a:gd name="T47" fmla="*/ 0 h 439"/>
                <a:gd name="T48" fmla="*/ 1 w 392"/>
                <a:gd name="T49" fmla="*/ 0 h 439"/>
                <a:gd name="T50" fmla="*/ 1 w 392"/>
                <a:gd name="T51" fmla="*/ 0 h 439"/>
                <a:gd name="T52" fmla="*/ 1 w 392"/>
                <a:gd name="T53" fmla="*/ 0 h 439"/>
                <a:gd name="T54" fmla="*/ 1 w 392"/>
                <a:gd name="T55" fmla="*/ 0 h 439"/>
                <a:gd name="T56" fmla="*/ 1 w 392"/>
                <a:gd name="T57" fmla="*/ 0 h 439"/>
                <a:gd name="T58" fmla="*/ 1 w 392"/>
                <a:gd name="T59" fmla="*/ 0 h 439"/>
                <a:gd name="T60" fmla="*/ 1 w 392"/>
                <a:gd name="T61" fmla="*/ 0 h 439"/>
                <a:gd name="T62" fmla="*/ 1 w 392"/>
                <a:gd name="T63" fmla="*/ 0 h 439"/>
                <a:gd name="T64" fmla="*/ 1 w 392"/>
                <a:gd name="T65" fmla="*/ 0 h 439"/>
                <a:gd name="T66" fmla="*/ 1 w 392"/>
                <a:gd name="T67" fmla="*/ 0 h 439"/>
                <a:gd name="T68" fmla="*/ 1 w 392"/>
                <a:gd name="T69" fmla="*/ 0 h 439"/>
                <a:gd name="T70" fmla="*/ 1 w 392"/>
                <a:gd name="T71" fmla="*/ 0 h 439"/>
                <a:gd name="T72" fmla="*/ 1 w 392"/>
                <a:gd name="T73" fmla="*/ 0 h 439"/>
                <a:gd name="T74" fmla="*/ 1 w 392"/>
                <a:gd name="T75" fmla="*/ 0 h 439"/>
                <a:gd name="T76" fmla="*/ 1 w 392"/>
                <a:gd name="T77" fmla="*/ 0 h 439"/>
                <a:gd name="T78" fmla="*/ 1 w 392"/>
                <a:gd name="T79" fmla="*/ 0 h 439"/>
                <a:gd name="T80" fmla="*/ 1 w 392"/>
                <a:gd name="T81" fmla="*/ 0 h 439"/>
                <a:gd name="T82" fmla="*/ 1 w 392"/>
                <a:gd name="T83" fmla="*/ 0 h 439"/>
                <a:gd name="T84" fmla="*/ 1 w 392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2"/>
                <a:gd name="T130" fmla="*/ 0 h 439"/>
                <a:gd name="T131" fmla="*/ 392 w 392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2" h="439">
                  <a:moveTo>
                    <a:pt x="58" y="439"/>
                  </a:move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B20B974A-0F34-48D3-AC6E-6D18BE970CE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57" y="2463"/>
              <a:ext cx="207" cy="184"/>
            </a:xfrm>
            <a:custGeom>
              <a:avLst/>
              <a:gdLst>
                <a:gd name="T0" fmla="*/ 1 w 392"/>
                <a:gd name="T1" fmla="*/ 0 h 439"/>
                <a:gd name="T2" fmla="*/ 1 w 392"/>
                <a:gd name="T3" fmla="*/ 0 h 439"/>
                <a:gd name="T4" fmla="*/ 1 w 392"/>
                <a:gd name="T5" fmla="*/ 0 h 439"/>
                <a:gd name="T6" fmla="*/ 1 w 392"/>
                <a:gd name="T7" fmla="*/ 0 h 439"/>
                <a:gd name="T8" fmla="*/ 1 w 392"/>
                <a:gd name="T9" fmla="*/ 0 h 439"/>
                <a:gd name="T10" fmla="*/ 1 w 392"/>
                <a:gd name="T11" fmla="*/ 0 h 439"/>
                <a:gd name="T12" fmla="*/ 1 w 392"/>
                <a:gd name="T13" fmla="*/ 0 h 439"/>
                <a:gd name="T14" fmla="*/ 1 w 392"/>
                <a:gd name="T15" fmla="*/ 0 h 439"/>
                <a:gd name="T16" fmla="*/ 1 w 392"/>
                <a:gd name="T17" fmla="*/ 0 h 439"/>
                <a:gd name="T18" fmla="*/ 1 w 392"/>
                <a:gd name="T19" fmla="*/ 0 h 439"/>
                <a:gd name="T20" fmla="*/ 1 w 392"/>
                <a:gd name="T21" fmla="*/ 0 h 439"/>
                <a:gd name="T22" fmla="*/ 1 w 392"/>
                <a:gd name="T23" fmla="*/ 0 h 439"/>
                <a:gd name="T24" fmla="*/ 1 w 392"/>
                <a:gd name="T25" fmla="*/ 0 h 439"/>
                <a:gd name="T26" fmla="*/ 1 w 392"/>
                <a:gd name="T27" fmla="*/ 0 h 439"/>
                <a:gd name="T28" fmla="*/ 1 w 392"/>
                <a:gd name="T29" fmla="*/ 0 h 439"/>
                <a:gd name="T30" fmla="*/ 1 w 392"/>
                <a:gd name="T31" fmla="*/ 0 h 439"/>
                <a:gd name="T32" fmla="*/ 1 w 392"/>
                <a:gd name="T33" fmla="*/ 0 h 439"/>
                <a:gd name="T34" fmla="*/ 1 w 392"/>
                <a:gd name="T35" fmla="*/ 0 h 439"/>
                <a:gd name="T36" fmla="*/ 1 w 392"/>
                <a:gd name="T37" fmla="*/ 0 h 439"/>
                <a:gd name="T38" fmla="*/ 1 w 392"/>
                <a:gd name="T39" fmla="*/ 0 h 439"/>
                <a:gd name="T40" fmla="*/ 1 w 392"/>
                <a:gd name="T41" fmla="*/ 0 h 439"/>
                <a:gd name="T42" fmla="*/ 1 w 392"/>
                <a:gd name="T43" fmla="*/ 0 h 439"/>
                <a:gd name="T44" fmla="*/ 1 w 392"/>
                <a:gd name="T45" fmla="*/ 0 h 439"/>
                <a:gd name="T46" fmla="*/ 0 w 392"/>
                <a:gd name="T47" fmla="*/ 0 h 439"/>
                <a:gd name="T48" fmla="*/ 1 w 392"/>
                <a:gd name="T49" fmla="*/ 0 h 439"/>
                <a:gd name="T50" fmla="*/ 1 w 392"/>
                <a:gd name="T51" fmla="*/ 0 h 439"/>
                <a:gd name="T52" fmla="*/ 1 w 392"/>
                <a:gd name="T53" fmla="*/ 0 h 439"/>
                <a:gd name="T54" fmla="*/ 1 w 392"/>
                <a:gd name="T55" fmla="*/ 0 h 439"/>
                <a:gd name="T56" fmla="*/ 1 w 392"/>
                <a:gd name="T57" fmla="*/ 0 h 439"/>
                <a:gd name="T58" fmla="*/ 1 w 392"/>
                <a:gd name="T59" fmla="*/ 0 h 439"/>
                <a:gd name="T60" fmla="*/ 1 w 392"/>
                <a:gd name="T61" fmla="*/ 0 h 439"/>
                <a:gd name="T62" fmla="*/ 1 w 392"/>
                <a:gd name="T63" fmla="*/ 0 h 439"/>
                <a:gd name="T64" fmla="*/ 1 w 392"/>
                <a:gd name="T65" fmla="*/ 0 h 439"/>
                <a:gd name="T66" fmla="*/ 1 w 392"/>
                <a:gd name="T67" fmla="*/ 0 h 439"/>
                <a:gd name="T68" fmla="*/ 1 w 392"/>
                <a:gd name="T69" fmla="*/ 0 h 439"/>
                <a:gd name="T70" fmla="*/ 1 w 392"/>
                <a:gd name="T71" fmla="*/ 0 h 439"/>
                <a:gd name="T72" fmla="*/ 1 w 392"/>
                <a:gd name="T73" fmla="*/ 0 h 439"/>
                <a:gd name="T74" fmla="*/ 1 w 392"/>
                <a:gd name="T75" fmla="*/ 0 h 439"/>
                <a:gd name="T76" fmla="*/ 1 w 392"/>
                <a:gd name="T77" fmla="*/ 0 h 439"/>
                <a:gd name="T78" fmla="*/ 1 w 392"/>
                <a:gd name="T79" fmla="*/ 0 h 439"/>
                <a:gd name="T80" fmla="*/ 1 w 392"/>
                <a:gd name="T81" fmla="*/ 0 h 439"/>
                <a:gd name="T82" fmla="*/ 1 w 392"/>
                <a:gd name="T83" fmla="*/ 0 h 439"/>
                <a:gd name="T84" fmla="*/ 1 w 392"/>
                <a:gd name="T85" fmla="*/ 0 h 439"/>
                <a:gd name="T86" fmla="*/ 1 w 392"/>
                <a:gd name="T87" fmla="*/ 0 h 439"/>
                <a:gd name="T88" fmla="*/ 1 w 392"/>
                <a:gd name="T89" fmla="*/ 0 h 439"/>
                <a:gd name="T90" fmla="*/ 1 w 392"/>
                <a:gd name="T91" fmla="*/ 0 h 439"/>
                <a:gd name="T92" fmla="*/ 1 w 392"/>
                <a:gd name="T93" fmla="*/ 0 h 439"/>
                <a:gd name="T94" fmla="*/ 1 w 392"/>
                <a:gd name="T95" fmla="*/ 0 h 439"/>
                <a:gd name="T96" fmla="*/ 1 w 392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92"/>
                <a:gd name="T148" fmla="*/ 0 h 439"/>
                <a:gd name="T149" fmla="*/ 392 w 392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92" h="439">
                  <a:moveTo>
                    <a:pt x="58" y="439"/>
                  </a:moveTo>
                  <a:lnTo>
                    <a:pt x="58" y="439"/>
                  </a:ln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1144FBE0-04AF-4BA4-8342-5F20D906746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5" y="2510"/>
              <a:ext cx="52" cy="46"/>
            </a:xfrm>
            <a:custGeom>
              <a:avLst/>
              <a:gdLst>
                <a:gd name="T0" fmla="*/ 1 w 99"/>
                <a:gd name="T1" fmla="*/ 0 h 110"/>
                <a:gd name="T2" fmla="*/ 1 w 99"/>
                <a:gd name="T3" fmla="*/ 0 h 110"/>
                <a:gd name="T4" fmla="*/ 1 w 99"/>
                <a:gd name="T5" fmla="*/ 0 h 110"/>
                <a:gd name="T6" fmla="*/ 1 w 99"/>
                <a:gd name="T7" fmla="*/ 0 h 110"/>
                <a:gd name="T8" fmla="*/ 1 w 99"/>
                <a:gd name="T9" fmla="*/ 0 h 110"/>
                <a:gd name="T10" fmla="*/ 1 w 99"/>
                <a:gd name="T11" fmla="*/ 0 h 110"/>
                <a:gd name="T12" fmla="*/ 1 w 99"/>
                <a:gd name="T13" fmla="*/ 0 h 110"/>
                <a:gd name="T14" fmla="*/ 1 w 99"/>
                <a:gd name="T15" fmla="*/ 0 h 110"/>
                <a:gd name="T16" fmla="*/ 1 w 99"/>
                <a:gd name="T17" fmla="*/ 0 h 110"/>
                <a:gd name="T18" fmla="*/ 0 w 99"/>
                <a:gd name="T19" fmla="*/ 0 h 110"/>
                <a:gd name="T20" fmla="*/ 0 w 99"/>
                <a:gd name="T21" fmla="*/ 0 h 110"/>
                <a:gd name="T22" fmla="*/ 1 w 99"/>
                <a:gd name="T23" fmla="*/ 0 h 110"/>
                <a:gd name="T24" fmla="*/ 1 w 99"/>
                <a:gd name="T25" fmla="*/ 0 h 110"/>
                <a:gd name="T26" fmla="*/ 1 w 99"/>
                <a:gd name="T27" fmla="*/ 0 h 110"/>
                <a:gd name="T28" fmla="*/ 1 w 99"/>
                <a:gd name="T29" fmla="*/ 0 h 110"/>
                <a:gd name="T30" fmla="*/ 1 w 99"/>
                <a:gd name="T31" fmla="*/ 0 h 110"/>
                <a:gd name="T32" fmla="*/ 1 w 99"/>
                <a:gd name="T33" fmla="*/ 0 h 110"/>
                <a:gd name="T34" fmla="*/ 1 w 99"/>
                <a:gd name="T35" fmla="*/ 0 h 110"/>
                <a:gd name="T36" fmla="*/ 1 w 99"/>
                <a:gd name="T37" fmla="*/ 0 h 110"/>
                <a:gd name="T38" fmla="*/ 1 w 99"/>
                <a:gd name="T39" fmla="*/ 0 h 110"/>
                <a:gd name="T40" fmla="*/ 1 w 99"/>
                <a:gd name="T41" fmla="*/ 0 h 11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9"/>
                <a:gd name="T64" fmla="*/ 0 h 110"/>
                <a:gd name="T65" fmla="*/ 99 w 99"/>
                <a:gd name="T66" fmla="*/ 110 h 11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9" h="110">
                  <a:moveTo>
                    <a:pt x="99" y="25"/>
                  </a:move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1E3FB03E-F1B0-4112-9409-DB920DC1778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5" y="2510"/>
              <a:ext cx="52" cy="46"/>
            </a:xfrm>
            <a:custGeom>
              <a:avLst/>
              <a:gdLst>
                <a:gd name="T0" fmla="*/ 1 w 99"/>
                <a:gd name="T1" fmla="*/ 0 h 110"/>
                <a:gd name="T2" fmla="*/ 1 w 99"/>
                <a:gd name="T3" fmla="*/ 0 h 110"/>
                <a:gd name="T4" fmla="*/ 1 w 99"/>
                <a:gd name="T5" fmla="*/ 0 h 110"/>
                <a:gd name="T6" fmla="*/ 1 w 99"/>
                <a:gd name="T7" fmla="*/ 0 h 110"/>
                <a:gd name="T8" fmla="*/ 1 w 99"/>
                <a:gd name="T9" fmla="*/ 0 h 110"/>
                <a:gd name="T10" fmla="*/ 1 w 99"/>
                <a:gd name="T11" fmla="*/ 0 h 110"/>
                <a:gd name="T12" fmla="*/ 1 w 99"/>
                <a:gd name="T13" fmla="*/ 0 h 110"/>
                <a:gd name="T14" fmla="*/ 1 w 99"/>
                <a:gd name="T15" fmla="*/ 0 h 110"/>
                <a:gd name="T16" fmla="*/ 1 w 99"/>
                <a:gd name="T17" fmla="*/ 0 h 110"/>
                <a:gd name="T18" fmla="*/ 1 w 99"/>
                <a:gd name="T19" fmla="*/ 0 h 110"/>
                <a:gd name="T20" fmla="*/ 1 w 99"/>
                <a:gd name="T21" fmla="*/ 0 h 110"/>
                <a:gd name="T22" fmla="*/ 0 w 99"/>
                <a:gd name="T23" fmla="*/ 0 h 110"/>
                <a:gd name="T24" fmla="*/ 0 w 99"/>
                <a:gd name="T25" fmla="*/ 0 h 110"/>
                <a:gd name="T26" fmla="*/ 0 w 99"/>
                <a:gd name="T27" fmla="*/ 0 h 110"/>
                <a:gd name="T28" fmla="*/ 1 w 99"/>
                <a:gd name="T29" fmla="*/ 0 h 110"/>
                <a:gd name="T30" fmla="*/ 1 w 99"/>
                <a:gd name="T31" fmla="*/ 0 h 110"/>
                <a:gd name="T32" fmla="*/ 1 w 99"/>
                <a:gd name="T33" fmla="*/ 0 h 110"/>
                <a:gd name="T34" fmla="*/ 1 w 99"/>
                <a:gd name="T35" fmla="*/ 0 h 110"/>
                <a:gd name="T36" fmla="*/ 1 w 99"/>
                <a:gd name="T37" fmla="*/ 0 h 110"/>
                <a:gd name="T38" fmla="*/ 1 w 99"/>
                <a:gd name="T39" fmla="*/ 0 h 110"/>
                <a:gd name="T40" fmla="*/ 1 w 99"/>
                <a:gd name="T41" fmla="*/ 0 h 110"/>
                <a:gd name="T42" fmla="*/ 1 w 99"/>
                <a:gd name="T43" fmla="*/ 0 h 110"/>
                <a:gd name="T44" fmla="*/ 1 w 99"/>
                <a:gd name="T45" fmla="*/ 0 h 110"/>
                <a:gd name="T46" fmla="*/ 1 w 99"/>
                <a:gd name="T47" fmla="*/ 0 h 110"/>
                <a:gd name="T48" fmla="*/ 1 w 99"/>
                <a:gd name="T49" fmla="*/ 0 h 1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9"/>
                <a:gd name="T76" fmla="*/ 0 h 110"/>
                <a:gd name="T77" fmla="*/ 99 w 99"/>
                <a:gd name="T78" fmla="*/ 110 h 1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9" h="110">
                  <a:moveTo>
                    <a:pt x="99" y="25"/>
                  </a:moveTo>
                  <a:lnTo>
                    <a:pt x="99" y="25"/>
                  </a:ln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5EC27D08-78D4-4CF9-9170-87BBA8992E3B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89" y="2417"/>
              <a:ext cx="82" cy="70"/>
            </a:xfrm>
            <a:custGeom>
              <a:avLst/>
              <a:gdLst>
                <a:gd name="T0" fmla="*/ 1 w 156"/>
                <a:gd name="T1" fmla="*/ 0 h 164"/>
                <a:gd name="T2" fmla="*/ 1 w 156"/>
                <a:gd name="T3" fmla="*/ 0 h 164"/>
                <a:gd name="T4" fmla="*/ 1 w 156"/>
                <a:gd name="T5" fmla="*/ 0 h 164"/>
                <a:gd name="T6" fmla="*/ 1 w 156"/>
                <a:gd name="T7" fmla="*/ 0 h 164"/>
                <a:gd name="T8" fmla="*/ 1 w 156"/>
                <a:gd name="T9" fmla="*/ 0 h 164"/>
                <a:gd name="T10" fmla="*/ 1 w 156"/>
                <a:gd name="T11" fmla="*/ 0 h 164"/>
                <a:gd name="T12" fmla="*/ 1 w 156"/>
                <a:gd name="T13" fmla="*/ 0 h 164"/>
                <a:gd name="T14" fmla="*/ 1 w 156"/>
                <a:gd name="T15" fmla="*/ 0 h 164"/>
                <a:gd name="T16" fmla="*/ 1 w 156"/>
                <a:gd name="T17" fmla="*/ 0 h 164"/>
                <a:gd name="T18" fmla="*/ 1 w 156"/>
                <a:gd name="T19" fmla="*/ 0 h 164"/>
                <a:gd name="T20" fmla="*/ 1 w 156"/>
                <a:gd name="T21" fmla="*/ 0 h 164"/>
                <a:gd name="T22" fmla="*/ 1 w 156"/>
                <a:gd name="T23" fmla="*/ 0 h 164"/>
                <a:gd name="T24" fmla="*/ 1 w 156"/>
                <a:gd name="T25" fmla="*/ 0 h 164"/>
                <a:gd name="T26" fmla="*/ 1 w 156"/>
                <a:gd name="T27" fmla="*/ 0 h 164"/>
                <a:gd name="T28" fmla="*/ 1 w 156"/>
                <a:gd name="T29" fmla="*/ 0 h 164"/>
                <a:gd name="T30" fmla="*/ 1 w 156"/>
                <a:gd name="T31" fmla="*/ 0 h 164"/>
                <a:gd name="T32" fmla="*/ 1 w 156"/>
                <a:gd name="T33" fmla="*/ 0 h 164"/>
                <a:gd name="T34" fmla="*/ 1 w 156"/>
                <a:gd name="T35" fmla="*/ 0 h 164"/>
                <a:gd name="T36" fmla="*/ 1 w 156"/>
                <a:gd name="T37" fmla="*/ 0 h 164"/>
                <a:gd name="T38" fmla="*/ 1 w 156"/>
                <a:gd name="T39" fmla="*/ 0 h 164"/>
                <a:gd name="T40" fmla="*/ 1 w 156"/>
                <a:gd name="T41" fmla="*/ 0 h 164"/>
                <a:gd name="T42" fmla="*/ 1 w 156"/>
                <a:gd name="T43" fmla="*/ 0 h 164"/>
                <a:gd name="T44" fmla="*/ 0 w 156"/>
                <a:gd name="T45" fmla="*/ 0 h 164"/>
                <a:gd name="T46" fmla="*/ 1 w 156"/>
                <a:gd name="T47" fmla="*/ 0 h 164"/>
                <a:gd name="T48" fmla="*/ 1 w 156"/>
                <a:gd name="T49" fmla="*/ 0 h 1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6"/>
                <a:gd name="T76" fmla="*/ 0 h 164"/>
                <a:gd name="T77" fmla="*/ 156 w 156"/>
                <a:gd name="T78" fmla="*/ 164 h 1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6" h="164">
                  <a:moveTo>
                    <a:pt x="26" y="153"/>
                  </a:move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AFB2B7DA-EF29-4AFE-9958-1473C52D0ED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89" y="2417"/>
              <a:ext cx="82" cy="70"/>
            </a:xfrm>
            <a:custGeom>
              <a:avLst/>
              <a:gdLst>
                <a:gd name="T0" fmla="*/ 1 w 156"/>
                <a:gd name="T1" fmla="*/ 0 h 164"/>
                <a:gd name="T2" fmla="*/ 1 w 156"/>
                <a:gd name="T3" fmla="*/ 0 h 164"/>
                <a:gd name="T4" fmla="*/ 1 w 156"/>
                <a:gd name="T5" fmla="*/ 0 h 164"/>
                <a:gd name="T6" fmla="*/ 1 w 156"/>
                <a:gd name="T7" fmla="*/ 0 h 164"/>
                <a:gd name="T8" fmla="*/ 1 w 156"/>
                <a:gd name="T9" fmla="*/ 0 h 164"/>
                <a:gd name="T10" fmla="*/ 1 w 156"/>
                <a:gd name="T11" fmla="*/ 0 h 164"/>
                <a:gd name="T12" fmla="*/ 1 w 156"/>
                <a:gd name="T13" fmla="*/ 0 h 164"/>
                <a:gd name="T14" fmla="*/ 1 w 156"/>
                <a:gd name="T15" fmla="*/ 0 h 164"/>
                <a:gd name="T16" fmla="*/ 1 w 156"/>
                <a:gd name="T17" fmla="*/ 0 h 164"/>
                <a:gd name="T18" fmla="*/ 1 w 156"/>
                <a:gd name="T19" fmla="*/ 0 h 164"/>
                <a:gd name="T20" fmla="*/ 1 w 156"/>
                <a:gd name="T21" fmla="*/ 0 h 164"/>
                <a:gd name="T22" fmla="*/ 1 w 156"/>
                <a:gd name="T23" fmla="*/ 0 h 164"/>
                <a:gd name="T24" fmla="*/ 1 w 156"/>
                <a:gd name="T25" fmla="*/ 0 h 164"/>
                <a:gd name="T26" fmla="*/ 1 w 156"/>
                <a:gd name="T27" fmla="*/ 0 h 164"/>
                <a:gd name="T28" fmla="*/ 1 w 156"/>
                <a:gd name="T29" fmla="*/ 0 h 164"/>
                <a:gd name="T30" fmla="*/ 1 w 156"/>
                <a:gd name="T31" fmla="*/ 0 h 164"/>
                <a:gd name="T32" fmla="*/ 1 w 156"/>
                <a:gd name="T33" fmla="*/ 0 h 164"/>
                <a:gd name="T34" fmla="*/ 1 w 156"/>
                <a:gd name="T35" fmla="*/ 0 h 164"/>
                <a:gd name="T36" fmla="*/ 1 w 156"/>
                <a:gd name="T37" fmla="*/ 0 h 164"/>
                <a:gd name="T38" fmla="*/ 1 w 156"/>
                <a:gd name="T39" fmla="*/ 0 h 164"/>
                <a:gd name="T40" fmla="*/ 1 w 156"/>
                <a:gd name="T41" fmla="*/ 0 h 164"/>
                <a:gd name="T42" fmla="*/ 1 w 156"/>
                <a:gd name="T43" fmla="*/ 0 h 164"/>
                <a:gd name="T44" fmla="*/ 1 w 156"/>
                <a:gd name="T45" fmla="*/ 0 h 164"/>
                <a:gd name="T46" fmla="*/ 1 w 156"/>
                <a:gd name="T47" fmla="*/ 0 h 164"/>
                <a:gd name="T48" fmla="*/ 1 w 156"/>
                <a:gd name="T49" fmla="*/ 0 h 164"/>
                <a:gd name="T50" fmla="*/ 1 w 156"/>
                <a:gd name="T51" fmla="*/ 0 h 164"/>
                <a:gd name="T52" fmla="*/ 0 w 156"/>
                <a:gd name="T53" fmla="*/ 0 h 164"/>
                <a:gd name="T54" fmla="*/ 1 w 156"/>
                <a:gd name="T55" fmla="*/ 0 h 164"/>
                <a:gd name="T56" fmla="*/ 1 w 156"/>
                <a:gd name="T57" fmla="*/ 0 h 16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6"/>
                <a:gd name="T88" fmla="*/ 0 h 164"/>
                <a:gd name="T89" fmla="*/ 156 w 156"/>
                <a:gd name="T90" fmla="*/ 164 h 16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6" h="164">
                  <a:moveTo>
                    <a:pt x="26" y="153"/>
                  </a:moveTo>
                  <a:lnTo>
                    <a:pt x="26" y="153"/>
                  </a:ln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A306C07D-5FCC-4BB7-AF01-CC71D45D90B2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24" y="2487"/>
              <a:ext cx="60" cy="105"/>
            </a:xfrm>
            <a:custGeom>
              <a:avLst/>
              <a:gdLst>
                <a:gd name="T0" fmla="*/ 1 w 115"/>
                <a:gd name="T1" fmla="*/ 0 h 249"/>
                <a:gd name="T2" fmla="*/ 1 w 115"/>
                <a:gd name="T3" fmla="*/ 0 h 249"/>
                <a:gd name="T4" fmla="*/ 1 w 115"/>
                <a:gd name="T5" fmla="*/ 0 h 249"/>
                <a:gd name="T6" fmla="*/ 0 w 115"/>
                <a:gd name="T7" fmla="*/ 0 h 249"/>
                <a:gd name="T8" fmla="*/ 1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CA1E853E-093E-4AE7-A9ED-3F5105A08F1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24" y="2487"/>
              <a:ext cx="60" cy="105"/>
            </a:xfrm>
            <a:custGeom>
              <a:avLst/>
              <a:gdLst>
                <a:gd name="T0" fmla="*/ 1 w 115"/>
                <a:gd name="T1" fmla="*/ 0 h 249"/>
                <a:gd name="T2" fmla="*/ 1 w 115"/>
                <a:gd name="T3" fmla="*/ 0 h 249"/>
                <a:gd name="T4" fmla="*/ 1 w 115"/>
                <a:gd name="T5" fmla="*/ 0 h 249"/>
                <a:gd name="T6" fmla="*/ 0 w 115"/>
                <a:gd name="T7" fmla="*/ 0 h 249"/>
                <a:gd name="T8" fmla="*/ 1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573E4348-90EE-429E-A548-FBDE2C6A6CE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2" y="2472"/>
              <a:ext cx="49" cy="193"/>
            </a:xfrm>
            <a:custGeom>
              <a:avLst/>
              <a:gdLst>
                <a:gd name="T0" fmla="*/ 1 w 95"/>
                <a:gd name="T1" fmla="*/ 0 h 459"/>
                <a:gd name="T2" fmla="*/ 1 w 95"/>
                <a:gd name="T3" fmla="*/ 0 h 459"/>
                <a:gd name="T4" fmla="*/ 1 w 95"/>
                <a:gd name="T5" fmla="*/ 0 h 459"/>
                <a:gd name="T6" fmla="*/ 1 w 95"/>
                <a:gd name="T7" fmla="*/ 0 h 459"/>
                <a:gd name="T8" fmla="*/ 1 w 95"/>
                <a:gd name="T9" fmla="*/ 0 h 459"/>
                <a:gd name="T10" fmla="*/ 1 w 95"/>
                <a:gd name="T11" fmla="*/ 0 h 459"/>
                <a:gd name="T12" fmla="*/ 1 w 95"/>
                <a:gd name="T13" fmla="*/ 0 h 459"/>
                <a:gd name="T14" fmla="*/ 0 w 95"/>
                <a:gd name="T15" fmla="*/ 0 h 459"/>
                <a:gd name="T16" fmla="*/ 0 w 95"/>
                <a:gd name="T17" fmla="*/ 0 h 459"/>
                <a:gd name="T18" fmla="*/ 1 w 95"/>
                <a:gd name="T19" fmla="*/ 0 h 459"/>
                <a:gd name="T20" fmla="*/ 1 w 95"/>
                <a:gd name="T21" fmla="*/ 0 h 459"/>
                <a:gd name="T22" fmla="*/ 1 w 95"/>
                <a:gd name="T23" fmla="*/ 0 h 459"/>
                <a:gd name="T24" fmla="*/ 1 w 95"/>
                <a:gd name="T25" fmla="*/ 0 h 459"/>
                <a:gd name="T26" fmla="*/ 1 w 95"/>
                <a:gd name="T27" fmla="*/ 0 h 459"/>
                <a:gd name="T28" fmla="*/ 1 w 95"/>
                <a:gd name="T29" fmla="*/ 0 h 459"/>
                <a:gd name="T30" fmla="*/ 1 w 95"/>
                <a:gd name="T31" fmla="*/ 0 h 459"/>
                <a:gd name="T32" fmla="*/ 1 w 95"/>
                <a:gd name="T33" fmla="*/ 0 h 459"/>
                <a:gd name="T34" fmla="*/ 1 w 95"/>
                <a:gd name="T35" fmla="*/ 0 h 459"/>
                <a:gd name="T36" fmla="*/ 1 w 95"/>
                <a:gd name="T37" fmla="*/ 0 h 459"/>
                <a:gd name="T38" fmla="*/ 1 w 95"/>
                <a:gd name="T39" fmla="*/ 0 h 459"/>
                <a:gd name="T40" fmla="*/ 1 w 95"/>
                <a:gd name="T41" fmla="*/ 0 h 459"/>
                <a:gd name="T42" fmla="*/ 1 w 95"/>
                <a:gd name="T43" fmla="*/ 0 h 459"/>
                <a:gd name="T44" fmla="*/ 1 w 95"/>
                <a:gd name="T45" fmla="*/ 0 h 459"/>
                <a:gd name="T46" fmla="*/ 1 w 95"/>
                <a:gd name="T47" fmla="*/ 0 h 459"/>
                <a:gd name="T48" fmla="*/ 1 w 95"/>
                <a:gd name="T49" fmla="*/ 0 h 459"/>
                <a:gd name="T50" fmla="*/ 1 w 95"/>
                <a:gd name="T51" fmla="*/ 0 h 459"/>
                <a:gd name="T52" fmla="*/ 1 w 95"/>
                <a:gd name="T53" fmla="*/ 0 h 459"/>
                <a:gd name="T54" fmla="*/ 1 w 95"/>
                <a:gd name="T55" fmla="*/ 0 h 459"/>
                <a:gd name="T56" fmla="*/ 1 w 95"/>
                <a:gd name="T57" fmla="*/ 0 h 459"/>
                <a:gd name="T58" fmla="*/ 1 w 95"/>
                <a:gd name="T59" fmla="*/ 0 h 459"/>
                <a:gd name="T60" fmla="*/ 1 w 95"/>
                <a:gd name="T61" fmla="*/ 0 h 459"/>
                <a:gd name="T62" fmla="*/ 1 w 95"/>
                <a:gd name="T63" fmla="*/ 0 h 459"/>
                <a:gd name="T64" fmla="*/ 1 w 95"/>
                <a:gd name="T65" fmla="*/ 0 h 459"/>
                <a:gd name="T66" fmla="*/ 1 w 95"/>
                <a:gd name="T67" fmla="*/ 0 h 459"/>
                <a:gd name="T68" fmla="*/ 1 w 95"/>
                <a:gd name="T69" fmla="*/ 0 h 459"/>
                <a:gd name="T70" fmla="*/ 1 w 95"/>
                <a:gd name="T71" fmla="*/ 0 h 459"/>
                <a:gd name="T72" fmla="*/ 1 w 95"/>
                <a:gd name="T73" fmla="*/ 0 h 4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5"/>
                <a:gd name="T112" fmla="*/ 0 h 459"/>
                <a:gd name="T113" fmla="*/ 95 w 95"/>
                <a:gd name="T114" fmla="*/ 459 h 45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5" h="459">
                  <a:moveTo>
                    <a:pt x="13" y="326"/>
                  </a:move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46EBB358-D550-41B2-9A2C-3ED38BFB6536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2" y="2472"/>
              <a:ext cx="49" cy="193"/>
            </a:xfrm>
            <a:custGeom>
              <a:avLst/>
              <a:gdLst>
                <a:gd name="T0" fmla="*/ 1 w 95"/>
                <a:gd name="T1" fmla="*/ 0 h 459"/>
                <a:gd name="T2" fmla="*/ 1 w 95"/>
                <a:gd name="T3" fmla="*/ 0 h 459"/>
                <a:gd name="T4" fmla="*/ 1 w 95"/>
                <a:gd name="T5" fmla="*/ 0 h 459"/>
                <a:gd name="T6" fmla="*/ 1 w 95"/>
                <a:gd name="T7" fmla="*/ 0 h 459"/>
                <a:gd name="T8" fmla="*/ 1 w 95"/>
                <a:gd name="T9" fmla="*/ 0 h 459"/>
                <a:gd name="T10" fmla="*/ 1 w 95"/>
                <a:gd name="T11" fmla="*/ 0 h 459"/>
                <a:gd name="T12" fmla="*/ 1 w 95"/>
                <a:gd name="T13" fmla="*/ 0 h 459"/>
                <a:gd name="T14" fmla="*/ 1 w 95"/>
                <a:gd name="T15" fmla="*/ 0 h 459"/>
                <a:gd name="T16" fmla="*/ 1 w 95"/>
                <a:gd name="T17" fmla="*/ 0 h 459"/>
                <a:gd name="T18" fmla="*/ 0 w 95"/>
                <a:gd name="T19" fmla="*/ 0 h 459"/>
                <a:gd name="T20" fmla="*/ 0 w 95"/>
                <a:gd name="T21" fmla="*/ 0 h 459"/>
                <a:gd name="T22" fmla="*/ 0 w 95"/>
                <a:gd name="T23" fmla="*/ 0 h 459"/>
                <a:gd name="T24" fmla="*/ 1 w 95"/>
                <a:gd name="T25" fmla="*/ 0 h 459"/>
                <a:gd name="T26" fmla="*/ 1 w 95"/>
                <a:gd name="T27" fmla="*/ 0 h 459"/>
                <a:gd name="T28" fmla="*/ 1 w 95"/>
                <a:gd name="T29" fmla="*/ 0 h 459"/>
                <a:gd name="T30" fmla="*/ 1 w 95"/>
                <a:gd name="T31" fmla="*/ 0 h 459"/>
                <a:gd name="T32" fmla="*/ 1 w 95"/>
                <a:gd name="T33" fmla="*/ 0 h 459"/>
                <a:gd name="T34" fmla="*/ 1 w 95"/>
                <a:gd name="T35" fmla="*/ 0 h 459"/>
                <a:gd name="T36" fmla="*/ 1 w 95"/>
                <a:gd name="T37" fmla="*/ 0 h 459"/>
                <a:gd name="T38" fmla="*/ 1 w 95"/>
                <a:gd name="T39" fmla="*/ 0 h 459"/>
                <a:gd name="T40" fmla="*/ 1 w 95"/>
                <a:gd name="T41" fmla="*/ 0 h 459"/>
                <a:gd name="T42" fmla="*/ 1 w 95"/>
                <a:gd name="T43" fmla="*/ 0 h 459"/>
                <a:gd name="T44" fmla="*/ 1 w 95"/>
                <a:gd name="T45" fmla="*/ 0 h 459"/>
                <a:gd name="T46" fmla="*/ 1 w 95"/>
                <a:gd name="T47" fmla="*/ 0 h 459"/>
                <a:gd name="T48" fmla="*/ 1 w 95"/>
                <a:gd name="T49" fmla="*/ 0 h 459"/>
                <a:gd name="T50" fmla="*/ 1 w 95"/>
                <a:gd name="T51" fmla="*/ 0 h 459"/>
                <a:gd name="T52" fmla="*/ 1 w 95"/>
                <a:gd name="T53" fmla="*/ 0 h 459"/>
                <a:gd name="T54" fmla="*/ 1 w 95"/>
                <a:gd name="T55" fmla="*/ 0 h 459"/>
                <a:gd name="T56" fmla="*/ 1 w 95"/>
                <a:gd name="T57" fmla="*/ 0 h 459"/>
                <a:gd name="T58" fmla="*/ 1 w 95"/>
                <a:gd name="T59" fmla="*/ 0 h 459"/>
                <a:gd name="T60" fmla="*/ 1 w 95"/>
                <a:gd name="T61" fmla="*/ 0 h 459"/>
                <a:gd name="T62" fmla="*/ 1 w 95"/>
                <a:gd name="T63" fmla="*/ 0 h 459"/>
                <a:gd name="T64" fmla="*/ 1 w 95"/>
                <a:gd name="T65" fmla="*/ 0 h 459"/>
                <a:gd name="T66" fmla="*/ 1 w 95"/>
                <a:gd name="T67" fmla="*/ 0 h 459"/>
                <a:gd name="T68" fmla="*/ 1 w 95"/>
                <a:gd name="T69" fmla="*/ 0 h 459"/>
                <a:gd name="T70" fmla="*/ 1 w 95"/>
                <a:gd name="T71" fmla="*/ 0 h 459"/>
                <a:gd name="T72" fmla="*/ 1 w 95"/>
                <a:gd name="T73" fmla="*/ 0 h 459"/>
                <a:gd name="T74" fmla="*/ 1 w 95"/>
                <a:gd name="T75" fmla="*/ 0 h 459"/>
                <a:gd name="T76" fmla="*/ 1 w 95"/>
                <a:gd name="T77" fmla="*/ 0 h 459"/>
                <a:gd name="T78" fmla="*/ 1 w 95"/>
                <a:gd name="T79" fmla="*/ 0 h 459"/>
                <a:gd name="T80" fmla="*/ 1 w 95"/>
                <a:gd name="T81" fmla="*/ 0 h 459"/>
                <a:gd name="T82" fmla="*/ 1 w 95"/>
                <a:gd name="T83" fmla="*/ 0 h 459"/>
                <a:gd name="T84" fmla="*/ 1 w 95"/>
                <a:gd name="T85" fmla="*/ 0 h 45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5"/>
                <a:gd name="T130" fmla="*/ 0 h 459"/>
                <a:gd name="T131" fmla="*/ 95 w 95"/>
                <a:gd name="T132" fmla="*/ 459 h 45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5" h="459">
                  <a:moveTo>
                    <a:pt x="13" y="326"/>
                  </a:moveTo>
                  <a:lnTo>
                    <a:pt x="13" y="326"/>
                  </a:ln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561F2099-EAB5-4BAB-B453-30A70C85BC9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71" y="2655"/>
              <a:ext cx="36" cy="37"/>
            </a:xfrm>
            <a:custGeom>
              <a:avLst/>
              <a:gdLst>
                <a:gd name="T0" fmla="*/ 1 w 66"/>
                <a:gd name="T1" fmla="*/ 0 h 86"/>
                <a:gd name="T2" fmla="*/ 1 w 66"/>
                <a:gd name="T3" fmla="*/ 0 h 86"/>
                <a:gd name="T4" fmla="*/ 1 w 66"/>
                <a:gd name="T5" fmla="*/ 0 h 86"/>
                <a:gd name="T6" fmla="*/ 1 w 66"/>
                <a:gd name="T7" fmla="*/ 0 h 86"/>
                <a:gd name="T8" fmla="*/ 1 w 66"/>
                <a:gd name="T9" fmla="*/ 0 h 86"/>
                <a:gd name="T10" fmla="*/ 0 w 66"/>
                <a:gd name="T11" fmla="*/ 0 h 86"/>
                <a:gd name="T12" fmla="*/ 1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16288331-0351-4103-85E4-F2E0360F4EC9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71" y="2655"/>
              <a:ext cx="36" cy="37"/>
            </a:xfrm>
            <a:custGeom>
              <a:avLst/>
              <a:gdLst>
                <a:gd name="T0" fmla="*/ 1 w 66"/>
                <a:gd name="T1" fmla="*/ 0 h 86"/>
                <a:gd name="T2" fmla="*/ 1 w 66"/>
                <a:gd name="T3" fmla="*/ 0 h 86"/>
                <a:gd name="T4" fmla="*/ 1 w 66"/>
                <a:gd name="T5" fmla="*/ 0 h 86"/>
                <a:gd name="T6" fmla="*/ 1 w 66"/>
                <a:gd name="T7" fmla="*/ 0 h 86"/>
                <a:gd name="T8" fmla="*/ 1 w 66"/>
                <a:gd name="T9" fmla="*/ 0 h 86"/>
                <a:gd name="T10" fmla="*/ 0 w 66"/>
                <a:gd name="T11" fmla="*/ 0 h 86"/>
                <a:gd name="T12" fmla="*/ 1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A375A418-05E8-45B0-83ED-7BA454503F8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36" y="2571"/>
              <a:ext cx="221" cy="51"/>
            </a:xfrm>
            <a:custGeom>
              <a:avLst/>
              <a:gdLst>
                <a:gd name="T0" fmla="*/ 1 w 416"/>
                <a:gd name="T1" fmla="*/ 0 h 123"/>
                <a:gd name="T2" fmla="*/ 1 w 416"/>
                <a:gd name="T3" fmla="*/ 0 h 123"/>
                <a:gd name="T4" fmla="*/ 0 w 416"/>
                <a:gd name="T5" fmla="*/ 0 h 123"/>
                <a:gd name="T6" fmla="*/ 1 w 416"/>
                <a:gd name="T7" fmla="*/ 0 h 123"/>
                <a:gd name="T8" fmla="*/ 1 w 416"/>
                <a:gd name="T9" fmla="*/ 0 h 123"/>
                <a:gd name="T10" fmla="*/ 1 w 416"/>
                <a:gd name="T11" fmla="*/ 0 h 123"/>
                <a:gd name="T12" fmla="*/ 1 w 416"/>
                <a:gd name="T13" fmla="*/ 0 h 123"/>
                <a:gd name="T14" fmla="*/ 1 w 416"/>
                <a:gd name="T15" fmla="*/ 0 h 123"/>
                <a:gd name="T16" fmla="*/ 1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8FC3FD4D-2046-4918-BAD6-D5D3FB425882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36" y="2571"/>
              <a:ext cx="221" cy="51"/>
            </a:xfrm>
            <a:custGeom>
              <a:avLst/>
              <a:gdLst>
                <a:gd name="T0" fmla="*/ 1 w 416"/>
                <a:gd name="T1" fmla="*/ 0 h 123"/>
                <a:gd name="T2" fmla="*/ 1 w 416"/>
                <a:gd name="T3" fmla="*/ 0 h 123"/>
                <a:gd name="T4" fmla="*/ 0 w 416"/>
                <a:gd name="T5" fmla="*/ 0 h 123"/>
                <a:gd name="T6" fmla="*/ 1 w 416"/>
                <a:gd name="T7" fmla="*/ 0 h 123"/>
                <a:gd name="T8" fmla="*/ 1 w 416"/>
                <a:gd name="T9" fmla="*/ 0 h 123"/>
                <a:gd name="T10" fmla="*/ 1 w 416"/>
                <a:gd name="T11" fmla="*/ 0 h 123"/>
                <a:gd name="T12" fmla="*/ 1 w 416"/>
                <a:gd name="T13" fmla="*/ 0 h 123"/>
                <a:gd name="T14" fmla="*/ 1 w 416"/>
                <a:gd name="T15" fmla="*/ 0 h 123"/>
                <a:gd name="T16" fmla="*/ 1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7" name="Rectangle 35">
              <a:extLst>
                <a:ext uri="{FF2B5EF4-FFF2-40B4-BE49-F238E27FC236}">
                  <a16:creationId xmlns:a16="http://schemas.microsoft.com/office/drawing/2014/main" id="{84022794-CC30-49E0-A031-08AE66733AC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654" y="2588"/>
              <a:ext cx="101" cy="55"/>
            </a:xfrm>
            <a:prstGeom prst="rect">
              <a:avLst/>
            </a:pr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8" name="Rectangle 36">
              <a:extLst>
                <a:ext uri="{FF2B5EF4-FFF2-40B4-BE49-F238E27FC236}">
                  <a16:creationId xmlns:a16="http://schemas.microsoft.com/office/drawing/2014/main" id="{37DE33C6-97FB-48B8-B603-C8DBBBD65D4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654" y="2588"/>
              <a:ext cx="101" cy="55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125678C7-1B7D-4FCE-B711-6D97A802E03E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7" y="2531"/>
              <a:ext cx="69" cy="37"/>
            </a:xfrm>
            <a:custGeom>
              <a:avLst/>
              <a:gdLst>
                <a:gd name="T0" fmla="*/ 1 w 128"/>
                <a:gd name="T1" fmla="*/ 0 h 88"/>
                <a:gd name="T2" fmla="*/ 1 w 128"/>
                <a:gd name="T3" fmla="*/ 0 h 88"/>
                <a:gd name="T4" fmla="*/ 1 w 128"/>
                <a:gd name="T5" fmla="*/ 0 h 88"/>
                <a:gd name="T6" fmla="*/ 1 w 128"/>
                <a:gd name="T7" fmla="*/ 0 h 88"/>
                <a:gd name="T8" fmla="*/ 1 w 128"/>
                <a:gd name="T9" fmla="*/ 0 h 88"/>
                <a:gd name="T10" fmla="*/ 1 w 128"/>
                <a:gd name="T11" fmla="*/ 0 h 88"/>
                <a:gd name="T12" fmla="*/ 1 w 128"/>
                <a:gd name="T13" fmla="*/ 0 h 88"/>
                <a:gd name="T14" fmla="*/ 1 w 128"/>
                <a:gd name="T15" fmla="*/ 0 h 88"/>
                <a:gd name="T16" fmla="*/ 0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1 w 128"/>
                <a:gd name="T27" fmla="*/ 0 h 88"/>
                <a:gd name="T28" fmla="*/ 1 w 128"/>
                <a:gd name="T29" fmla="*/ 0 h 8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8"/>
                <a:gd name="T46" fmla="*/ 0 h 88"/>
                <a:gd name="T47" fmla="*/ 128 w 128"/>
                <a:gd name="T48" fmla="*/ 88 h 8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8" h="88">
                  <a:moveTo>
                    <a:pt x="122" y="4"/>
                  </a:move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0A22F9D6-B43E-4246-8860-143AFD999B5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7" y="2531"/>
              <a:ext cx="69" cy="37"/>
            </a:xfrm>
            <a:custGeom>
              <a:avLst/>
              <a:gdLst>
                <a:gd name="T0" fmla="*/ 1 w 128"/>
                <a:gd name="T1" fmla="*/ 0 h 88"/>
                <a:gd name="T2" fmla="*/ 1 w 128"/>
                <a:gd name="T3" fmla="*/ 0 h 88"/>
                <a:gd name="T4" fmla="*/ 1 w 128"/>
                <a:gd name="T5" fmla="*/ 0 h 88"/>
                <a:gd name="T6" fmla="*/ 1 w 128"/>
                <a:gd name="T7" fmla="*/ 0 h 88"/>
                <a:gd name="T8" fmla="*/ 1 w 128"/>
                <a:gd name="T9" fmla="*/ 0 h 88"/>
                <a:gd name="T10" fmla="*/ 1 w 128"/>
                <a:gd name="T11" fmla="*/ 0 h 88"/>
                <a:gd name="T12" fmla="*/ 1 w 128"/>
                <a:gd name="T13" fmla="*/ 0 h 88"/>
                <a:gd name="T14" fmla="*/ 1 w 128"/>
                <a:gd name="T15" fmla="*/ 0 h 88"/>
                <a:gd name="T16" fmla="*/ 1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0 w 128"/>
                <a:gd name="T27" fmla="*/ 0 h 88"/>
                <a:gd name="T28" fmla="*/ 0 w 128"/>
                <a:gd name="T29" fmla="*/ 0 h 88"/>
                <a:gd name="T30" fmla="*/ 1 w 128"/>
                <a:gd name="T31" fmla="*/ 0 h 88"/>
                <a:gd name="T32" fmla="*/ 1 w 128"/>
                <a:gd name="T33" fmla="*/ 0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88"/>
                <a:gd name="T53" fmla="*/ 128 w 128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88">
                  <a:moveTo>
                    <a:pt x="122" y="4"/>
                  </a:moveTo>
                  <a:lnTo>
                    <a:pt x="122" y="4"/>
                  </a:ln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FFB1AD93-CE35-4AFB-8C65-3B131FD453C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16" y="2514"/>
              <a:ext cx="170" cy="274"/>
            </a:xfrm>
            <a:custGeom>
              <a:avLst/>
              <a:gdLst>
                <a:gd name="T0" fmla="*/ 1 w 321"/>
                <a:gd name="T1" fmla="*/ 0 h 651"/>
                <a:gd name="T2" fmla="*/ 1 w 321"/>
                <a:gd name="T3" fmla="*/ 0 h 651"/>
                <a:gd name="T4" fmla="*/ 1 w 321"/>
                <a:gd name="T5" fmla="*/ 0 h 651"/>
                <a:gd name="T6" fmla="*/ 1 w 321"/>
                <a:gd name="T7" fmla="*/ 0 h 651"/>
                <a:gd name="T8" fmla="*/ 1 w 321"/>
                <a:gd name="T9" fmla="*/ 0 h 651"/>
                <a:gd name="T10" fmla="*/ 1 w 321"/>
                <a:gd name="T11" fmla="*/ 0 h 651"/>
                <a:gd name="T12" fmla="*/ 1 w 321"/>
                <a:gd name="T13" fmla="*/ 0 h 651"/>
                <a:gd name="T14" fmla="*/ 1 w 321"/>
                <a:gd name="T15" fmla="*/ 0 h 651"/>
                <a:gd name="T16" fmla="*/ 1 w 321"/>
                <a:gd name="T17" fmla="*/ 0 h 651"/>
                <a:gd name="T18" fmla="*/ 1 w 321"/>
                <a:gd name="T19" fmla="*/ 0 h 651"/>
                <a:gd name="T20" fmla="*/ 1 w 321"/>
                <a:gd name="T21" fmla="*/ 0 h 651"/>
                <a:gd name="T22" fmla="*/ 1 w 321"/>
                <a:gd name="T23" fmla="*/ 0 h 651"/>
                <a:gd name="T24" fmla="*/ 1 w 321"/>
                <a:gd name="T25" fmla="*/ 0 h 651"/>
                <a:gd name="T26" fmla="*/ 1 w 321"/>
                <a:gd name="T27" fmla="*/ 0 h 651"/>
                <a:gd name="T28" fmla="*/ 0 w 321"/>
                <a:gd name="T29" fmla="*/ 0 h 651"/>
                <a:gd name="T30" fmla="*/ 0 w 321"/>
                <a:gd name="T31" fmla="*/ 0 h 651"/>
                <a:gd name="T32" fmla="*/ 1 w 321"/>
                <a:gd name="T33" fmla="*/ 0 h 651"/>
                <a:gd name="T34" fmla="*/ 1 w 321"/>
                <a:gd name="T35" fmla="*/ 0 h 651"/>
                <a:gd name="T36" fmla="*/ 1 w 321"/>
                <a:gd name="T37" fmla="*/ 0 h 651"/>
                <a:gd name="T38" fmla="*/ 1 w 321"/>
                <a:gd name="T39" fmla="*/ 0 h 651"/>
                <a:gd name="T40" fmla="*/ 1 w 321"/>
                <a:gd name="T41" fmla="*/ 0 h 651"/>
                <a:gd name="T42" fmla="*/ 1 w 321"/>
                <a:gd name="T43" fmla="*/ 0 h 651"/>
                <a:gd name="T44" fmla="*/ 1 w 321"/>
                <a:gd name="T45" fmla="*/ 0 h 651"/>
                <a:gd name="T46" fmla="*/ 1 w 321"/>
                <a:gd name="T47" fmla="*/ 0 h 651"/>
                <a:gd name="T48" fmla="*/ 1 w 321"/>
                <a:gd name="T49" fmla="*/ 0 h 651"/>
                <a:gd name="T50" fmla="*/ 1 w 321"/>
                <a:gd name="T51" fmla="*/ 0 h 651"/>
                <a:gd name="T52" fmla="*/ 1 w 321"/>
                <a:gd name="T53" fmla="*/ 0 h 651"/>
                <a:gd name="T54" fmla="*/ 1 w 321"/>
                <a:gd name="T55" fmla="*/ 0 h 651"/>
                <a:gd name="T56" fmla="*/ 1 w 321"/>
                <a:gd name="T57" fmla="*/ 0 h 651"/>
                <a:gd name="T58" fmla="*/ 1 w 321"/>
                <a:gd name="T59" fmla="*/ 0 h 651"/>
                <a:gd name="T60" fmla="*/ 1 w 321"/>
                <a:gd name="T61" fmla="*/ 0 h 651"/>
                <a:gd name="T62" fmla="*/ 1 w 321"/>
                <a:gd name="T63" fmla="*/ 0 h 651"/>
                <a:gd name="T64" fmla="*/ 1 w 321"/>
                <a:gd name="T65" fmla="*/ 0 h 651"/>
                <a:gd name="T66" fmla="*/ 1 w 321"/>
                <a:gd name="T67" fmla="*/ 0 h 651"/>
                <a:gd name="T68" fmla="*/ 1 w 321"/>
                <a:gd name="T69" fmla="*/ 0 h 651"/>
                <a:gd name="T70" fmla="*/ 1 w 321"/>
                <a:gd name="T71" fmla="*/ 0 h 651"/>
                <a:gd name="T72" fmla="*/ 1 w 321"/>
                <a:gd name="T73" fmla="*/ 0 h 651"/>
                <a:gd name="T74" fmla="*/ 1 w 321"/>
                <a:gd name="T75" fmla="*/ 0 h 651"/>
                <a:gd name="T76" fmla="*/ 1 w 321"/>
                <a:gd name="T77" fmla="*/ 0 h 651"/>
                <a:gd name="T78" fmla="*/ 1 w 321"/>
                <a:gd name="T79" fmla="*/ 0 h 651"/>
                <a:gd name="T80" fmla="*/ 1 w 321"/>
                <a:gd name="T81" fmla="*/ 0 h 651"/>
                <a:gd name="T82" fmla="*/ 1 w 321"/>
                <a:gd name="T83" fmla="*/ 0 h 651"/>
                <a:gd name="T84" fmla="*/ 1 w 321"/>
                <a:gd name="T85" fmla="*/ 0 h 651"/>
                <a:gd name="T86" fmla="*/ 1 w 321"/>
                <a:gd name="T87" fmla="*/ 0 h 651"/>
                <a:gd name="T88" fmla="*/ 1 w 321"/>
                <a:gd name="T89" fmla="*/ 0 h 651"/>
                <a:gd name="T90" fmla="*/ 1 w 321"/>
                <a:gd name="T91" fmla="*/ 0 h 651"/>
                <a:gd name="T92" fmla="*/ 1 w 321"/>
                <a:gd name="T93" fmla="*/ 0 h 651"/>
                <a:gd name="T94" fmla="*/ 1 w 321"/>
                <a:gd name="T95" fmla="*/ 0 h 651"/>
                <a:gd name="T96" fmla="*/ 1 w 321"/>
                <a:gd name="T97" fmla="*/ 0 h 65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1"/>
                <a:gd name="T148" fmla="*/ 0 h 651"/>
                <a:gd name="T149" fmla="*/ 321 w 321"/>
                <a:gd name="T150" fmla="*/ 651 h 65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1" h="651">
                  <a:moveTo>
                    <a:pt x="208" y="2"/>
                  </a:move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B6E7F6F7-BD1E-4C53-863D-2DF7C12ADFF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16" y="2514"/>
              <a:ext cx="170" cy="274"/>
            </a:xfrm>
            <a:custGeom>
              <a:avLst/>
              <a:gdLst>
                <a:gd name="T0" fmla="*/ 1 w 321"/>
                <a:gd name="T1" fmla="*/ 0 h 651"/>
                <a:gd name="T2" fmla="*/ 1 w 321"/>
                <a:gd name="T3" fmla="*/ 0 h 651"/>
                <a:gd name="T4" fmla="*/ 1 w 321"/>
                <a:gd name="T5" fmla="*/ 0 h 651"/>
                <a:gd name="T6" fmla="*/ 1 w 321"/>
                <a:gd name="T7" fmla="*/ 0 h 651"/>
                <a:gd name="T8" fmla="*/ 1 w 321"/>
                <a:gd name="T9" fmla="*/ 0 h 651"/>
                <a:gd name="T10" fmla="*/ 1 w 321"/>
                <a:gd name="T11" fmla="*/ 0 h 651"/>
                <a:gd name="T12" fmla="*/ 1 w 321"/>
                <a:gd name="T13" fmla="*/ 0 h 651"/>
                <a:gd name="T14" fmla="*/ 1 w 321"/>
                <a:gd name="T15" fmla="*/ 0 h 651"/>
                <a:gd name="T16" fmla="*/ 1 w 321"/>
                <a:gd name="T17" fmla="*/ 0 h 651"/>
                <a:gd name="T18" fmla="*/ 1 w 321"/>
                <a:gd name="T19" fmla="*/ 0 h 651"/>
                <a:gd name="T20" fmla="*/ 1 w 321"/>
                <a:gd name="T21" fmla="*/ 0 h 651"/>
                <a:gd name="T22" fmla="*/ 1 w 321"/>
                <a:gd name="T23" fmla="*/ 0 h 651"/>
                <a:gd name="T24" fmla="*/ 1 w 321"/>
                <a:gd name="T25" fmla="*/ 0 h 651"/>
                <a:gd name="T26" fmla="*/ 1 w 321"/>
                <a:gd name="T27" fmla="*/ 0 h 651"/>
                <a:gd name="T28" fmla="*/ 1 w 321"/>
                <a:gd name="T29" fmla="*/ 0 h 651"/>
                <a:gd name="T30" fmla="*/ 1 w 321"/>
                <a:gd name="T31" fmla="*/ 0 h 651"/>
                <a:gd name="T32" fmla="*/ 0 w 321"/>
                <a:gd name="T33" fmla="*/ 0 h 651"/>
                <a:gd name="T34" fmla="*/ 0 w 321"/>
                <a:gd name="T35" fmla="*/ 0 h 651"/>
                <a:gd name="T36" fmla="*/ 1 w 321"/>
                <a:gd name="T37" fmla="*/ 0 h 651"/>
                <a:gd name="T38" fmla="*/ 1 w 321"/>
                <a:gd name="T39" fmla="*/ 0 h 651"/>
                <a:gd name="T40" fmla="*/ 1 w 321"/>
                <a:gd name="T41" fmla="*/ 0 h 651"/>
                <a:gd name="T42" fmla="*/ 1 w 321"/>
                <a:gd name="T43" fmla="*/ 0 h 651"/>
                <a:gd name="T44" fmla="*/ 1 w 321"/>
                <a:gd name="T45" fmla="*/ 0 h 651"/>
                <a:gd name="T46" fmla="*/ 1 w 321"/>
                <a:gd name="T47" fmla="*/ 0 h 651"/>
                <a:gd name="T48" fmla="*/ 1 w 321"/>
                <a:gd name="T49" fmla="*/ 0 h 651"/>
                <a:gd name="T50" fmla="*/ 1 w 321"/>
                <a:gd name="T51" fmla="*/ 0 h 651"/>
                <a:gd name="T52" fmla="*/ 1 w 321"/>
                <a:gd name="T53" fmla="*/ 0 h 651"/>
                <a:gd name="T54" fmla="*/ 1 w 321"/>
                <a:gd name="T55" fmla="*/ 0 h 651"/>
                <a:gd name="T56" fmla="*/ 1 w 321"/>
                <a:gd name="T57" fmla="*/ 0 h 651"/>
                <a:gd name="T58" fmla="*/ 1 w 321"/>
                <a:gd name="T59" fmla="*/ 0 h 651"/>
                <a:gd name="T60" fmla="*/ 1 w 321"/>
                <a:gd name="T61" fmla="*/ 0 h 651"/>
                <a:gd name="T62" fmla="*/ 1 w 321"/>
                <a:gd name="T63" fmla="*/ 0 h 651"/>
                <a:gd name="T64" fmla="*/ 1 w 321"/>
                <a:gd name="T65" fmla="*/ 0 h 651"/>
                <a:gd name="T66" fmla="*/ 1 w 321"/>
                <a:gd name="T67" fmla="*/ 0 h 651"/>
                <a:gd name="T68" fmla="*/ 1 w 321"/>
                <a:gd name="T69" fmla="*/ 0 h 651"/>
                <a:gd name="T70" fmla="*/ 1 w 321"/>
                <a:gd name="T71" fmla="*/ 0 h 651"/>
                <a:gd name="T72" fmla="*/ 1 w 321"/>
                <a:gd name="T73" fmla="*/ 0 h 651"/>
                <a:gd name="T74" fmla="*/ 1 w 321"/>
                <a:gd name="T75" fmla="*/ 0 h 651"/>
                <a:gd name="T76" fmla="*/ 1 w 321"/>
                <a:gd name="T77" fmla="*/ 0 h 651"/>
                <a:gd name="T78" fmla="*/ 1 w 321"/>
                <a:gd name="T79" fmla="*/ 0 h 651"/>
                <a:gd name="T80" fmla="*/ 1 w 321"/>
                <a:gd name="T81" fmla="*/ 0 h 651"/>
                <a:gd name="T82" fmla="*/ 1 w 321"/>
                <a:gd name="T83" fmla="*/ 0 h 651"/>
                <a:gd name="T84" fmla="*/ 1 w 321"/>
                <a:gd name="T85" fmla="*/ 0 h 651"/>
                <a:gd name="T86" fmla="*/ 1 w 321"/>
                <a:gd name="T87" fmla="*/ 0 h 651"/>
                <a:gd name="T88" fmla="*/ 1 w 321"/>
                <a:gd name="T89" fmla="*/ 0 h 651"/>
                <a:gd name="T90" fmla="*/ 1 w 321"/>
                <a:gd name="T91" fmla="*/ 0 h 651"/>
                <a:gd name="T92" fmla="*/ 1 w 321"/>
                <a:gd name="T93" fmla="*/ 0 h 651"/>
                <a:gd name="T94" fmla="*/ 1 w 321"/>
                <a:gd name="T95" fmla="*/ 0 h 651"/>
                <a:gd name="T96" fmla="*/ 1 w 321"/>
                <a:gd name="T97" fmla="*/ 0 h 651"/>
                <a:gd name="T98" fmla="*/ 1 w 321"/>
                <a:gd name="T99" fmla="*/ 0 h 651"/>
                <a:gd name="T100" fmla="*/ 1 w 321"/>
                <a:gd name="T101" fmla="*/ 0 h 651"/>
                <a:gd name="T102" fmla="*/ 1 w 321"/>
                <a:gd name="T103" fmla="*/ 0 h 651"/>
                <a:gd name="T104" fmla="*/ 1 w 321"/>
                <a:gd name="T105" fmla="*/ 0 h 651"/>
                <a:gd name="T106" fmla="*/ 1 w 321"/>
                <a:gd name="T107" fmla="*/ 0 h 651"/>
                <a:gd name="T108" fmla="*/ 1 w 321"/>
                <a:gd name="T109" fmla="*/ 0 h 65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21"/>
                <a:gd name="T166" fmla="*/ 0 h 651"/>
                <a:gd name="T167" fmla="*/ 321 w 321"/>
                <a:gd name="T168" fmla="*/ 651 h 65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21" h="651">
                  <a:moveTo>
                    <a:pt x="208" y="2"/>
                  </a:moveTo>
                  <a:lnTo>
                    <a:pt x="208" y="2"/>
                  </a:ln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66B4A592-235C-41FB-B65F-C55CA58A7F0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2" y="2643"/>
              <a:ext cx="63" cy="101"/>
            </a:xfrm>
            <a:custGeom>
              <a:avLst/>
              <a:gdLst>
                <a:gd name="T0" fmla="*/ 1 w 118"/>
                <a:gd name="T1" fmla="*/ 0 h 238"/>
                <a:gd name="T2" fmla="*/ 1 w 118"/>
                <a:gd name="T3" fmla="*/ 0 h 238"/>
                <a:gd name="T4" fmla="*/ 1 w 118"/>
                <a:gd name="T5" fmla="*/ 0 h 238"/>
                <a:gd name="T6" fmla="*/ 1 w 118"/>
                <a:gd name="T7" fmla="*/ 0 h 238"/>
                <a:gd name="T8" fmla="*/ 1 w 118"/>
                <a:gd name="T9" fmla="*/ 0 h 238"/>
                <a:gd name="T10" fmla="*/ 1 w 118"/>
                <a:gd name="T11" fmla="*/ 0 h 238"/>
                <a:gd name="T12" fmla="*/ 1 w 118"/>
                <a:gd name="T13" fmla="*/ 0 h 238"/>
                <a:gd name="T14" fmla="*/ 1 w 118"/>
                <a:gd name="T15" fmla="*/ 0 h 238"/>
                <a:gd name="T16" fmla="*/ 1 w 118"/>
                <a:gd name="T17" fmla="*/ 0 h 238"/>
                <a:gd name="T18" fmla="*/ 1 w 118"/>
                <a:gd name="T19" fmla="*/ 0 h 238"/>
                <a:gd name="T20" fmla="*/ 1 w 118"/>
                <a:gd name="T21" fmla="*/ 0 h 238"/>
                <a:gd name="T22" fmla="*/ 0 w 118"/>
                <a:gd name="T23" fmla="*/ 0 h 238"/>
                <a:gd name="T24" fmla="*/ 1 w 118"/>
                <a:gd name="T25" fmla="*/ 0 h 238"/>
                <a:gd name="T26" fmla="*/ 1 w 118"/>
                <a:gd name="T27" fmla="*/ 0 h 238"/>
                <a:gd name="T28" fmla="*/ 1 w 118"/>
                <a:gd name="T29" fmla="*/ 0 h 238"/>
                <a:gd name="T30" fmla="*/ 1 w 118"/>
                <a:gd name="T31" fmla="*/ 0 h 238"/>
                <a:gd name="T32" fmla="*/ 1 w 118"/>
                <a:gd name="T33" fmla="*/ 0 h 238"/>
                <a:gd name="T34" fmla="*/ 1 w 118"/>
                <a:gd name="T35" fmla="*/ 0 h 238"/>
                <a:gd name="T36" fmla="*/ 1 w 118"/>
                <a:gd name="T37" fmla="*/ 0 h 238"/>
                <a:gd name="T38" fmla="*/ 1 w 118"/>
                <a:gd name="T39" fmla="*/ 0 h 238"/>
                <a:gd name="T40" fmla="*/ 1 w 118"/>
                <a:gd name="T41" fmla="*/ 0 h 238"/>
                <a:gd name="T42" fmla="*/ 1 w 118"/>
                <a:gd name="T43" fmla="*/ 0 h 238"/>
                <a:gd name="T44" fmla="*/ 1 w 118"/>
                <a:gd name="T45" fmla="*/ 0 h 238"/>
                <a:gd name="T46" fmla="*/ 1 w 118"/>
                <a:gd name="T47" fmla="*/ 0 h 238"/>
                <a:gd name="T48" fmla="*/ 1 w 118"/>
                <a:gd name="T49" fmla="*/ 0 h 238"/>
                <a:gd name="T50" fmla="*/ 1 w 118"/>
                <a:gd name="T51" fmla="*/ 0 h 238"/>
                <a:gd name="T52" fmla="*/ 1 w 118"/>
                <a:gd name="T53" fmla="*/ 0 h 238"/>
                <a:gd name="T54" fmla="*/ 1 w 118"/>
                <a:gd name="T55" fmla="*/ 0 h 238"/>
                <a:gd name="T56" fmla="*/ 1 w 118"/>
                <a:gd name="T57" fmla="*/ 0 h 238"/>
                <a:gd name="T58" fmla="*/ 1 w 118"/>
                <a:gd name="T59" fmla="*/ 0 h 238"/>
                <a:gd name="T60" fmla="*/ 1 w 118"/>
                <a:gd name="T61" fmla="*/ 0 h 238"/>
                <a:gd name="T62" fmla="*/ 1 w 118"/>
                <a:gd name="T63" fmla="*/ 0 h 238"/>
                <a:gd name="T64" fmla="*/ 1 w 118"/>
                <a:gd name="T65" fmla="*/ 0 h 238"/>
                <a:gd name="T66" fmla="*/ 1 w 118"/>
                <a:gd name="T67" fmla="*/ 0 h 238"/>
                <a:gd name="T68" fmla="*/ 1 w 118"/>
                <a:gd name="T69" fmla="*/ 0 h 238"/>
                <a:gd name="T70" fmla="*/ 1 w 118"/>
                <a:gd name="T71" fmla="*/ 0 h 238"/>
                <a:gd name="T72" fmla="*/ 1 w 118"/>
                <a:gd name="T73" fmla="*/ 0 h 238"/>
                <a:gd name="T74" fmla="*/ 1 w 118"/>
                <a:gd name="T75" fmla="*/ 0 h 238"/>
                <a:gd name="T76" fmla="*/ 1 w 118"/>
                <a:gd name="T77" fmla="*/ 0 h 238"/>
                <a:gd name="T78" fmla="*/ 1 w 118"/>
                <a:gd name="T79" fmla="*/ 0 h 238"/>
                <a:gd name="T80" fmla="*/ 1 w 118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8"/>
                <a:gd name="T124" fmla="*/ 0 h 238"/>
                <a:gd name="T125" fmla="*/ 118 w 118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8" h="238">
                  <a:moveTo>
                    <a:pt x="77" y="0"/>
                  </a:move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A2F208C3-4082-4DDA-8041-755396A496F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2" y="2643"/>
              <a:ext cx="63" cy="101"/>
            </a:xfrm>
            <a:custGeom>
              <a:avLst/>
              <a:gdLst>
                <a:gd name="T0" fmla="*/ 1 w 118"/>
                <a:gd name="T1" fmla="*/ 0 h 238"/>
                <a:gd name="T2" fmla="*/ 1 w 118"/>
                <a:gd name="T3" fmla="*/ 0 h 238"/>
                <a:gd name="T4" fmla="*/ 1 w 118"/>
                <a:gd name="T5" fmla="*/ 0 h 238"/>
                <a:gd name="T6" fmla="*/ 1 w 118"/>
                <a:gd name="T7" fmla="*/ 0 h 238"/>
                <a:gd name="T8" fmla="*/ 1 w 118"/>
                <a:gd name="T9" fmla="*/ 0 h 238"/>
                <a:gd name="T10" fmla="*/ 1 w 118"/>
                <a:gd name="T11" fmla="*/ 0 h 238"/>
                <a:gd name="T12" fmla="*/ 1 w 118"/>
                <a:gd name="T13" fmla="*/ 0 h 238"/>
                <a:gd name="T14" fmla="*/ 1 w 118"/>
                <a:gd name="T15" fmla="*/ 0 h 238"/>
                <a:gd name="T16" fmla="*/ 1 w 118"/>
                <a:gd name="T17" fmla="*/ 0 h 238"/>
                <a:gd name="T18" fmla="*/ 1 w 118"/>
                <a:gd name="T19" fmla="*/ 0 h 238"/>
                <a:gd name="T20" fmla="*/ 1 w 118"/>
                <a:gd name="T21" fmla="*/ 0 h 238"/>
                <a:gd name="T22" fmla="*/ 1 w 118"/>
                <a:gd name="T23" fmla="*/ 0 h 238"/>
                <a:gd name="T24" fmla="*/ 1 w 118"/>
                <a:gd name="T25" fmla="*/ 0 h 238"/>
                <a:gd name="T26" fmla="*/ 0 w 118"/>
                <a:gd name="T27" fmla="*/ 0 h 238"/>
                <a:gd name="T28" fmla="*/ 1 w 118"/>
                <a:gd name="T29" fmla="*/ 0 h 238"/>
                <a:gd name="T30" fmla="*/ 1 w 118"/>
                <a:gd name="T31" fmla="*/ 0 h 238"/>
                <a:gd name="T32" fmla="*/ 1 w 118"/>
                <a:gd name="T33" fmla="*/ 0 h 238"/>
                <a:gd name="T34" fmla="*/ 1 w 118"/>
                <a:gd name="T35" fmla="*/ 0 h 238"/>
                <a:gd name="T36" fmla="*/ 1 w 118"/>
                <a:gd name="T37" fmla="*/ 0 h 238"/>
                <a:gd name="T38" fmla="*/ 1 w 118"/>
                <a:gd name="T39" fmla="*/ 0 h 238"/>
                <a:gd name="T40" fmla="*/ 1 w 118"/>
                <a:gd name="T41" fmla="*/ 0 h 238"/>
                <a:gd name="T42" fmla="*/ 1 w 118"/>
                <a:gd name="T43" fmla="*/ 0 h 238"/>
                <a:gd name="T44" fmla="*/ 1 w 118"/>
                <a:gd name="T45" fmla="*/ 0 h 238"/>
                <a:gd name="T46" fmla="*/ 1 w 118"/>
                <a:gd name="T47" fmla="*/ 0 h 238"/>
                <a:gd name="T48" fmla="*/ 1 w 118"/>
                <a:gd name="T49" fmla="*/ 0 h 238"/>
                <a:gd name="T50" fmla="*/ 1 w 118"/>
                <a:gd name="T51" fmla="*/ 0 h 238"/>
                <a:gd name="T52" fmla="*/ 1 w 118"/>
                <a:gd name="T53" fmla="*/ 0 h 238"/>
                <a:gd name="T54" fmla="*/ 1 w 118"/>
                <a:gd name="T55" fmla="*/ 0 h 238"/>
                <a:gd name="T56" fmla="*/ 1 w 118"/>
                <a:gd name="T57" fmla="*/ 0 h 238"/>
                <a:gd name="T58" fmla="*/ 1 w 118"/>
                <a:gd name="T59" fmla="*/ 0 h 238"/>
                <a:gd name="T60" fmla="*/ 1 w 118"/>
                <a:gd name="T61" fmla="*/ 0 h 238"/>
                <a:gd name="T62" fmla="*/ 1 w 118"/>
                <a:gd name="T63" fmla="*/ 0 h 238"/>
                <a:gd name="T64" fmla="*/ 1 w 118"/>
                <a:gd name="T65" fmla="*/ 0 h 238"/>
                <a:gd name="T66" fmla="*/ 1 w 118"/>
                <a:gd name="T67" fmla="*/ 0 h 238"/>
                <a:gd name="T68" fmla="*/ 1 w 118"/>
                <a:gd name="T69" fmla="*/ 0 h 238"/>
                <a:gd name="T70" fmla="*/ 1 w 118"/>
                <a:gd name="T71" fmla="*/ 0 h 238"/>
                <a:gd name="T72" fmla="*/ 1 w 118"/>
                <a:gd name="T73" fmla="*/ 0 h 238"/>
                <a:gd name="T74" fmla="*/ 1 w 118"/>
                <a:gd name="T75" fmla="*/ 0 h 238"/>
                <a:gd name="T76" fmla="*/ 1 w 118"/>
                <a:gd name="T77" fmla="*/ 0 h 238"/>
                <a:gd name="T78" fmla="*/ 1 w 118"/>
                <a:gd name="T79" fmla="*/ 0 h 238"/>
                <a:gd name="T80" fmla="*/ 1 w 118"/>
                <a:gd name="T81" fmla="*/ 0 h 238"/>
                <a:gd name="T82" fmla="*/ 1 w 118"/>
                <a:gd name="T83" fmla="*/ 0 h 238"/>
                <a:gd name="T84" fmla="*/ 1 w 118"/>
                <a:gd name="T85" fmla="*/ 0 h 238"/>
                <a:gd name="T86" fmla="*/ 1 w 118"/>
                <a:gd name="T87" fmla="*/ 0 h 238"/>
                <a:gd name="T88" fmla="*/ 1 w 118"/>
                <a:gd name="T89" fmla="*/ 0 h 238"/>
                <a:gd name="T90" fmla="*/ 1 w 118"/>
                <a:gd name="T91" fmla="*/ 0 h 238"/>
                <a:gd name="T92" fmla="*/ 1 w 118"/>
                <a:gd name="T93" fmla="*/ 0 h 23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8"/>
                <a:gd name="T142" fmla="*/ 0 h 238"/>
                <a:gd name="T143" fmla="*/ 118 w 118"/>
                <a:gd name="T144" fmla="*/ 238 h 23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8" h="238">
                  <a:moveTo>
                    <a:pt x="77" y="0"/>
                  </a:moveTo>
                  <a:lnTo>
                    <a:pt x="77" y="0"/>
                  </a:ln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16713A6D-837A-45D0-BD28-289554274ACB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54" y="2602"/>
              <a:ext cx="45" cy="55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1 w 83"/>
                <a:gd name="T5" fmla="*/ 0 h 131"/>
                <a:gd name="T6" fmla="*/ 1 w 83"/>
                <a:gd name="T7" fmla="*/ 0 h 131"/>
                <a:gd name="T8" fmla="*/ 1 w 83"/>
                <a:gd name="T9" fmla="*/ 0 h 131"/>
                <a:gd name="T10" fmla="*/ 1 w 83"/>
                <a:gd name="T11" fmla="*/ 0 h 131"/>
                <a:gd name="T12" fmla="*/ 1 w 83"/>
                <a:gd name="T13" fmla="*/ 0 h 131"/>
                <a:gd name="T14" fmla="*/ 1 w 83"/>
                <a:gd name="T15" fmla="*/ 0 h 131"/>
                <a:gd name="T16" fmla="*/ 1 w 83"/>
                <a:gd name="T17" fmla="*/ 0 h 131"/>
                <a:gd name="T18" fmla="*/ 1 w 83"/>
                <a:gd name="T19" fmla="*/ 0 h 131"/>
                <a:gd name="T20" fmla="*/ 1 w 83"/>
                <a:gd name="T21" fmla="*/ 0 h 131"/>
                <a:gd name="T22" fmla="*/ 1 w 83"/>
                <a:gd name="T23" fmla="*/ 0 h 131"/>
                <a:gd name="T24" fmla="*/ 0 w 83"/>
                <a:gd name="T25" fmla="*/ 0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3"/>
                <a:gd name="T40" fmla="*/ 0 h 131"/>
                <a:gd name="T41" fmla="*/ 83 w 8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FE26257E-20B2-462E-93D8-3A09ECE5A00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54" y="2602"/>
              <a:ext cx="45" cy="55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1 w 83"/>
                <a:gd name="T5" fmla="*/ 0 h 131"/>
                <a:gd name="T6" fmla="*/ 1 w 83"/>
                <a:gd name="T7" fmla="*/ 0 h 131"/>
                <a:gd name="T8" fmla="*/ 1 w 83"/>
                <a:gd name="T9" fmla="*/ 0 h 131"/>
                <a:gd name="T10" fmla="*/ 1 w 83"/>
                <a:gd name="T11" fmla="*/ 0 h 131"/>
                <a:gd name="T12" fmla="*/ 1 w 83"/>
                <a:gd name="T13" fmla="*/ 0 h 131"/>
                <a:gd name="T14" fmla="*/ 1 w 83"/>
                <a:gd name="T15" fmla="*/ 0 h 131"/>
                <a:gd name="T16" fmla="*/ 1 w 83"/>
                <a:gd name="T17" fmla="*/ 0 h 131"/>
                <a:gd name="T18" fmla="*/ 1 w 83"/>
                <a:gd name="T19" fmla="*/ 0 h 131"/>
                <a:gd name="T20" fmla="*/ 1 w 83"/>
                <a:gd name="T21" fmla="*/ 0 h 131"/>
                <a:gd name="T22" fmla="*/ 1 w 83"/>
                <a:gd name="T23" fmla="*/ 0 h 131"/>
                <a:gd name="T24" fmla="*/ 1 w 83"/>
                <a:gd name="T25" fmla="*/ 0 h 131"/>
                <a:gd name="T26" fmla="*/ 0 w 83"/>
                <a:gd name="T27" fmla="*/ 0 h 13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3"/>
                <a:gd name="T43" fmla="*/ 0 h 131"/>
                <a:gd name="T44" fmla="*/ 83 w 83"/>
                <a:gd name="T45" fmla="*/ 131 h 13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AD19223B-7C0C-4C6C-9455-3A0DBD4A7F4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4" y="2565"/>
              <a:ext cx="63" cy="191"/>
            </a:xfrm>
            <a:custGeom>
              <a:avLst/>
              <a:gdLst>
                <a:gd name="T0" fmla="*/ 1 w 118"/>
                <a:gd name="T1" fmla="*/ 0 h 454"/>
                <a:gd name="T2" fmla="*/ 1 w 118"/>
                <a:gd name="T3" fmla="*/ 0 h 454"/>
                <a:gd name="T4" fmla="*/ 1 w 118"/>
                <a:gd name="T5" fmla="*/ 0 h 454"/>
                <a:gd name="T6" fmla="*/ 1 w 118"/>
                <a:gd name="T7" fmla="*/ 0 h 454"/>
                <a:gd name="T8" fmla="*/ 1 w 118"/>
                <a:gd name="T9" fmla="*/ 0 h 454"/>
                <a:gd name="T10" fmla="*/ 1 w 118"/>
                <a:gd name="T11" fmla="*/ 0 h 454"/>
                <a:gd name="T12" fmla="*/ 1 w 118"/>
                <a:gd name="T13" fmla="*/ 0 h 454"/>
                <a:gd name="T14" fmla="*/ 1 w 118"/>
                <a:gd name="T15" fmla="*/ 0 h 454"/>
                <a:gd name="T16" fmla="*/ 1 w 118"/>
                <a:gd name="T17" fmla="*/ 0 h 454"/>
                <a:gd name="T18" fmla="*/ 1 w 118"/>
                <a:gd name="T19" fmla="*/ 0 h 454"/>
                <a:gd name="T20" fmla="*/ 1 w 118"/>
                <a:gd name="T21" fmla="*/ 0 h 454"/>
                <a:gd name="T22" fmla="*/ 1 w 118"/>
                <a:gd name="T23" fmla="*/ 0 h 454"/>
                <a:gd name="T24" fmla="*/ 1 w 118"/>
                <a:gd name="T25" fmla="*/ 0 h 454"/>
                <a:gd name="T26" fmla="*/ 1 w 118"/>
                <a:gd name="T27" fmla="*/ 0 h 454"/>
                <a:gd name="T28" fmla="*/ 1 w 118"/>
                <a:gd name="T29" fmla="*/ 0 h 454"/>
                <a:gd name="T30" fmla="*/ 1 w 118"/>
                <a:gd name="T31" fmla="*/ 0 h 454"/>
                <a:gd name="T32" fmla="*/ 1 w 118"/>
                <a:gd name="T33" fmla="*/ 0 h 454"/>
                <a:gd name="T34" fmla="*/ 1 w 118"/>
                <a:gd name="T35" fmla="*/ 0 h 454"/>
                <a:gd name="T36" fmla="*/ 1 w 118"/>
                <a:gd name="T37" fmla="*/ 0 h 454"/>
                <a:gd name="T38" fmla="*/ 1 w 118"/>
                <a:gd name="T39" fmla="*/ 0 h 454"/>
                <a:gd name="T40" fmla="*/ 1 w 118"/>
                <a:gd name="T41" fmla="*/ 0 h 454"/>
                <a:gd name="T42" fmla="*/ 1 w 118"/>
                <a:gd name="T43" fmla="*/ 0 h 454"/>
                <a:gd name="T44" fmla="*/ 1 w 118"/>
                <a:gd name="T45" fmla="*/ 0 h 454"/>
                <a:gd name="T46" fmla="*/ 1 w 118"/>
                <a:gd name="T47" fmla="*/ 0 h 454"/>
                <a:gd name="T48" fmla="*/ 1 w 118"/>
                <a:gd name="T49" fmla="*/ 0 h 454"/>
                <a:gd name="T50" fmla="*/ 1 w 118"/>
                <a:gd name="T51" fmla="*/ 0 h 454"/>
                <a:gd name="T52" fmla="*/ 0 w 118"/>
                <a:gd name="T53" fmla="*/ 0 h 454"/>
                <a:gd name="T54" fmla="*/ 0 w 118"/>
                <a:gd name="T55" fmla="*/ 0 h 454"/>
                <a:gd name="T56" fmla="*/ 1 w 118"/>
                <a:gd name="T57" fmla="*/ 0 h 454"/>
                <a:gd name="T58" fmla="*/ 1 w 118"/>
                <a:gd name="T59" fmla="*/ 0 h 454"/>
                <a:gd name="T60" fmla="*/ 1 w 118"/>
                <a:gd name="T61" fmla="*/ 0 h 454"/>
                <a:gd name="T62" fmla="*/ 1 w 118"/>
                <a:gd name="T63" fmla="*/ 0 h 454"/>
                <a:gd name="T64" fmla="*/ 1 w 118"/>
                <a:gd name="T65" fmla="*/ 0 h 454"/>
                <a:gd name="T66" fmla="*/ 1 w 118"/>
                <a:gd name="T67" fmla="*/ 0 h 454"/>
                <a:gd name="T68" fmla="*/ 1 w 118"/>
                <a:gd name="T69" fmla="*/ 0 h 454"/>
                <a:gd name="T70" fmla="*/ 1 w 118"/>
                <a:gd name="T71" fmla="*/ 0 h 454"/>
                <a:gd name="T72" fmla="*/ 1 w 118"/>
                <a:gd name="T73" fmla="*/ 0 h 45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8"/>
                <a:gd name="T112" fmla="*/ 0 h 454"/>
                <a:gd name="T113" fmla="*/ 118 w 118"/>
                <a:gd name="T114" fmla="*/ 454 h 45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8" h="454">
                  <a:moveTo>
                    <a:pt x="64" y="228"/>
                  </a:move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31BF604F-685D-465B-ADE3-EB5C79E08D9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4" y="2565"/>
              <a:ext cx="63" cy="191"/>
            </a:xfrm>
            <a:custGeom>
              <a:avLst/>
              <a:gdLst>
                <a:gd name="T0" fmla="*/ 1 w 118"/>
                <a:gd name="T1" fmla="*/ 0 h 454"/>
                <a:gd name="T2" fmla="*/ 1 w 118"/>
                <a:gd name="T3" fmla="*/ 0 h 454"/>
                <a:gd name="T4" fmla="*/ 1 w 118"/>
                <a:gd name="T5" fmla="*/ 0 h 454"/>
                <a:gd name="T6" fmla="*/ 1 w 118"/>
                <a:gd name="T7" fmla="*/ 0 h 454"/>
                <a:gd name="T8" fmla="*/ 1 w 118"/>
                <a:gd name="T9" fmla="*/ 0 h 454"/>
                <a:gd name="T10" fmla="*/ 1 w 118"/>
                <a:gd name="T11" fmla="*/ 0 h 454"/>
                <a:gd name="T12" fmla="*/ 1 w 118"/>
                <a:gd name="T13" fmla="*/ 0 h 454"/>
                <a:gd name="T14" fmla="*/ 1 w 118"/>
                <a:gd name="T15" fmla="*/ 0 h 454"/>
                <a:gd name="T16" fmla="*/ 1 w 118"/>
                <a:gd name="T17" fmla="*/ 0 h 454"/>
                <a:gd name="T18" fmla="*/ 1 w 118"/>
                <a:gd name="T19" fmla="*/ 0 h 454"/>
                <a:gd name="T20" fmla="*/ 1 w 118"/>
                <a:gd name="T21" fmla="*/ 0 h 454"/>
                <a:gd name="T22" fmla="*/ 1 w 118"/>
                <a:gd name="T23" fmla="*/ 0 h 454"/>
                <a:gd name="T24" fmla="*/ 1 w 118"/>
                <a:gd name="T25" fmla="*/ 0 h 454"/>
                <a:gd name="T26" fmla="*/ 1 w 118"/>
                <a:gd name="T27" fmla="*/ 0 h 454"/>
                <a:gd name="T28" fmla="*/ 1 w 118"/>
                <a:gd name="T29" fmla="*/ 0 h 454"/>
                <a:gd name="T30" fmla="*/ 1 w 118"/>
                <a:gd name="T31" fmla="*/ 0 h 454"/>
                <a:gd name="T32" fmla="*/ 1 w 118"/>
                <a:gd name="T33" fmla="*/ 0 h 454"/>
                <a:gd name="T34" fmla="*/ 1 w 118"/>
                <a:gd name="T35" fmla="*/ 0 h 454"/>
                <a:gd name="T36" fmla="*/ 1 w 118"/>
                <a:gd name="T37" fmla="*/ 0 h 454"/>
                <a:gd name="T38" fmla="*/ 1 w 118"/>
                <a:gd name="T39" fmla="*/ 0 h 454"/>
                <a:gd name="T40" fmla="*/ 1 w 118"/>
                <a:gd name="T41" fmla="*/ 0 h 454"/>
                <a:gd name="T42" fmla="*/ 1 w 118"/>
                <a:gd name="T43" fmla="*/ 0 h 454"/>
                <a:gd name="T44" fmla="*/ 1 w 118"/>
                <a:gd name="T45" fmla="*/ 0 h 454"/>
                <a:gd name="T46" fmla="*/ 1 w 118"/>
                <a:gd name="T47" fmla="*/ 0 h 454"/>
                <a:gd name="T48" fmla="*/ 1 w 118"/>
                <a:gd name="T49" fmla="*/ 0 h 454"/>
                <a:gd name="T50" fmla="*/ 1 w 118"/>
                <a:gd name="T51" fmla="*/ 0 h 454"/>
                <a:gd name="T52" fmla="*/ 1 w 118"/>
                <a:gd name="T53" fmla="*/ 0 h 454"/>
                <a:gd name="T54" fmla="*/ 1 w 118"/>
                <a:gd name="T55" fmla="*/ 0 h 454"/>
                <a:gd name="T56" fmla="*/ 1 w 118"/>
                <a:gd name="T57" fmla="*/ 0 h 454"/>
                <a:gd name="T58" fmla="*/ 1 w 118"/>
                <a:gd name="T59" fmla="*/ 0 h 454"/>
                <a:gd name="T60" fmla="*/ 1 w 118"/>
                <a:gd name="T61" fmla="*/ 0 h 454"/>
                <a:gd name="T62" fmla="*/ 0 w 118"/>
                <a:gd name="T63" fmla="*/ 0 h 454"/>
                <a:gd name="T64" fmla="*/ 0 w 118"/>
                <a:gd name="T65" fmla="*/ 0 h 454"/>
                <a:gd name="T66" fmla="*/ 1 w 118"/>
                <a:gd name="T67" fmla="*/ 0 h 454"/>
                <a:gd name="T68" fmla="*/ 1 w 118"/>
                <a:gd name="T69" fmla="*/ 0 h 454"/>
                <a:gd name="T70" fmla="*/ 1 w 118"/>
                <a:gd name="T71" fmla="*/ 0 h 454"/>
                <a:gd name="T72" fmla="*/ 1 w 118"/>
                <a:gd name="T73" fmla="*/ 0 h 454"/>
                <a:gd name="T74" fmla="*/ 1 w 118"/>
                <a:gd name="T75" fmla="*/ 0 h 454"/>
                <a:gd name="T76" fmla="*/ 1 w 118"/>
                <a:gd name="T77" fmla="*/ 0 h 454"/>
                <a:gd name="T78" fmla="*/ 1 w 118"/>
                <a:gd name="T79" fmla="*/ 0 h 454"/>
                <a:gd name="T80" fmla="*/ 1 w 118"/>
                <a:gd name="T81" fmla="*/ 0 h 454"/>
                <a:gd name="T82" fmla="*/ 1 w 118"/>
                <a:gd name="T83" fmla="*/ 0 h 454"/>
                <a:gd name="T84" fmla="*/ 1 w 118"/>
                <a:gd name="T85" fmla="*/ 0 h 45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8"/>
                <a:gd name="T130" fmla="*/ 0 h 454"/>
                <a:gd name="T131" fmla="*/ 118 w 118"/>
                <a:gd name="T132" fmla="*/ 454 h 45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8" h="454">
                  <a:moveTo>
                    <a:pt x="64" y="228"/>
                  </a:moveTo>
                  <a:lnTo>
                    <a:pt x="64" y="228"/>
                  </a:ln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038425B9-E091-4DC1-9974-712764FC347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86" y="2470"/>
              <a:ext cx="127" cy="64"/>
            </a:xfrm>
            <a:custGeom>
              <a:avLst/>
              <a:gdLst>
                <a:gd name="T0" fmla="*/ 1 w 242"/>
                <a:gd name="T1" fmla="*/ 0 h 151"/>
                <a:gd name="T2" fmla="*/ 1 w 242"/>
                <a:gd name="T3" fmla="*/ 0 h 151"/>
                <a:gd name="T4" fmla="*/ 1 w 242"/>
                <a:gd name="T5" fmla="*/ 0 h 151"/>
                <a:gd name="T6" fmla="*/ 1 w 242"/>
                <a:gd name="T7" fmla="*/ 0 h 151"/>
                <a:gd name="T8" fmla="*/ 1 w 242"/>
                <a:gd name="T9" fmla="*/ 0 h 151"/>
                <a:gd name="T10" fmla="*/ 1 w 242"/>
                <a:gd name="T11" fmla="*/ 0 h 151"/>
                <a:gd name="T12" fmla="*/ 1 w 242"/>
                <a:gd name="T13" fmla="*/ 0 h 151"/>
                <a:gd name="T14" fmla="*/ 1 w 242"/>
                <a:gd name="T15" fmla="*/ 0 h 151"/>
                <a:gd name="T16" fmla="*/ 1 w 242"/>
                <a:gd name="T17" fmla="*/ 0 h 151"/>
                <a:gd name="T18" fmla="*/ 1 w 242"/>
                <a:gd name="T19" fmla="*/ 0 h 151"/>
                <a:gd name="T20" fmla="*/ 1 w 242"/>
                <a:gd name="T21" fmla="*/ 0 h 151"/>
                <a:gd name="T22" fmla="*/ 1 w 242"/>
                <a:gd name="T23" fmla="*/ 0 h 151"/>
                <a:gd name="T24" fmla="*/ 1 w 242"/>
                <a:gd name="T25" fmla="*/ 0 h 151"/>
                <a:gd name="T26" fmla="*/ 1 w 242"/>
                <a:gd name="T27" fmla="*/ 0 h 151"/>
                <a:gd name="T28" fmla="*/ 1 w 242"/>
                <a:gd name="T29" fmla="*/ 0 h 151"/>
                <a:gd name="T30" fmla="*/ 1 w 242"/>
                <a:gd name="T31" fmla="*/ 0 h 151"/>
                <a:gd name="T32" fmla="*/ 1 w 242"/>
                <a:gd name="T33" fmla="*/ 0 h 151"/>
                <a:gd name="T34" fmla="*/ 1 w 242"/>
                <a:gd name="T35" fmla="*/ 0 h 151"/>
                <a:gd name="T36" fmla="*/ 1 w 242"/>
                <a:gd name="T37" fmla="*/ 0 h 151"/>
                <a:gd name="T38" fmla="*/ 1 w 242"/>
                <a:gd name="T39" fmla="*/ 0 h 151"/>
                <a:gd name="T40" fmla="*/ 1 w 242"/>
                <a:gd name="T41" fmla="*/ 0 h 151"/>
                <a:gd name="T42" fmla="*/ 1 w 242"/>
                <a:gd name="T43" fmla="*/ 0 h 151"/>
                <a:gd name="T44" fmla="*/ 1 w 242"/>
                <a:gd name="T45" fmla="*/ 0 h 151"/>
                <a:gd name="T46" fmla="*/ 1 w 242"/>
                <a:gd name="T47" fmla="*/ 0 h 151"/>
                <a:gd name="T48" fmla="*/ 1 w 242"/>
                <a:gd name="T49" fmla="*/ 0 h 151"/>
                <a:gd name="T50" fmla="*/ 1 w 242"/>
                <a:gd name="T51" fmla="*/ 0 h 151"/>
                <a:gd name="T52" fmla="*/ 1 w 242"/>
                <a:gd name="T53" fmla="*/ 0 h 151"/>
                <a:gd name="T54" fmla="*/ 1 w 242"/>
                <a:gd name="T55" fmla="*/ 0 h 151"/>
                <a:gd name="T56" fmla="*/ 1 w 242"/>
                <a:gd name="T57" fmla="*/ 0 h 151"/>
                <a:gd name="T58" fmla="*/ 1 w 242"/>
                <a:gd name="T59" fmla="*/ 0 h 151"/>
                <a:gd name="T60" fmla="*/ 1 w 242"/>
                <a:gd name="T61" fmla="*/ 0 h 151"/>
                <a:gd name="T62" fmla="*/ 1 w 242"/>
                <a:gd name="T63" fmla="*/ 0 h 151"/>
                <a:gd name="T64" fmla="*/ 1 w 242"/>
                <a:gd name="T65" fmla="*/ 0 h 151"/>
                <a:gd name="T66" fmla="*/ 1 w 242"/>
                <a:gd name="T67" fmla="*/ 0 h 151"/>
                <a:gd name="T68" fmla="*/ 1 w 242"/>
                <a:gd name="T69" fmla="*/ 0 h 151"/>
                <a:gd name="T70" fmla="*/ 1 w 242"/>
                <a:gd name="T71" fmla="*/ 0 h 151"/>
                <a:gd name="T72" fmla="*/ 1 w 242"/>
                <a:gd name="T73" fmla="*/ 0 h 151"/>
                <a:gd name="T74" fmla="*/ 1 w 242"/>
                <a:gd name="T75" fmla="*/ 0 h 151"/>
                <a:gd name="T76" fmla="*/ 1 w 242"/>
                <a:gd name="T77" fmla="*/ 0 h 151"/>
                <a:gd name="T78" fmla="*/ 1 w 242"/>
                <a:gd name="T79" fmla="*/ 0 h 151"/>
                <a:gd name="T80" fmla="*/ 1 w 242"/>
                <a:gd name="T81" fmla="*/ 0 h 151"/>
                <a:gd name="T82" fmla="*/ 1 w 242"/>
                <a:gd name="T83" fmla="*/ 0 h 151"/>
                <a:gd name="T84" fmla="*/ 1 w 242"/>
                <a:gd name="T85" fmla="*/ 0 h 151"/>
                <a:gd name="T86" fmla="*/ 1 w 242"/>
                <a:gd name="T87" fmla="*/ 0 h 151"/>
                <a:gd name="T88" fmla="*/ 1 w 242"/>
                <a:gd name="T89" fmla="*/ 0 h 151"/>
                <a:gd name="T90" fmla="*/ 1 w 242"/>
                <a:gd name="T91" fmla="*/ 0 h 151"/>
                <a:gd name="T92" fmla="*/ 1 w 242"/>
                <a:gd name="T93" fmla="*/ 0 h 151"/>
                <a:gd name="T94" fmla="*/ 1 w 242"/>
                <a:gd name="T95" fmla="*/ 0 h 151"/>
                <a:gd name="T96" fmla="*/ 1 w 242"/>
                <a:gd name="T97" fmla="*/ 0 h 151"/>
                <a:gd name="T98" fmla="*/ 1 w 242"/>
                <a:gd name="T99" fmla="*/ 0 h 151"/>
                <a:gd name="T100" fmla="*/ 1 w 242"/>
                <a:gd name="T101" fmla="*/ 0 h 151"/>
                <a:gd name="T102" fmla="*/ 1 w 242"/>
                <a:gd name="T103" fmla="*/ 0 h 151"/>
                <a:gd name="T104" fmla="*/ 1 w 242"/>
                <a:gd name="T105" fmla="*/ 0 h 151"/>
                <a:gd name="T106" fmla="*/ 1 w 242"/>
                <a:gd name="T107" fmla="*/ 0 h 151"/>
                <a:gd name="T108" fmla="*/ 0 w 242"/>
                <a:gd name="T109" fmla="*/ 0 h 151"/>
                <a:gd name="T110" fmla="*/ 0 w 242"/>
                <a:gd name="T111" fmla="*/ 0 h 151"/>
                <a:gd name="T112" fmla="*/ 1 w 242"/>
                <a:gd name="T113" fmla="*/ 0 h 15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2"/>
                <a:gd name="T172" fmla="*/ 0 h 151"/>
                <a:gd name="T173" fmla="*/ 242 w 242"/>
                <a:gd name="T174" fmla="*/ 151 h 15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2" h="151">
                  <a:moveTo>
                    <a:pt x="2" y="0"/>
                  </a:move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A2DDFB01-A1BB-490E-96E7-2F8CF7FD493E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86" y="2470"/>
              <a:ext cx="127" cy="64"/>
            </a:xfrm>
            <a:custGeom>
              <a:avLst/>
              <a:gdLst>
                <a:gd name="T0" fmla="*/ 1 w 242"/>
                <a:gd name="T1" fmla="*/ 0 h 151"/>
                <a:gd name="T2" fmla="*/ 1 w 242"/>
                <a:gd name="T3" fmla="*/ 0 h 151"/>
                <a:gd name="T4" fmla="*/ 1 w 242"/>
                <a:gd name="T5" fmla="*/ 0 h 151"/>
                <a:gd name="T6" fmla="*/ 1 w 242"/>
                <a:gd name="T7" fmla="*/ 0 h 151"/>
                <a:gd name="T8" fmla="*/ 1 w 242"/>
                <a:gd name="T9" fmla="*/ 0 h 151"/>
                <a:gd name="T10" fmla="*/ 1 w 242"/>
                <a:gd name="T11" fmla="*/ 0 h 151"/>
                <a:gd name="T12" fmla="*/ 1 w 242"/>
                <a:gd name="T13" fmla="*/ 0 h 151"/>
                <a:gd name="T14" fmla="*/ 1 w 242"/>
                <a:gd name="T15" fmla="*/ 0 h 151"/>
                <a:gd name="T16" fmla="*/ 1 w 242"/>
                <a:gd name="T17" fmla="*/ 0 h 151"/>
                <a:gd name="T18" fmla="*/ 1 w 242"/>
                <a:gd name="T19" fmla="*/ 0 h 151"/>
                <a:gd name="T20" fmla="*/ 1 w 242"/>
                <a:gd name="T21" fmla="*/ 0 h 151"/>
                <a:gd name="T22" fmla="*/ 1 w 242"/>
                <a:gd name="T23" fmla="*/ 0 h 151"/>
                <a:gd name="T24" fmla="*/ 1 w 242"/>
                <a:gd name="T25" fmla="*/ 0 h 151"/>
                <a:gd name="T26" fmla="*/ 1 w 242"/>
                <a:gd name="T27" fmla="*/ 0 h 151"/>
                <a:gd name="T28" fmla="*/ 1 w 242"/>
                <a:gd name="T29" fmla="*/ 0 h 151"/>
                <a:gd name="T30" fmla="*/ 1 w 242"/>
                <a:gd name="T31" fmla="*/ 0 h 151"/>
                <a:gd name="T32" fmla="*/ 1 w 242"/>
                <a:gd name="T33" fmla="*/ 0 h 151"/>
                <a:gd name="T34" fmla="*/ 1 w 242"/>
                <a:gd name="T35" fmla="*/ 0 h 151"/>
                <a:gd name="T36" fmla="*/ 1 w 242"/>
                <a:gd name="T37" fmla="*/ 0 h 151"/>
                <a:gd name="T38" fmla="*/ 1 w 242"/>
                <a:gd name="T39" fmla="*/ 0 h 151"/>
                <a:gd name="T40" fmla="*/ 1 w 242"/>
                <a:gd name="T41" fmla="*/ 0 h 151"/>
                <a:gd name="T42" fmla="*/ 1 w 242"/>
                <a:gd name="T43" fmla="*/ 0 h 151"/>
                <a:gd name="T44" fmla="*/ 1 w 242"/>
                <a:gd name="T45" fmla="*/ 0 h 151"/>
                <a:gd name="T46" fmla="*/ 1 w 242"/>
                <a:gd name="T47" fmla="*/ 0 h 151"/>
                <a:gd name="T48" fmla="*/ 1 w 242"/>
                <a:gd name="T49" fmla="*/ 0 h 151"/>
                <a:gd name="T50" fmla="*/ 1 w 242"/>
                <a:gd name="T51" fmla="*/ 0 h 151"/>
                <a:gd name="T52" fmla="*/ 1 w 242"/>
                <a:gd name="T53" fmla="*/ 0 h 151"/>
                <a:gd name="T54" fmla="*/ 1 w 242"/>
                <a:gd name="T55" fmla="*/ 0 h 151"/>
                <a:gd name="T56" fmla="*/ 1 w 242"/>
                <a:gd name="T57" fmla="*/ 0 h 151"/>
                <a:gd name="T58" fmla="*/ 1 w 242"/>
                <a:gd name="T59" fmla="*/ 0 h 151"/>
                <a:gd name="T60" fmla="*/ 1 w 242"/>
                <a:gd name="T61" fmla="*/ 0 h 151"/>
                <a:gd name="T62" fmla="*/ 0 w 242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2"/>
                <a:gd name="T97" fmla="*/ 0 h 151"/>
                <a:gd name="T98" fmla="*/ 242 w 242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2" h="151">
                  <a:moveTo>
                    <a:pt x="2" y="0"/>
                  </a:moveTo>
                  <a:lnTo>
                    <a:pt x="2" y="0"/>
                  </a:ln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6FF53F7B-98AB-450C-B06B-77C7D7EAC69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7" y="2663"/>
              <a:ext cx="22" cy="70"/>
            </a:xfrm>
            <a:custGeom>
              <a:avLst/>
              <a:gdLst>
                <a:gd name="T0" fmla="*/ 1 w 43"/>
                <a:gd name="T1" fmla="*/ 0 h 166"/>
                <a:gd name="T2" fmla="*/ 1 w 43"/>
                <a:gd name="T3" fmla="*/ 0 h 166"/>
                <a:gd name="T4" fmla="*/ 1 w 43"/>
                <a:gd name="T5" fmla="*/ 0 h 166"/>
                <a:gd name="T6" fmla="*/ 1 w 43"/>
                <a:gd name="T7" fmla="*/ 0 h 166"/>
                <a:gd name="T8" fmla="*/ 1 w 43"/>
                <a:gd name="T9" fmla="*/ 0 h 166"/>
                <a:gd name="T10" fmla="*/ 1 w 43"/>
                <a:gd name="T11" fmla="*/ 0 h 166"/>
                <a:gd name="T12" fmla="*/ 1 w 43"/>
                <a:gd name="T13" fmla="*/ 0 h 166"/>
                <a:gd name="T14" fmla="*/ 1 w 43"/>
                <a:gd name="T15" fmla="*/ 0 h 166"/>
                <a:gd name="T16" fmla="*/ 1 w 43"/>
                <a:gd name="T17" fmla="*/ 0 h 166"/>
                <a:gd name="T18" fmla="*/ 1 w 43"/>
                <a:gd name="T19" fmla="*/ 0 h 166"/>
                <a:gd name="T20" fmla="*/ 1 w 43"/>
                <a:gd name="T21" fmla="*/ 0 h 166"/>
                <a:gd name="T22" fmla="*/ 1 w 43"/>
                <a:gd name="T23" fmla="*/ 0 h 166"/>
                <a:gd name="T24" fmla="*/ 1 w 43"/>
                <a:gd name="T25" fmla="*/ 0 h 166"/>
                <a:gd name="T26" fmla="*/ 1 w 43"/>
                <a:gd name="T27" fmla="*/ 0 h 166"/>
                <a:gd name="T28" fmla="*/ 1 w 43"/>
                <a:gd name="T29" fmla="*/ 0 h 166"/>
                <a:gd name="T30" fmla="*/ 1 w 43"/>
                <a:gd name="T31" fmla="*/ 0 h 166"/>
                <a:gd name="T32" fmla="*/ 1 w 43"/>
                <a:gd name="T33" fmla="*/ 0 h 166"/>
                <a:gd name="T34" fmla="*/ 1 w 43"/>
                <a:gd name="T35" fmla="*/ 0 h 166"/>
                <a:gd name="T36" fmla="*/ 0 w 43"/>
                <a:gd name="T37" fmla="*/ 0 h 166"/>
                <a:gd name="T38" fmla="*/ 0 w 43"/>
                <a:gd name="T39" fmla="*/ 0 h 166"/>
                <a:gd name="T40" fmla="*/ 1 w 43"/>
                <a:gd name="T41" fmla="*/ 0 h 166"/>
                <a:gd name="T42" fmla="*/ 1 w 43"/>
                <a:gd name="T43" fmla="*/ 0 h 166"/>
                <a:gd name="T44" fmla="*/ 1 w 43"/>
                <a:gd name="T45" fmla="*/ 0 h 166"/>
                <a:gd name="T46" fmla="*/ 1 w 43"/>
                <a:gd name="T47" fmla="*/ 0 h 166"/>
                <a:gd name="T48" fmla="*/ 1 w 43"/>
                <a:gd name="T49" fmla="*/ 0 h 1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3"/>
                <a:gd name="T76" fmla="*/ 0 h 166"/>
                <a:gd name="T77" fmla="*/ 43 w 43"/>
                <a:gd name="T78" fmla="*/ 166 h 1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3" h="166">
                  <a:moveTo>
                    <a:pt x="23" y="82"/>
                  </a:move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A808B030-A0C4-4EA8-BF2B-5D485D5806A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7" y="2663"/>
              <a:ext cx="22" cy="70"/>
            </a:xfrm>
            <a:custGeom>
              <a:avLst/>
              <a:gdLst>
                <a:gd name="T0" fmla="*/ 1 w 43"/>
                <a:gd name="T1" fmla="*/ 0 h 166"/>
                <a:gd name="T2" fmla="*/ 1 w 43"/>
                <a:gd name="T3" fmla="*/ 0 h 166"/>
                <a:gd name="T4" fmla="*/ 1 w 43"/>
                <a:gd name="T5" fmla="*/ 0 h 166"/>
                <a:gd name="T6" fmla="*/ 1 w 43"/>
                <a:gd name="T7" fmla="*/ 0 h 166"/>
                <a:gd name="T8" fmla="*/ 1 w 43"/>
                <a:gd name="T9" fmla="*/ 0 h 166"/>
                <a:gd name="T10" fmla="*/ 1 w 43"/>
                <a:gd name="T11" fmla="*/ 0 h 166"/>
                <a:gd name="T12" fmla="*/ 1 w 43"/>
                <a:gd name="T13" fmla="*/ 0 h 166"/>
                <a:gd name="T14" fmla="*/ 1 w 43"/>
                <a:gd name="T15" fmla="*/ 0 h 166"/>
                <a:gd name="T16" fmla="*/ 1 w 43"/>
                <a:gd name="T17" fmla="*/ 0 h 166"/>
                <a:gd name="T18" fmla="*/ 1 w 43"/>
                <a:gd name="T19" fmla="*/ 0 h 166"/>
                <a:gd name="T20" fmla="*/ 1 w 43"/>
                <a:gd name="T21" fmla="*/ 0 h 166"/>
                <a:gd name="T22" fmla="*/ 1 w 43"/>
                <a:gd name="T23" fmla="*/ 0 h 166"/>
                <a:gd name="T24" fmla="*/ 1 w 43"/>
                <a:gd name="T25" fmla="*/ 0 h 166"/>
                <a:gd name="T26" fmla="*/ 1 w 43"/>
                <a:gd name="T27" fmla="*/ 0 h 166"/>
                <a:gd name="T28" fmla="*/ 1 w 43"/>
                <a:gd name="T29" fmla="*/ 0 h 166"/>
                <a:gd name="T30" fmla="*/ 1 w 43"/>
                <a:gd name="T31" fmla="*/ 0 h 166"/>
                <a:gd name="T32" fmla="*/ 1 w 43"/>
                <a:gd name="T33" fmla="*/ 0 h 166"/>
                <a:gd name="T34" fmla="*/ 1 w 43"/>
                <a:gd name="T35" fmla="*/ 0 h 166"/>
                <a:gd name="T36" fmla="*/ 1 w 43"/>
                <a:gd name="T37" fmla="*/ 0 h 166"/>
                <a:gd name="T38" fmla="*/ 1 w 43"/>
                <a:gd name="T39" fmla="*/ 0 h 166"/>
                <a:gd name="T40" fmla="*/ 1 w 43"/>
                <a:gd name="T41" fmla="*/ 0 h 166"/>
                <a:gd name="T42" fmla="*/ 1 w 43"/>
                <a:gd name="T43" fmla="*/ 0 h 166"/>
                <a:gd name="T44" fmla="*/ 1 w 43"/>
                <a:gd name="T45" fmla="*/ 0 h 166"/>
                <a:gd name="T46" fmla="*/ 0 w 43"/>
                <a:gd name="T47" fmla="*/ 0 h 166"/>
                <a:gd name="T48" fmla="*/ 0 w 43"/>
                <a:gd name="T49" fmla="*/ 0 h 166"/>
                <a:gd name="T50" fmla="*/ 1 w 43"/>
                <a:gd name="T51" fmla="*/ 0 h 166"/>
                <a:gd name="T52" fmla="*/ 1 w 43"/>
                <a:gd name="T53" fmla="*/ 0 h 166"/>
                <a:gd name="T54" fmla="*/ 1 w 43"/>
                <a:gd name="T55" fmla="*/ 0 h 166"/>
                <a:gd name="T56" fmla="*/ 1 w 43"/>
                <a:gd name="T57" fmla="*/ 0 h 166"/>
                <a:gd name="T58" fmla="*/ 1 w 43"/>
                <a:gd name="T59" fmla="*/ 0 h 166"/>
                <a:gd name="T60" fmla="*/ 1 w 43"/>
                <a:gd name="T61" fmla="*/ 0 h 16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3"/>
                <a:gd name="T94" fmla="*/ 0 h 166"/>
                <a:gd name="T95" fmla="*/ 43 w 43"/>
                <a:gd name="T96" fmla="*/ 166 h 16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3" h="166">
                  <a:moveTo>
                    <a:pt x="23" y="82"/>
                  </a:moveTo>
                  <a:lnTo>
                    <a:pt x="23" y="82"/>
                  </a:ln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A9B44C09-FDCC-4B5D-A4D7-7EB8268C956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7" y="2624"/>
              <a:ext cx="31" cy="72"/>
            </a:xfrm>
            <a:custGeom>
              <a:avLst/>
              <a:gdLst>
                <a:gd name="T0" fmla="*/ 0 w 61"/>
                <a:gd name="T1" fmla="*/ 0 h 171"/>
                <a:gd name="T2" fmla="*/ 1 w 61"/>
                <a:gd name="T3" fmla="*/ 0 h 171"/>
                <a:gd name="T4" fmla="*/ 1 w 61"/>
                <a:gd name="T5" fmla="*/ 0 h 171"/>
                <a:gd name="T6" fmla="*/ 1 w 61"/>
                <a:gd name="T7" fmla="*/ 0 h 171"/>
                <a:gd name="T8" fmla="*/ 1 w 61"/>
                <a:gd name="T9" fmla="*/ 0 h 171"/>
                <a:gd name="T10" fmla="*/ 1 w 61"/>
                <a:gd name="T11" fmla="*/ 0 h 171"/>
                <a:gd name="T12" fmla="*/ 1 w 61"/>
                <a:gd name="T13" fmla="*/ 0 h 171"/>
                <a:gd name="T14" fmla="*/ 1 w 61"/>
                <a:gd name="T15" fmla="*/ 0 h 171"/>
                <a:gd name="T16" fmla="*/ 1 w 61"/>
                <a:gd name="T17" fmla="*/ 0 h 171"/>
                <a:gd name="T18" fmla="*/ 1 w 61"/>
                <a:gd name="T19" fmla="*/ 0 h 171"/>
                <a:gd name="T20" fmla="*/ 1 w 61"/>
                <a:gd name="T21" fmla="*/ 0 h 171"/>
                <a:gd name="T22" fmla="*/ 1 w 61"/>
                <a:gd name="T23" fmla="*/ 0 h 171"/>
                <a:gd name="T24" fmla="*/ 1 w 61"/>
                <a:gd name="T25" fmla="*/ 0 h 171"/>
                <a:gd name="T26" fmla="*/ 1 w 61"/>
                <a:gd name="T27" fmla="*/ 0 h 171"/>
                <a:gd name="T28" fmla="*/ 1 w 61"/>
                <a:gd name="T29" fmla="*/ 0 h 171"/>
                <a:gd name="T30" fmla="*/ 1 w 61"/>
                <a:gd name="T31" fmla="*/ 0 h 171"/>
                <a:gd name="T32" fmla="*/ 1 w 61"/>
                <a:gd name="T33" fmla="*/ 0 h 171"/>
                <a:gd name="T34" fmla="*/ 1 w 61"/>
                <a:gd name="T35" fmla="*/ 0 h 171"/>
                <a:gd name="T36" fmla="*/ 1 w 61"/>
                <a:gd name="T37" fmla="*/ 0 h 171"/>
                <a:gd name="T38" fmla="*/ 1 w 61"/>
                <a:gd name="T39" fmla="*/ 0 h 171"/>
                <a:gd name="T40" fmla="*/ 0 w 61"/>
                <a:gd name="T41" fmla="*/ 0 h 17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1"/>
                <a:gd name="T64" fmla="*/ 0 h 171"/>
                <a:gd name="T65" fmla="*/ 61 w 61"/>
                <a:gd name="T66" fmla="*/ 171 h 17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1" h="171">
                  <a:moveTo>
                    <a:pt x="0" y="167"/>
                  </a:move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5CEFE66C-BA22-46B0-B597-AEE9A19C170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7" y="2624"/>
              <a:ext cx="31" cy="72"/>
            </a:xfrm>
            <a:custGeom>
              <a:avLst/>
              <a:gdLst>
                <a:gd name="T0" fmla="*/ 0 w 61"/>
                <a:gd name="T1" fmla="*/ 0 h 171"/>
                <a:gd name="T2" fmla="*/ 0 w 61"/>
                <a:gd name="T3" fmla="*/ 0 h 171"/>
                <a:gd name="T4" fmla="*/ 1 w 61"/>
                <a:gd name="T5" fmla="*/ 0 h 171"/>
                <a:gd name="T6" fmla="*/ 1 w 61"/>
                <a:gd name="T7" fmla="*/ 0 h 171"/>
                <a:gd name="T8" fmla="*/ 1 w 61"/>
                <a:gd name="T9" fmla="*/ 0 h 171"/>
                <a:gd name="T10" fmla="*/ 1 w 61"/>
                <a:gd name="T11" fmla="*/ 0 h 171"/>
                <a:gd name="T12" fmla="*/ 1 w 61"/>
                <a:gd name="T13" fmla="*/ 0 h 171"/>
                <a:gd name="T14" fmla="*/ 1 w 61"/>
                <a:gd name="T15" fmla="*/ 0 h 171"/>
                <a:gd name="T16" fmla="*/ 1 w 61"/>
                <a:gd name="T17" fmla="*/ 0 h 171"/>
                <a:gd name="T18" fmla="*/ 1 w 61"/>
                <a:gd name="T19" fmla="*/ 0 h 171"/>
                <a:gd name="T20" fmla="*/ 1 w 61"/>
                <a:gd name="T21" fmla="*/ 0 h 171"/>
                <a:gd name="T22" fmla="*/ 1 w 61"/>
                <a:gd name="T23" fmla="*/ 0 h 171"/>
                <a:gd name="T24" fmla="*/ 1 w 61"/>
                <a:gd name="T25" fmla="*/ 0 h 171"/>
                <a:gd name="T26" fmla="*/ 1 w 61"/>
                <a:gd name="T27" fmla="*/ 0 h 171"/>
                <a:gd name="T28" fmla="*/ 1 w 61"/>
                <a:gd name="T29" fmla="*/ 0 h 171"/>
                <a:gd name="T30" fmla="*/ 1 w 61"/>
                <a:gd name="T31" fmla="*/ 0 h 171"/>
                <a:gd name="T32" fmla="*/ 1 w 61"/>
                <a:gd name="T33" fmla="*/ 0 h 171"/>
                <a:gd name="T34" fmla="*/ 1 w 61"/>
                <a:gd name="T35" fmla="*/ 0 h 171"/>
                <a:gd name="T36" fmla="*/ 1 w 61"/>
                <a:gd name="T37" fmla="*/ 0 h 171"/>
                <a:gd name="T38" fmla="*/ 1 w 61"/>
                <a:gd name="T39" fmla="*/ 0 h 171"/>
                <a:gd name="T40" fmla="*/ 1 w 61"/>
                <a:gd name="T41" fmla="*/ 0 h 171"/>
                <a:gd name="T42" fmla="*/ 1 w 61"/>
                <a:gd name="T43" fmla="*/ 0 h 171"/>
                <a:gd name="T44" fmla="*/ 1 w 61"/>
                <a:gd name="T45" fmla="*/ 0 h 171"/>
                <a:gd name="T46" fmla="*/ 1 w 61"/>
                <a:gd name="T47" fmla="*/ 0 h 171"/>
                <a:gd name="T48" fmla="*/ 0 w 61"/>
                <a:gd name="T49" fmla="*/ 0 h 1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1"/>
                <a:gd name="T76" fmla="*/ 0 h 171"/>
                <a:gd name="T77" fmla="*/ 61 w 61"/>
                <a:gd name="T78" fmla="*/ 171 h 1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1" h="171">
                  <a:moveTo>
                    <a:pt x="0" y="167"/>
                  </a:moveTo>
                  <a:lnTo>
                    <a:pt x="0" y="167"/>
                  </a:ln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55" name="Freeform 53">
              <a:extLst>
                <a:ext uri="{FF2B5EF4-FFF2-40B4-BE49-F238E27FC236}">
                  <a16:creationId xmlns:a16="http://schemas.microsoft.com/office/drawing/2014/main" id="{24C05DB5-F3EE-41AC-B96A-06F1C6F807F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7" y="2685"/>
              <a:ext cx="12" cy="26"/>
            </a:xfrm>
            <a:custGeom>
              <a:avLst/>
              <a:gdLst>
                <a:gd name="T0" fmla="*/ 0 w 22"/>
                <a:gd name="T1" fmla="*/ 0 h 63"/>
                <a:gd name="T2" fmla="*/ 1 w 22"/>
                <a:gd name="T3" fmla="*/ 0 h 63"/>
                <a:gd name="T4" fmla="*/ 1 w 22"/>
                <a:gd name="T5" fmla="*/ 0 h 63"/>
                <a:gd name="T6" fmla="*/ 1 w 22"/>
                <a:gd name="T7" fmla="*/ 0 h 63"/>
                <a:gd name="T8" fmla="*/ 1 w 22"/>
                <a:gd name="T9" fmla="*/ 0 h 63"/>
                <a:gd name="T10" fmla="*/ 1 w 22"/>
                <a:gd name="T11" fmla="*/ 0 h 63"/>
                <a:gd name="T12" fmla="*/ 1 w 22"/>
                <a:gd name="T13" fmla="*/ 0 h 63"/>
                <a:gd name="T14" fmla="*/ 1 w 22"/>
                <a:gd name="T15" fmla="*/ 0 h 63"/>
                <a:gd name="T16" fmla="*/ 1 w 22"/>
                <a:gd name="T17" fmla="*/ 0 h 63"/>
                <a:gd name="T18" fmla="*/ 1 w 22"/>
                <a:gd name="T19" fmla="*/ 0 h 63"/>
                <a:gd name="T20" fmla="*/ 1 w 22"/>
                <a:gd name="T21" fmla="*/ 0 h 63"/>
                <a:gd name="T22" fmla="*/ 1 w 22"/>
                <a:gd name="T23" fmla="*/ 0 h 63"/>
                <a:gd name="T24" fmla="*/ 1 w 22"/>
                <a:gd name="T25" fmla="*/ 0 h 63"/>
                <a:gd name="T26" fmla="*/ 1 w 22"/>
                <a:gd name="T27" fmla="*/ 0 h 63"/>
                <a:gd name="T28" fmla="*/ 1 w 22"/>
                <a:gd name="T29" fmla="*/ 0 h 63"/>
                <a:gd name="T30" fmla="*/ 1 w 22"/>
                <a:gd name="T31" fmla="*/ 0 h 63"/>
                <a:gd name="T32" fmla="*/ 0 w 22"/>
                <a:gd name="T33" fmla="*/ 0 h 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2"/>
                <a:gd name="T52" fmla="*/ 0 h 63"/>
                <a:gd name="T53" fmla="*/ 22 w 22"/>
                <a:gd name="T54" fmla="*/ 63 h 6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2" h="63">
                  <a:moveTo>
                    <a:pt x="0" y="62"/>
                  </a:move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56" name="Freeform 54">
              <a:extLst>
                <a:ext uri="{FF2B5EF4-FFF2-40B4-BE49-F238E27FC236}">
                  <a16:creationId xmlns:a16="http://schemas.microsoft.com/office/drawing/2014/main" id="{707A366E-C094-4468-8FAA-4F4391B80D0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7" y="2685"/>
              <a:ext cx="12" cy="26"/>
            </a:xfrm>
            <a:custGeom>
              <a:avLst/>
              <a:gdLst>
                <a:gd name="T0" fmla="*/ 0 w 22"/>
                <a:gd name="T1" fmla="*/ 0 h 63"/>
                <a:gd name="T2" fmla="*/ 0 w 22"/>
                <a:gd name="T3" fmla="*/ 0 h 63"/>
                <a:gd name="T4" fmla="*/ 1 w 22"/>
                <a:gd name="T5" fmla="*/ 0 h 63"/>
                <a:gd name="T6" fmla="*/ 1 w 22"/>
                <a:gd name="T7" fmla="*/ 0 h 63"/>
                <a:gd name="T8" fmla="*/ 1 w 22"/>
                <a:gd name="T9" fmla="*/ 0 h 63"/>
                <a:gd name="T10" fmla="*/ 1 w 22"/>
                <a:gd name="T11" fmla="*/ 0 h 63"/>
                <a:gd name="T12" fmla="*/ 1 w 22"/>
                <a:gd name="T13" fmla="*/ 0 h 63"/>
                <a:gd name="T14" fmla="*/ 1 w 22"/>
                <a:gd name="T15" fmla="*/ 0 h 63"/>
                <a:gd name="T16" fmla="*/ 1 w 22"/>
                <a:gd name="T17" fmla="*/ 0 h 63"/>
                <a:gd name="T18" fmla="*/ 1 w 22"/>
                <a:gd name="T19" fmla="*/ 0 h 63"/>
                <a:gd name="T20" fmla="*/ 1 w 22"/>
                <a:gd name="T21" fmla="*/ 0 h 63"/>
                <a:gd name="T22" fmla="*/ 1 w 22"/>
                <a:gd name="T23" fmla="*/ 0 h 63"/>
                <a:gd name="T24" fmla="*/ 1 w 22"/>
                <a:gd name="T25" fmla="*/ 0 h 63"/>
                <a:gd name="T26" fmla="*/ 1 w 22"/>
                <a:gd name="T27" fmla="*/ 0 h 63"/>
                <a:gd name="T28" fmla="*/ 1 w 22"/>
                <a:gd name="T29" fmla="*/ 0 h 63"/>
                <a:gd name="T30" fmla="*/ 1 w 22"/>
                <a:gd name="T31" fmla="*/ 0 h 63"/>
                <a:gd name="T32" fmla="*/ 1 w 22"/>
                <a:gd name="T33" fmla="*/ 0 h 63"/>
                <a:gd name="T34" fmla="*/ 1 w 22"/>
                <a:gd name="T35" fmla="*/ 0 h 63"/>
                <a:gd name="T36" fmla="*/ 1 w 22"/>
                <a:gd name="T37" fmla="*/ 0 h 63"/>
                <a:gd name="T38" fmla="*/ 1 w 22"/>
                <a:gd name="T39" fmla="*/ 0 h 63"/>
                <a:gd name="T40" fmla="*/ 0 w 22"/>
                <a:gd name="T41" fmla="*/ 0 h 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"/>
                <a:gd name="T64" fmla="*/ 0 h 63"/>
                <a:gd name="T65" fmla="*/ 22 w 22"/>
                <a:gd name="T66" fmla="*/ 63 h 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" h="63">
                  <a:moveTo>
                    <a:pt x="0" y="62"/>
                  </a:moveTo>
                  <a:lnTo>
                    <a:pt x="0" y="62"/>
                  </a:ln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57" name="Freeform 55">
              <a:extLst>
                <a:ext uri="{FF2B5EF4-FFF2-40B4-BE49-F238E27FC236}">
                  <a16:creationId xmlns:a16="http://schemas.microsoft.com/office/drawing/2014/main" id="{FC5ED60F-B569-4215-991F-E767995138F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01" y="2430"/>
              <a:ext cx="58" cy="48"/>
            </a:xfrm>
            <a:custGeom>
              <a:avLst/>
              <a:gdLst>
                <a:gd name="T0" fmla="*/ 1 w 107"/>
                <a:gd name="T1" fmla="*/ 0 h 115"/>
                <a:gd name="T2" fmla="*/ 1 w 107"/>
                <a:gd name="T3" fmla="*/ 0 h 115"/>
                <a:gd name="T4" fmla="*/ 1 w 107"/>
                <a:gd name="T5" fmla="*/ 0 h 115"/>
                <a:gd name="T6" fmla="*/ 1 w 107"/>
                <a:gd name="T7" fmla="*/ 0 h 115"/>
                <a:gd name="T8" fmla="*/ 1 w 107"/>
                <a:gd name="T9" fmla="*/ 0 h 115"/>
                <a:gd name="T10" fmla="*/ 1 w 107"/>
                <a:gd name="T11" fmla="*/ 0 h 115"/>
                <a:gd name="T12" fmla="*/ 1 w 107"/>
                <a:gd name="T13" fmla="*/ 0 h 115"/>
                <a:gd name="T14" fmla="*/ 1 w 107"/>
                <a:gd name="T15" fmla="*/ 0 h 115"/>
                <a:gd name="T16" fmla="*/ 1 w 107"/>
                <a:gd name="T17" fmla="*/ 0 h 115"/>
                <a:gd name="T18" fmla="*/ 1 w 107"/>
                <a:gd name="T19" fmla="*/ 0 h 115"/>
                <a:gd name="T20" fmla="*/ 1 w 107"/>
                <a:gd name="T21" fmla="*/ 0 h 115"/>
                <a:gd name="T22" fmla="*/ 1 w 107"/>
                <a:gd name="T23" fmla="*/ 0 h 115"/>
                <a:gd name="T24" fmla="*/ 1 w 107"/>
                <a:gd name="T25" fmla="*/ 0 h 115"/>
                <a:gd name="T26" fmla="*/ 1 w 107"/>
                <a:gd name="T27" fmla="*/ 0 h 115"/>
                <a:gd name="T28" fmla="*/ 1 w 107"/>
                <a:gd name="T29" fmla="*/ 0 h 115"/>
                <a:gd name="T30" fmla="*/ 1 w 107"/>
                <a:gd name="T31" fmla="*/ 0 h 115"/>
                <a:gd name="T32" fmla="*/ 1 w 107"/>
                <a:gd name="T33" fmla="*/ 0 h 115"/>
                <a:gd name="T34" fmla="*/ 1 w 107"/>
                <a:gd name="T35" fmla="*/ 0 h 115"/>
                <a:gd name="T36" fmla="*/ 1 w 107"/>
                <a:gd name="T37" fmla="*/ 0 h 115"/>
                <a:gd name="T38" fmla="*/ 1 w 107"/>
                <a:gd name="T39" fmla="*/ 0 h 115"/>
                <a:gd name="T40" fmla="*/ 1 w 107"/>
                <a:gd name="T41" fmla="*/ 0 h 115"/>
                <a:gd name="T42" fmla="*/ 1 w 107"/>
                <a:gd name="T43" fmla="*/ 0 h 115"/>
                <a:gd name="T44" fmla="*/ 0 w 107"/>
                <a:gd name="T45" fmla="*/ 0 h 115"/>
                <a:gd name="T46" fmla="*/ 1 w 107"/>
                <a:gd name="T47" fmla="*/ 0 h 115"/>
                <a:gd name="T48" fmla="*/ 1 w 107"/>
                <a:gd name="T49" fmla="*/ 0 h 11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7"/>
                <a:gd name="T76" fmla="*/ 0 h 115"/>
                <a:gd name="T77" fmla="*/ 107 w 107"/>
                <a:gd name="T78" fmla="*/ 115 h 11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7" h="115">
                  <a:moveTo>
                    <a:pt x="16" y="107"/>
                  </a:move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  <a:close/>
                </a:path>
              </a:pathLst>
            </a:custGeom>
            <a:solidFill>
              <a:srgbClr val="B2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58" name="Freeform 56">
              <a:extLst>
                <a:ext uri="{FF2B5EF4-FFF2-40B4-BE49-F238E27FC236}">
                  <a16:creationId xmlns:a16="http://schemas.microsoft.com/office/drawing/2014/main" id="{1829A2E3-FC98-49CC-BAB7-56D52722E01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01" y="2430"/>
              <a:ext cx="58" cy="48"/>
            </a:xfrm>
            <a:custGeom>
              <a:avLst/>
              <a:gdLst>
                <a:gd name="T0" fmla="*/ 1 w 107"/>
                <a:gd name="T1" fmla="*/ 0 h 115"/>
                <a:gd name="T2" fmla="*/ 1 w 107"/>
                <a:gd name="T3" fmla="*/ 0 h 115"/>
                <a:gd name="T4" fmla="*/ 1 w 107"/>
                <a:gd name="T5" fmla="*/ 0 h 115"/>
                <a:gd name="T6" fmla="*/ 1 w 107"/>
                <a:gd name="T7" fmla="*/ 0 h 115"/>
                <a:gd name="T8" fmla="*/ 1 w 107"/>
                <a:gd name="T9" fmla="*/ 0 h 115"/>
                <a:gd name="T10" fmla="*/ 1 w 107"/>
                <a:gd name="T11" fmla="*/ 0 h 115"/>
                <a:gd name="T12" fmla="*/ 1 w 107"/>
                <a:gd name="T13" fmla="*/ 0 h 115"/>
                <a:gd name="T14" fmla="*/ 1 w 107"/>
                <a:gd name="T15" fmla="*/ 0 h 115"/>
                <a:gd name="T16" fmla="*/ 1 w 107"/>
                <a:gd name="T17" fmla="*/ 0 h 115"/>
                <a:gd name="T18" fmla="*/ 1 w 107"/>
                <a:gd name="T19" fmla="*/ 0 h 115"/>
                <a:gd name="T20" fmla="*/ 1 w 107"/>
                <a:gd name="T21" fmla="*/ 0 h 115"/>
                <a:gd name="T22" fmla="*/ 1 w 107"/>
                <a:gd name="T23" fmla="*/ 0 h 115"/>
                <a:gd name="T24" fmla="*/ 1 w 107"/>
                <a:gd name="T25" fmla="*/ 0 h 115"/>
                <a:gd name="T26" fmla="*/ 1 w 107"/>
                <a:gd name="T27" fmla="*/ 0 h 115"/>
                <a:gd name="T28" fmla="*/ 1 w 107"/>
                <a:gd name="T29" fmla="*/ 0 h 115"/>
                <a:gd name="T30" fmla="*/ 1 w 107"/>
                <a:gd name="T31" fmla="*/ 0 h 115"/>
                <a:gd name="T32" fmla="*/ 1 w 107"/>
                <a:gd name="T33" fmla="*/ 0 h 115"/>
                <a:gd name="T34" fmla="*/ 1 w 107"/>
                <a:gd name="T35" fmla="*/ 0 h 115"/>
                <a:gd name="T36" fmla="*/ 1 w 107"/>
                <a:gd name="T37" fmla="*/ 0 h 115"/>
                <a:gd name="T38" fmla="*/ 1 w 107"/>
                <a:gd name="T39" fmla="*/ 0 h 115"/>
                <a:gd name="T40" fmla="*/ 1 w 107"/>
                <a:gd name="T41" fmla="*/ 0 h 115"/>
                <a:gd name="T42" fmla="*/ 1 w 107"/>
                <a:gd name="T43" fmla="*/ 0 h 115"/>
                <a:gd name="T44" fmla="*/ 1 w 107"/>
                <a:gd name="T45" fmla="*/ 0 h 115"/>
                <a:gd name="T46" fmla="*/ 1 w 107"/>
                <a:gd name="T47" fmla="*/ 0 h 115"/>
                <a:gd name="T48" fmla="*/ 1 w 107"/>
                <a:gd name="T49" fmla="*/ 0 h 115"/>
                <a:gd name="T50" fmla="*/ 1 w 107"/>
                <a:gd name="T51" fmla="*/ 0 h 115"/>
                <a:gd name="T52" fmla="*/ 0 w 107"/>
                <a:gd name="T53" fmla="*/ 0 h 115"/>
                <a:gd name="T54" fmla="*/ 1 w 107"/>
                <a:gd name="T55" fmla="*/ 0 h 115"/>
                <a:gd name="T56" fmla="*/ 1 w 107"/>
                <a:gd name="T57" fmla="*/ 0 h 11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7"/>
                <a:gd name="T88" fmla="*/ 0 h 115"/>
                <a:gd name="T89" fmla="*/ 107 w 107"/>
                <a:gd name="T90" fmla="*/ 115 h 11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7" h="115">
                  <a:moveTo>
                    <a:pt x="16" y="107"/>
                  </a:moveTo>
                  <a:lnTo>
                    <a:pt x="16" y="107"/>
                  </a:ln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59" name="Freeform 57">
              <a:extLst>
                <a:ext uri="{FF2B5EF4-FFF2-40B4-BE49-F238E27FC236}">
                  <a16:creationId xmlns:a16="http://schemas.microsoft.com/office/drawing/2014/main" id="{0B715D53-0CC0-4D8B-A1BB-33C276C5D5B9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8" y="2595"/>
              <a:ext cx="75" cy="94"/>
            </a:xfrm>
            <a:custGeom>
              <a:avLst/>
              <a:gdLst>
                <a:gd name="T0" fmla="*/ 1 w 139"/>
                <a:gd name="T1" fmla="*/ 0 h 223"/>
                <a:gd name="T2" fmla="*/ 1 w 139"/>
                <a:gd name="T3" fmla="*/ 0 h 223"/>
                <a:gd name="T4" fmla="*/ 1 w 139"/>
                <a:gd name="T5" fmla="*/ 0 h 223"/>
                <a:gd name="T6" fmla="*/ 1 w 139"/>
                <a:gd name="T7" fmla="*/ 0 h 223"/>
                <a:gd name="T8" fmla="*/ 1 w 139"/>
                <a:gd name="T9" fmla="*/ 0 h 223"/>
                <a:gd name="T10" fmla="*/ 1 w 139"/>
                <a:gd name="T11" fmla="*/ 0 h 223"/>
                <a:gd name="T12" fmla="*/ 1 w 139"/>
                <a:gd name="T13" fmla="*/ 0 h 223"/>
                <a:gd name="T14" fmla="*/ 1 w 139"/>
                <a:gd name="T15" fmla="*/ 0 h 223"/>
                <a:gd name="T16" fmla="*/ 1 w 139"/>
                <a:gd name="T17" fmla="*/ 0 h 223"/>
                <a:gd name="T18" fmla="*/ 1 w 139"/>
                <a:gd name="T19" fmla="*/ 0 h 223"/>
                <a:gd name="T20" fmla="*/ 1 w 139"/>
                <a:gd name="T21" fmla="*/ 0 h 223"/>
                <a:gd name="T22" fmla="*/ 1 w 139"/>
                <a:gd name="T23" fmla="*/ 0 h 223"/>
                <a:gd name="T24" fmla="*/ 1 w 139"/>
                <a:gd name="T25" fmla="*/ 0 h 223"/>
                <a:gd name="T26" fmla="*/ 1 w 139"/>
                <a:gd name="T27" fmla="*/ 0 h 223"/>
                <a:gd name="T28" fmla="*/ 1 w 139"/>
                <a:gd name="T29" fmla="*/ 0 h 223"/>
                <a:gd name="T30" fmla="*/ 1 w 139"/>
                <a:gd name="T31" fmla="*/ 0 h 223"/>
                <a:gd name="T32" fmla="*/ 1 w 139"/>
                <a:gd name="T33" fmla="*/ 0 h 223"/>
                <a:gd name="T34" fmla="*/ 1 w 139"/>
                <a:gd name="T35" fmla="*/ 0 h 223"/>
                <a:gd name="T36" fmla="*/ 1 w 139"/>
                <a:gd name="T37" fmla="*/ 0 h 223"/>
                <a:gd name="T38" fmla="*/ 1 w 139"/>
                <a:gd name="T39" fmla="*/ 0 h 223"/>
                <a:gd name="T40" fmla="*/ 1 w 139"/>
                <a:gd name="T41" fmla="*/ 0 h 223"/>
                <a:gd name="T42" fmla="*/ 1 w 139"/>
                <a:gd name="T43" fmla="*/ 0 h 223"/>
                <a:gd name="T44" fmla="*/ 1 w 139"/>
                <a:gd name="T45" fmla="*/ 0 h 223"/>
                <a:gd name="T46" fmla="*/ 1 w 139"/>
                <a:gd name="T47" fmla="*/ 0 h 223"/>
                <a:gd name="T48" fmla="*/ 1 w 139"/>
                <a:gd name="T49" fmla="*/ 0 h 223"/>
                <a:gd name="T50" fmla="*/ 1 w 139"/>
                <a:gd name="T51" fmla="*/ 0 h 223"/>
                <a:gd name="T52" fmla="*/ 1 w 139"/>
                <a:gd name="T53" fmla="*/ 0 h 223"/>
                <a:gd name="T54" fmla="*/ 1 w 139"/>
                <a:gd name="T55" fmla="*/ 0 h 223"/>
                <a:gd name="T56" fmla="*/ 1 w 139"/>
                <a:gd name="T57" fmla="*/ 0 h 223"/>
                <a:gd name="T58" fmla="*/ 1 w 139"/>
                <a:gd name="T59" fmla="*/ 0 h 223"/>
                <a:gd name="T60" fmla="*/ 1 w 139"/>
                <a:gd name="T61" fmla="*/ 0 h 223"/>
                <a:gd name="T62" fmla="*/ 1 w 139"/>
                <a:gd name="T63" fmla="*/ 0 h 223"/>
                <a:gd name="T64" fmla="*/ 1 w 139"/>
                <a:gd name="T65" fmla="*/ 0 h 223"/>
                <a:gd name="T66" fmla="*/ 1 w 139"/>
                <a:gd name="T67" fmla="*/ 0 h 223"/>
                <a:gd name="T68" fmla="*/ 1 w 139"/>
                <a:gd name="T69" fmla="*/ 0 h 223"/>
                <a:gd name="T70" fmla="*/ 1 w 139"/>
                <a:gd name="T71" fmla="*/ 0 h 223"/>
                <a:gd name="T72" fmla="*/ 1 w 139"/>
                <a:gd name="T73" fmla="*/ 0 h 223"/>
                <a:gd name="T74" fmla="*/ 0 w 139"/>
                <a:gd name="T75" fmla="*/ 0 h 223"/>
                <a:gd name="T76" fmla="*/ 1 w 139"/>
                <a:gd name="T77" fmla="*/ 0 h 223"/>
                <a:gd name="T78" fmla="*/ 1 w 139"/>
                <a:gd name="T79" fmla="*/ 0 h 223"/>
                <a:gd name="T80" fmla="*/ 1 w 139"/>
                <a:gd name="T81" fmla="*/ 0 h 223"/>
                <a:gd name="T82" fmla="*/ 1 w 139"/>
                <a:gd name="T83" fmla="*/ 0 h 223"/>
                <a:gd name="T84" fmla="*/ 1 w 139"/>
                <a:gd name="T85" fmla="*/ 0 h 223"/>
                <a:gd name="T86" fmla="*/ 1 w 139"/>
                <a:gd name="T87" fmla="*/ 0 h 223"/>
                <a:gd name="T88" fmla="*/ 1 w 139"/>
                <a:gd name="T89" fmla="*/ 0 h 223"/>
                <a:gd name="T90" fmla="*/ 1 w 139"/>
                <a:gd name="T91" fmla="*/ 0 h 223"/>
                <a:gd name="T92" fmla="*/ 1 w 139"/>
                <a:gd name="T93" fmla="*/ 0 h 223"/>
                <a:gd name="T94" fmla="*/ 1 w 139"/>
                <a:gd name="T95" fmla="*/ 0 h 223"/>
                <a:gd name="T96" fmla="*/ 1 w 139"/>
                <a:gd name="T97" fmla="*/ 0 h 223"/>
                <a:gd name="T98" fmla="*/ 1 w 139"/>
                <a:gd name="T99" fmla="*/ 0 h 223"/>
                <a:gd name="T100" fmla="*/ 1 w 139"/>
                <a:gd name="T101" fmla="*/ 0 h 223"/>
                <a:gd name="T102" fmla="*/ 1 w 139"/>
                <a:gd name="T103" fmla="*/ 0 h 223"/>
                <a:gd name="T104" fmla="*/ 1 w 139"/>
                <a:gd name="T105" fmla="*/ 0 h 223"/>
                <a:gd name="T106" fmla="*/ 1 w 139"/>
                <a:gd name="T107" fmla="*/ 0 h 223"/>
                <a:gd name="T108" fmla="*/ 1 w 139"/>
                <a:gd name="T109" fmla="*/ 0 h 223"/>
                <a:gd name="T110" fmla="*/ 1 w 139"/>
                <a:gd name="T111" fmla="*/ 0 h 223"/>
                <a:gd name="T112" fmla="*/ 1 w 139"/>
                <a:gd name="T113" fmla="*/ 0 h 223"/>
                <a:gd name="T114" fmla="*/ 1 w 139"/>
                <a:gd name="T115" fmla="*/ 0 h 2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9"/>
                <a:gd name="T175" fmla="*/ 0 h 223"/>
                <a:gd name="T176" fmla="*/ 139 w 139"/>
                <a:gd name="T177" fmla="*/ 223 h 2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9" h="223">
                  <a:moveTo>
                    <a:pt x="68" y="69"/>
                  </a:move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662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60" name="Freeform 58">
              <a:extLst>
                <a:ext uri="{FF2B5EF4-FFF2-40B4-BE49-F238E27FC236}">
                  <a16:creationId xmlns:a16="http://schemas.microsoft.com/office/drawing/2014/main" id="{E60C9BEC-6E29-40C6-A6A9-D26408EF440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8" y="2595"/>
              <a:ext cx="75" cy="94"/>
            </a:xfrm>
            <a:custGeom>
              <a:avLst/>
              <a:gdLst>
                <a:gd name="T0" fmla="*/ 1 w 139"/>
                <a:gd name="T1" fmla="*/ 0 h 223"/>
                <a:gd name="T2" fmla="*/ 1 w 139"/>
                <a:gd name="T3" fmla="*/ 0 h 223"/>
                <a:gd name="T4" fmla="*/ 1 w 139"/>
                <a:gd name="T5" fmla="*/ 0 h 223"/>
                <a:gd name="T6" fmla="*/ 1 w 139"/>
                <a:gd name="T7" fmla="*/ 0 h 223"/>
                <a:gd name="T8" fmla="*/ 1 w 139"/>
                <a:gd name="T9" fmla="*/ 0 h 223"/>
                <a:gd name="T10" fmla="*/ 1 w 139"/>
                <a:gd name="T11" fmla="*/ 0 h 223"/>
                <a:gd name="T12" fmla="*/ 1 w 139"/>
                <a:gd name="T13" fmla="*/ 0 h 223"/>
                <a:gd name="T14" fmla="*/ 1 w 139"/>
                <a:gd name="T15" fmla="*/ 0 h 223"/>
                <a:gd name="T16" fmla="*/ 1 w 139"/>
                <a:gd name="T17" fmla="*/ 0 h 223"/>
                <a:gd name="T18" fmla="*/ 1 w 139"/>
                <a:gd name="T19" fmla="*/ 0 h 223"/>
                <a:gd name="T20" fmla="*/ 1 w 139"/>
                <a:gd name="T21" fmla="*/ 0 h 223"/>
                <a:gd name="T22" fmla="*/ 1 w 139"/>
                <a:gd name="T23" fmla="*/ 0 h 223"/>
                <a:gd name="T24" fmla="*/ 1 w 139"/>
                <a:gd name="T25" fmla="*/ 0 h 223"/>
                <a:gd name="T26" fmla="*/ 1 w 139"/>
                <a:gd name="T27" fmla="*/ 0 h 223"/>
                <a:gd name="T28" fmla="*/ 1 w 139"/>
                <a:gd name="T29" fmla="*/ 0 h 223"/>
                <a:gd name="T30" fmla="*/ 1 w 139"/>
                <a:gd name="T31" fmla="*/ 0 h 223"/>
                <a:gd name="T32" fmla="*/ 1 w 139"/>
                <a:gd name="T33" fmla="*/ 0 h 223"/>
                <a:gd name="T34" fmla="*/ 1 w 139"/>
                <a:gd name="T35" fmla="*/ 0 h 223"/>
                <a:gd name="T36" fmla="*/ 1 w 139"/>
                <a:gd name="T37" fmla="*/ 0 h 223"/>
                <a:gd name="T38" fmla="*/ 1 w 139"/>
                <a:gd name="T39" fmla="*/ 0 h 223"/>
                <a:gd name="T40" fmla="*/ 1 w 139"/>
                <a:gd name="T41" fmla="*/ 0 h 223"/>
                <a:gd name="T42" fmla="*/ 1 w 139"/>
                <a:gd name="T43" fmla="*/ 0 h 223"/>
                <a:gd name="T44" fmla="*/ 0 w 139"/>
                <a:gd name="T45" fmla="*/ 0 h 223"/>
                <a:gd name="T46" fmla="*/ 1 w 139"/>
                <a:gd name="T47" fmla="*/ 0 h 223"/>
                <a:gd name="T48" fmla="*/ 1 w 139"/>
                <a:gd name="T49" fmla="*/ 0 h 223"/>
                <a:gd name="T50" fmla="*/ 1 w 139"/>
                <a:gd name="T51" fmla="*/ 0 h 223"/>
                <a:gd name="T52" fmla="*/ 1 w 139"/>
                <a:gd name="T53" fmla="*/ 0 h 223"/>
                <a:gd name="T54" fmla="*/ 1 w 139"/>
                <a:gd name="T55" fmla="*/ 0 h 223"/>
                <a:gd name="T56" fmla="*/ 1 w 139"/>
                <a:gd name="T57" fmla="*/ 0 h 223"/>
                <a:gd name="T58" fmla="*/ 1 w 139"/>
                <a:gd name="T59" fmla="*/ 0 h 223"/>
                <a:gd name="T60" fmla="*/ 1 w 139"/>
                <a:gd name="T61" fmla="*/ 0 h 223"/>
                <a:gd name="T62" fmla="*/ 1 w 139"/>
                <a:gd name="T63" fmla="*/ 0 h 223"/>
                <a:gd name="T64" fmla="*/ 1 w 139"/>
                <a:gd name="T65" fmla="*/ 0 h 223"/>
                <a:gd name="T66" fmla="*/ 1 w 139"/>
                <a:gd name="T67" fmla="*/ 0 h 223"/>
                <a:gd name="T68" fmla="*/ 1 w 139"/>
                <a:gd name="T69" fmla="*/ 0 h 22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9"/>
                <a:gd name="T106" fmla="*/ 0 h 223"/>
                <a:gd name="T107" fmla="*/ 139 w 139"/>
                <a:gd name="T108" fmla="*/ 223 h 22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9" h="223">
                  <a:moveTo>
                    <a:pt x="68" y="69"/>
                  </a:moveTo>
                  <a:lnTo>
                    <a:pt x="68" y="69"/>
                  </a:ln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61" name="Freeform 59">
              <a:extLst>
                <a:ext uri="{FF2B5EF4-FFF2-40B4-BE49-F238E27FC236}">
                  <a16:creationId xmlns:a16="http://schemas.microsoft.com/office/drawing/2014/main" id="{F418D163-3114-4353-9CAD-0397C4D7CDF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07" y="2312"/>
              <a:ext cx="172" cy="59"/>
            </a:xfrm>
            <a:custGeom>
              <a:avLst/>
              <a:gdLst>
                <a:gd name="T0" fmla="*/ 1 w 325"/>
                <a:gd name="T1" fmla="*/ 0 h 133"/>
                <a:gd name="T2" fmla="*/ 1 w 325"/>
                <a:gd name="T3" fmla="*/ 0 h 133"/>
                <a:gd name="T4" fmla="*/ 1 w 325"/>
                <a:gd name="T5" fmla="*/ 0 h 133"/>
                <a:gd name="T6" fmla="*/ 1 w 325"/>
                <a:gd name="T7" fmla="*/ 0 h 133"/>
                <a:gd name="T8" fmla="*/ 1 w 325"/>
                <a:gd name="T9" fmla="*/ 0 h 133"/>
                <a:gd name="T10" fmla="*/ 1 w 325"/>
                <a:gd name="T11" fmla="*/ 0 h 133"/>
                <a:gd name="T12" fmla="*/ 1 w 325"/>
                <a:gd name="T13" fmla="*/ 0 h 133"/>
                <a:gd name="T14" fmla="*/ 1 w 325"/>
                <a:gd name="T15" fmla="*/ 0 h 133"/>
                <a:gd name="T16" fmla="*/ 1 w 325"/>
                <a:gd name="T17" fmla="*/ 0 h 133"/>
                <a:gd name="T18" fmla="*/ 1 w 325"/>
                <a:gd name="T19" fmla="*/ 0 h 133"/>
                <a:gd name="T20" fmla="*/ 1 w 325"/>
                <a:gd name="T21" fmla="*/ 0 h 133"/>
                <a:gd name="T22" fmla="*/ 1 w 325"/>
                <a:gd name="T23" fmla="*/ 0 h 133"/>
                <a:gd name="T24" fmla="*/ 1 w 325"/>
                <a:gd name="T25" fmla="*/ 0 h 133"/>
                <a:gd name="T26" fmla="*/ 0 w 325"/>
                <a:gd name="T27" fmla="*/ 0 h 133"/>
                <a:gd name="T28" fmla="*/ 0 w 325"/>
                <a:gd name="T29" fmla="*/ 0 h 133"/>
                <a:gd name="T30" fmla="*/ 1 w 325"/>
                <a:gd name="T31" fmla="*/ 0 h 133"/>
                <a:gd name="T32" fmla="*/ 1 w 325"/>
                <a:gd name="T33" fmla="*/ 0 h 133"/>
                <a:gd name="T34" fmla="*/ 1 w 325"/>
                <a:gd name="T35" fmla="*/ 0 h 133"/>
                <a:gd name="T36" fmla="*/ 1 w 325"/>
                <a:gd name="T37" fmla="*/ 0 h 13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25"/>
                <a:gd name="T58" fmla="*/ 0 h 133"/>
                <a:gd name="T59" fmla="*/ 325 w 325"/>
                <a:gd name="T60" fmla="*/ 133 h 13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25" h="133">
                  <a:moveTo>
                    <a:pt x="301" y="0"/>
                  </a:moveTo>
                  <a:lnTo>
                    <a:pt x="308" y="0"/>
                  </a:lnTo>
                  <a:lnTo>
                    <a:pt x="314" y="2"/>
                  </a:lnTo>
                  <a:lnTo>
                    <a:pt x="320" y="6"/>
                  </a:lnTo>
                  <a:lnTo>
                    <a:pt x="324" y="13"/>
                  </a:lnTo>
                  <a:lnTo>
                    <a:pt x="325" y="19"/>
                  </a:lnTo>
                  <a:lnTo>
                    <a:pt x="323" y="26"/>
                  </a:lnTo>
                  <a:lnTo>
                    <a:pt x="318" y="32"/>
                  </a:lnTo>
                  <a:lnTo>
                    <a:pt x="313" y="34"/>
                  </a:lnTo>
                  <a:lnTo>
                    <a:pt x="23" y="132"/>
                  </a:lnTo>
                  <a:lnTo>
                    <a:pt x="16" y="133"/>
                  </a:lnTo>
                  <a:lnTo>
                    <a:pt x="10" y="130"/>
                  </a:lnTo>
                  <a:lnTo>
                    <a:pt x="4" y="126"/>
                  </a:lnTo>
                  <a:lnTo>
                    <a:pt x="0" y="121"/>
                  </a:lnTo>
                  <a:lnTo>
                    <a:pt x="0" y="113"/>
                  </a:lnTo>
                  <a:lnTo>
                    <a:pt x="2" y="106"/>
                  </a:lnTo>
                  <a:lnTo>
                    <a:pt x="6" y="101"/>
                  </a:lnTo>
                  <a:lnTo>
                    <a:pt x="12" y="98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rgbClr val="FFB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62" name="Freeform 60">
              <a:extLst>
                <a:ext uri="{FF2B5EF4-FFF2-40B4-BE49-F238E27FC236}">
                  <a16:creationId xmlns:a16="http://schemas.microsoft.com/office/drawing/2014/main" id="{EAF6A28A-DBC1-43AA-BE61-69896DDB1E3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07" y="2312"/>
              <a:ext cx="172" cy="59"/>
            </a:xfrm>
            <a:custGeom>
              <a:avLst/>
              <a:gdLst>
                <a:gd name="T0" fmla="*/ 1 w 325"/>
                <a:gd name="T1" fmla="*/ 0 h 133"/>
                <a:gd name="T2" fmla="*/ 1 w 325"/>
                <a:gd name="T3" fmla="*/ 0 h 133"/>
                <a:gd name="T4" fmla="*/ 1 w 325"/>
                <a:gd name="T5" fmla="*/ 0 h 133"/>
                <a:gd name="T6" fmla="*/ 1 w 325"/>
                <a:gd name="T7" fmla="*/ 0 h 133"/>
                <a:gd name="T8" fmla="*/ 1 w 325"/>
                <a:gd name="T9" fmla="*/ 0 h 133"/>
                <a:gd name="T10" fmla="*/ 1 w 325"/>
                <a:gd name="T11" fmla="*/ 0 h 133"/>
                <a:gd name="T12" fmla="*/ 1 w 325"/>
                <a:gd name="T13" fmla="*/ 0 h 133"/>
                <a:gd name="T14" fmla="*/ 1 w 325"/>
                <a:gd name="T15" fmla="*/ 0 h 133"/>
                <a:gd name="T16" fmla="*/ 1 w 325"/>
                <a:gd name="T17" fmla="*/ 0 h 133"/>
                <a:gd name="T18" fmla="*/ 1 w 325"/>
                <a:gd name="T19" fmla="*/ 0 h 133"/>
                <a:gd name="T20" fmla="*/ 1 w 325"/>
                <a:gd name="T21" fmla="*/ 0 h 133"/>
                <a:gd name="T22" fmla="*/ 1 w 325"/>
                <a:gd name="T23" fmla="*/ 0 h 133"/>
                <a:gd name="T24" fmla="*/ 1 w 325"/>
                <a:gd name="T25" fmla="*/ 0 h 133"/>
                <a:gd name="T26" fmla="*/ 1 w 325"/>
                <a:gd name="T27" fmla="*/ 0 h 133"/>
                <a:gd name="T28" fmla="*/ 1 w 325"/>
                <a:gd name="T29" fmla="*/ 0 h 133"/>
                <a:gd name="T30" fmla="*/ 1 w 325"/>
                <a:gd name="T31" fmla="*/ 0 h 133"/>
                <a:gd name="T32" fmla="*/ 0 w 325"/>
                <a:gd name="T33" fmla="*/ 0 h 133"/>
                <a:gd name="T34" fmla="*/ 0 w 325"/>
                <a:gd name="T35" fmla="*/ 0 h 133"/>
                <a:gd name="T36" fmla="*/ 0 w 325"/>
                <a:gd name="T37" fmla="*/ 0 h 133"/>
                <a:gd name="T38" fmla="*/ 1 w 325"/>
                <a:gd name="T39" fmla="*/ 0 h 133"/>
                <a:gd name="T40" fmla="*/ 1 w 325"/>
                <a:gd name="T41" fmla="*/ 0 h 133"/>
                <a:gd name="T42" fmla="*/ 1 w 325"/>
                <a:gd name="T43" fmla="*/ 0 h 133"/>
                <a:gd name="T44" fmla="*/ 1 w 325"/>
                <a:gd name="T45" fmla="*/ 0 h 13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25"/>
                <a:gd name="T70" fmla="*/ 0 h 133"/>
                <a:gd name="T71" fmla="*/ 325 w 325"/>
                <a:gd name="T72" fmla="*/ 133 h 13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25" h="133">
                  <a:moveTo>
                    <a:pt x="301" y="0"/>
                  </a:moveTo>
                  <a:lnTo>
                    <a:pt x="301" y="0"/>
                  </a:lnTo>
                  <a:lnTo>
                    <a:pt x="308" y="0"/>
                  </a:lnTo>
                  <a:lnTo>
                    <a:pt x="314" y="2"/>
                  </a:lnTo>
                  <a:lnTo>
                    <a:pt x="320" y="6"/>
                  </a:lnTo>
                  <a:lnTo>
                    <a:pt x="324" y="13"/>
                  </a:lnTo>
                  <a:lnTo>
                    <a:pt x="325" y="19"/>
                  </a:lnTo>
                  <a:lnTo>
                    <a:pt x="323" y="26"/>
                  </a:lnTo>
                  <a:lnTo>
                    <a:pt x="318" y="32"/>
                  </a:lnTo>
                  <a:lnTo>
                    <a:pt x="313" y="34"/>
                  </a:lnTo>
                  <a:lnTo>
                    <a:pt x="23" y="132"/>
                  </a:lnTo>
                  <a:lnTo>
                    <a:pt x="16" y="133"/>
                  </a:lnTo>
                  <a:lnTo>
                    <a:pt x="10" y="130"/>
                  </a:lnTo>
                  <a:lnTo>
                    <a:pt x="4" y="126"/>
                  </a:lnTo>
                  <a:lnTo>
                    <a:pt x="0" y="121"/>
                  </a:lnTo>
                  <a:lnTo>
                    <a:pt x="0" y="113"/>
                  </a:lnTo>
                  <a:lnTo>
                    <a:pt x="2" y="106"/>
                  </a:lnTo>
                  <a:lnTo>
                    <a:pt x="6" y="101"/>
                  </a:lnTo>
                  <a:lnTo>
                    <a:pt x="12" y="98"/>
                  </a:lnTo>
                  <a:lnTo>
                    <a:pt x="30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63" name="Freeform 61">
              <a:extLst>
                <a:ext uri="{FF2B5EF4-FFF2-40B4-BE49-F238E27FC236}">
                  <a16:creationId xmlns:a16="http://schemas.microsoft.com/office/drawing/2014/main" id="{A606C7C6-2E8E-4495-8B36-0259839FF22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5" y="2285"/>
              <a:ext cx="90" cy="59"/>
            </a:xfrm>
            <a:custGeom>
              <a:avLst/>
              <a:gdLst>
                <a:gd name="T0" fmla="*/ 1 w 169"/>
                <a:gd name="T1" fmla="*/ 0 h 141"/>
                <a:gd name="T2" fmla="*/ 1 w 169"/>
                <a:gd name="T3" fmla="*/ 0 h 141"/>
                <a:gd name="T4" fmla="*/ 0 w 169"/>
                <a:gd name="T5" fmla="*/ 0 h 141"/>
                <a:gd name="T6" fmla="*/ 0 w 169"/>
                <a:gd name="T7" fmla="*/ 0 h 141"/>
                <a:gd name="T8" fmla="*/ 1 w 169"/>
                <a:gd name="T9" fmla="*/ 0 h 141"/>
                <a:gd name="T10" fmla="*/ 1 w 169"/>
                <a:gd name="T11" fmla="*/ 0 h 141"/>
                <a:gd name="T12" fmla="*/ 1 w 169"/>
                <a:gd name="T13" fmla="*/ 0 h 141"/>
                <a:gd name="T14" fmla="*/ 1 w 169"/>
                <a:gd name="T15" fmla="*/ 0 h 141"/>
                <a:gd name="T16" fmla="*/ 1 w 169"/>
                <a:gd name="T17" fmla="*/ 0 h 141"/>
                <a:gd name="T18" fmla="*/ 1 w 169"/>
                <a:gd name="T19" fmla="*/ 0 h 141"/>
                <a:gd name="T20" fmla="*/ 1 w 169"/>
                <a:gd name="T21" fmla="*/ 0 h 141"/>
                <a:gd name="T22" fmla="*/ 1 w 169"/>
                <a:gd name="T23" fmla="*/ 0 h 141"/>
                <a:gd name="T24" fmla="*/ 1 w 169"/>
                <a:gd name="T25" fmla="*/ 0 h 141"/>
                <a:gd name="T26" fmla="*/ 1 w 169"/>
                <a:gd name="T27" fmla="*/ 0 h 141"/>
                <a:gd name="T28" fmla="*/ 1 w 169"/>
                <a:gd name="T29" fmla="*/ 0 h 141"/>
                <a:gd name="T30" fmla="*/ 1 w 169"/>
                <a:gd name="T31" fmla="*/ 0 h 141"/>
                <a:gd name="T32" fmla="*/ 1 w 169"/>
                <a:gd name="T33" fmla="*/ 0 h 141"/>
                <a:gd name="T34" fmla="*/ 1 w 169"/>
                <a:gd name="T35" fmla="*/ 0 h 141"/>
                <a:gd name="T36" fmla="*/ 1 w 169"/>
                <a:gd name="T37" fmla="*/ 0 h 141"/>
                <a:gd name="T38" fmla="*/ 1 w 169"/>
                <a:gd name="T39" fmla="*/ 0 h 1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69"/>
                <a:gd name="T61" fmla="*/ 0 h 141"/>
                <a:gd name="T62" fmla="*/ 169 w 169"/>
                <a:gd name="T63" fmla="*/ 141 h 1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69" h="141">
                  <a:moveTo>
                    <a:pt x="17" y="141"/>
                  </a:moveTo>
                  <a:lnTo>
                    <a:pt x="4" y="100"/>
                  </a:lnTo>
                  <a:lnTo>
                    <a:pt x="0" y="85"/>
                  </a:lnTo>
                  <a:lnTo>
                    <a:pt x="0" y="70"/>
                  </a:lnTo>
                  <a:lnTo>
                    <a:pt x="2" y="56"/>
                  </a:lnTo>
                  <a:lnTo>
                    <a:pt x="8" y="42"/>
                  </a:lnTo>
                  <a:lnTo>
                    <a:pt x="16" y="30"/>
                  </a:lnTo>
                  <a:lnTo>
                    <a:pt x="26" y="19"/>
                  </a:lnTo>
                  <a:lnTo>
                    <a:pt x="38" y="11"/>
                  </a:lnTo>
                  <a:lnTo>
                    <a:pt x="53" y="4"/>
                  </a:lnTo>
                  <a:lnTo>
                    <a:pt x="68" y="1"/>
                  </a:lnTo>
                  <a:lnTo>
                    <a:pt x="82" y="0"/>
                  </a:lnTo>
                  <a:lnTo>
                    <a:pt x="99" y="3"/>
                  </a:lnTo>
                  <a:lnTo>
                    <a:pt x="112" y="7"/>
                  </a:lnTo>
                  <a:lnTo>
                    <a:pt x="126" y="15"/>
                  </a:lnTo>
                  <a:lnTo>
                    <a:pt x="137" y="24"/>
                  </a:lnTo>
                  <a:lnTo>
                    <a:pt x="146" y="37"/>
                  </a:lnTo>
                  <a:lnTo>
                    <a:pt x="153" y="50"/>
                  </a:lnTo>
                  <a:lnTo>
                    <a:pt x="169" y="92"/>
                  </a:lnTo>
                  <a:lnTo>
                    <a:pt x="17" y="141"/>
                  </a:lnTo>
                  <a:close/>
                </a:path>
              </a:pathLst>
            </a:custGeom>
            <a:solidFill>
              <a:srgbClr val="FFB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64" name="Freeform 62">
              <a:extLst>
                <a:ext uri="{FF2B5EF4-FFF2-40B4-BE49-F238E27FC236}">
                  <a16:creationId xmlns:a16="http://schemas.microsoft.com/office/drawing/2014/main" id="{147C0B8A-EF4F-4408-AB9A-ED0ACB0DFA6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5" y="2285"/>
              <a:ext cx="90" cy="59"/>
            </a:xfrm>
            <a:custGeom>
              <a:avLst/>
              <a:gdLst>
                <a:gd name="T0" fmla="*/ 1 w 169"/>
                <a:gd name="T1" fmla="*/ 0 h 141"/>
                <a:gd name="T2" fmla="*/ 1 w 169"/>
                <a:gd name="T3" fmla="*/ 0 h 141"/>
                <a:gd name="T4" fmla="*/ 1 w 169"/>
                <a:gd name="T5" fmla="*/ 0 h 141"/>
                <a:gd name="T6" fmla="*/ 0 w 169"/>
                <a:gd name="T7" fmla="*/ 0 h 141"/>
                <a:gd name="T8" fmla="*/ 0 w 169"/>
                <a:gd name="T9" fmla="*/ 0 h 141"/>
                <a:gd name="T10" fmla="*/ 1 w 169"/>
                <a:gd name="T11" fmla="*/ 0 h 141"/>
                <a:gd name="T12" fmla="*/ 1 w 169"/>
                <a:gd name="T13" fmla="*/ 0 h 141"/>
                <a:gd name="T14" fmla="*/ 1 w 169"/>
                <a:gd name="T15" fmla="*/ 0 h 141"/>
                <a:gd name="T16" fmla="*/ 1 w 169"/>
                <a:gd name="T17" fmla="*/ 0 h 141"/>
                <a:gd name="T18" fmla="*/ 1 w 169"/>
                <a:gd name="T19" fmla="*/ 0 h 141"/>
                <a:gd name="T20" fmla="*/ 1 w 169"/>
                <a:gd name="T21" fmla="*/ 0 h 141"/>
                <a:gd name="T22" fmla="*/ 1 w 169"/>
                <a:gd name="T23" fmla="*/ 0 h 141"/>
                <a:gd name="T24" fmla="*/ 1 w 169"/>
                <a:gd name="T25" fmla="*/ 0 h 141"/>
                <a:gd name="T26" fmla="*/ 1 w 169"/>
                <a:gd name="T27" fmla="*/ 0 h 141"/>
                <a:gd name="T28" fmla="*/ 1 w 169"/>
                <a:gd name="T29" fmla="*/ 0 h 141"/>
                <a:gd name="T30" fmla="*/ 1 w 169"/>
                <a:gd name="T31" fmla="*/ 0 h 141"/>
                <a:gd name="T32" fmla="*/ 1 w 169"/>
                <a:gd name="T33" fmla="*/ 0 h 141"/>
                <a:gd name="T34" fmla="*/ 1 w 169"/>
                <a:gd name="T35" fmla="*/ 0 h 141"/>
                <a:gd name="T36" fmla="*/ 1 w 169"/>
                <a:gd name="T37" fmla="*/ 0 h 141"/>
                <a:gd name="T38" fmla="*/ 1 w 169"/>
                <a:gd name="T39" fmla="*/ 0 h 141"/>
                <a:gd name="T40" fmla="*/ 1 w 169"/>
                <a:gd name="T41" fmla="*/ 0 h 141"/>
                <a:gd name="T42" fmla="*/ 1 w 169"/>
                <a:gd name="T43" fmla="*/ 0 h 14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9"/>
                <a:gd name="T67" fmla="*/ 0 h 141"/>
                <a:gd name="T68" fmla="*/ 169 w 169"/>
                <a:gd name="T69" fmla="*/ 141 h 14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9" h="141">
                  <a:moveTo>
                    <a:pt x="17" y="141"/>
                  </a:moveTo>
                  <a:lnTo>
                    <a:pt x="4" y="100"/>
                  </a:lnTo>
                  <a:lnTo>
                    <a:pt x="0" y="85"/>
                  </a:lnTo>
                  <a:lnTo>
                    <a:pt x="0" y="70"/>
                  </a:lnTo>
                  <a:lnTo>
                    <a:pt x="2" y="56"/>
                  </a:lnTo>
                  <a:lnTo>
                    <a:pt x="8" y="42"/>
                  </a:lnTo>
                  <a:lnTo>
                    <a:pt x="16" y="30"/>
                  </a:lnTo>
                  <a:lnTo>
                    <a:pt x="26" y="19"/>
                  </a:lnTo>
                  <a:lnTo>
                    <a:pt x="38" y="11"/>
                  </a:lnTo>
                  <a:lnTo>
                    <a:pt x="53" y="4"/>
                  </a:lnTo>
                  <a:lnTo>
                    <a:pt x="68" y="1"/>
                  </a:lnTo>
                  <a:lnTo>
                    <a:pt x="82" y="0"/>
                  </a:lnTo>
                  <a:lnTo>
                    <a:pt x="99" y="3"/>
                  </a:lnTo>
                  <a:lnTo>
                    <a:pt x="112" y="7"/>
                  </a:lnTo>
                  <a:lnTo>
                    <a:pt x="126" y="15"/>
                  </a:lnTo>
                  <a:lnTo>
                    <a:pt x="137" y="24"/>
                  </a:lnTo>
                  <a:lnTo>
                    <a:pt x="146" y="37"/>
                  </a:lnTo>
                  <a:lnTo>
                    <a:pt x="153" y="50"/>
                  </a:lnTo>
                  <a:lnTo>
                    <a:pt x="169" y="92"/>
                  </a:lnTo>
                  <a:lnTo>
                    <a:pt x="17" y="14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65" name="Freeform 63">
              <a:extLst>
                <a:ext uri="{FF2B5EF4-FFF2-40B4-BE49-F238E27FC236}">
                  <a16:creationId xmlns:a16="http://schemas.microsoft.com/office/drawing/2014/main" id="{FEB54F8B-564B-4F84-8D61-32C41F8DE62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46" y="2498"/>
              <a:ext cx="43" cy="33"/>
            </a:xfrm>
            <a:custGeom>
              <a:avLst/>
              <a:gdLst>
                <a:gd name="T0" fmla="*/ 0 w 81"/>
                <a:gd name="T1" fmla="*/ 0 h 77"/>
                <a:gd name="T2" fmla="*/ 1 w 81"/>
                <a:gd name="T3" fmla="*/ 0 h 77"/>
                <a:gd name="T4" fmla="*/ 1 w 81"/>
                <a:gd name="T5" fmla="*/ 0 h 77"/>
                <a:gd name="T6" fmla="*/ 1 w 81"/>
                <a:gd name="T7" fmla="*/ 0 h 77"/>
                <a:gd name="T8" fmla="*/ 1 w 81"/>
                <a:gd name="T9" fmla="*/ 0 h 77"/>
                <a:gd name="T10" fmla="*/ 1 w 81"/>
                <a:gd name="T11" fmla="*/ 0 h 77"/>
                <a:gd name="T12" fmla="*/ 1 w 81"/>
                <a:gd name="T13" fmla="*/ 0 h 77"/>
                <a:gd name="T14" fmla="*/ 1 w 81"/>
                <a:gd name="T15" fmla="*/ 0 h 77"/>
                <a:gd name="T16" fmla="*/ 1 w 81"/>
                <a:gd name="T17" fmla="*/ 0 h 77"/>
                <a:gd name="T18" fmla="*/ 1 w 81"/>
                <a:gd name="T19" fmla="*/ 0 h 77"/>
                <a:gd name="T20" fmla="*/ 1 w 81"/>
                <a:gd name="T21" fmla="*/ 0 h 77"/>
                <a:gd name="T22" fmla="*/ 1 w 81"/>
                <a:gd name="T23" fmla="*/ 0 h 77"/>
                <a:gd name="T24" fmla="*/ 1 w 81"/>
                <a:gd name="T25" fmla="*/ 0 h 77"/>
                <a:gd name="T26" fmla="*/ 1 w 81"/>
                <a:gd name="T27" fmla="*/ 0 h 77"/>
                <a:gd name="T28" fmla="*/ 1 w 81"/>
                <a:gd name="T29" fmla="*/ 0 h 77"/>
                <a:gd name="T30" fmla="*/ 1 w 81"/>
                <a:gd name="T31" fmla="*/ 0 h 77"/>
                <a:gd name="T32" fmla="*/ 1 w 81"/>
                <a:gd name="T33" fmla="*/ 0 h 77"/>
                <a:gd name="T34" fmla="*/ 0 w 81"/>
                <a:gd name="T35" fmla="*/ 0 h 7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1"/>
                <a:gd name="T55" fmla="*/ 0 h 77"/>
                <a:gd name="T56" fmla="*/ 81 w 81"/>
                <a:gd name="T57" fmla="*/ 77 h 7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1" h="77">
                  <a:moveTo>
                    <a:pt x="0" y="72"/>
                  </a:moveTo>
                  <a:lnTo>
                    <a:pt x="2" y="73"/>
                  </a:lnTo>
                  <a:lnTo>
                    <a:pt x="12" y="75"/>
                  </a:lnTo>
                  <a:lnTo>
                    <a:pt x="23" y="76"/>
                  </a:lnTo>
                  <a:lnTo>
                    <a:pt x="38" y="77"/>
                  </a:lnTo>
                  <a:lnTo>
                    <a:pt x="51" y="76"/>
                  </a:lnTo>
                  <a:lnTo>
                    <a:pt x="65" y="73"/>
                  </a:lnTo>
                  <a:lnTo>
                    <a:pt x="76" y="66"/>
                  </a:lnTo>
                  <a:lnTo>
                    <a:pt x="81" y="54"/>
                  </a:lnTo>
                  <a:lnTo>
                    <a:pt x="81" y="42"/>
                  </a:lnTo>
                  <a:lnTo>
                    <a:pt x="77" y="30"/>
                  </a:lnTo>
                  <a:lnTo>
                    <a:pt x="69" y="22"/>
                  </a:lnTo>
                  <a:lnTo>
                    <a:pt x="59" y="14"/>
                  </a:lnTo>
                  <a:lnTo>
                    <a:pt x="47" y="8"/>
                  </a:lnTo>
                  <a:lnTo>
                    <a:pt x="35" y="4"/>
                  </a:lnTo>
                  <a:lnTo>
                    <a:pt x="24" y="1"/>
                  </a:lnTo>
                  <a:lnTo>
                    <a:pt x="13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B21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66" name="Freeform 64">
              <a:extLst>
                <a:ext uri="{FF2B5EF4-FFF2-40B4-BE49-F238E27FC236}">
                  <a16:creationId xmlns:a16="http://schemas.microsoft.com/office/drawing/2014/main" id="{018D62BD-3812-4965-9F65-32BFE46DD9E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46" y="2498"/>
              <a:ext cx="43" cy="33"/>
            </a:xfrm>
            <a:custGeom>
              <a:avLst/>
              <a:gdLst>
                <a:gd name="T0" fmla="*/ 0 w 81"/>
                <a:gd name="T1" fmla="*/ 0 h 77"/>
                <a:gd name="T2" fmla="*/ 0 w 81"/>
                <a:gd name="T3" fmla="*/ 0 h 77"/>
                <a:gd name="T4" fmla="*/ 1 w 81"/>
                <a:gd name="T5" fmla="*/ 0 h 77"/>
                <a:gd name="T6" fmla="*/ 1 w 81"/>
                <a:gd name="T7" fmla="*/ 0 h 77"/>
                <a:gd name="T8" fmla="*/ 1 w 81"/>
                <a:gd name="T9" fmla="*/ 0 h 77"/>
                <a:gd name="T10" fmla="*/ 1 w 81"/>
                <a:gd name="T11" fmla="*/ 0 h 77"/>
                <a:gd name="T12" fmla="*/ 1 w 81"/>
                <a:gd name="T13" fmla="*/ 0 h 77"/>
                <a:gd name="T14" fmla="*/ 1 w 81"/>
                <a:gd name="T15" fmla="*/ 0 h 77"/>
                <a:gd name="T16" fmla="*/ 1 w 81"/>
                <a:gd name="T17" fmla="*/ 0 h 77"/>
                <a:gd name="T18" fmla="*/ 1 w 81"/>
                <a:gd name="T19" fmla="*/ 0 h 77"/>
                <a:gd name="T20" fmla="*/ 1 w 81"/>
                <a:gd name="T21" fmla="*/ 0 h 77"/>
                <a:gd name="T22" fmla="*/ 1 w 81"/>
                <a:gd name="T23" fmla="*/ 0 h 77"/>
                <a:gd name="T24" fmla="*/ 1 w 81"/>
                <a:gd name="T25" fmla="*/ 0 h 77"/>
                <a:gd name="T26" fmla="*/ 1 w 81"/>
                <a:gd name="T27" fmla="*/ 0 h 77"/>
                <a:gd name="T28" fmla="*/ 1 w 81"/>
                <a:gd name="T29" fmla="*/ 0 h 77"/>
                <a:gd name="T30" fmla="*/ 1 w 81"/>
                <a:gd name="T31" fmla="*/ 0 h 77"/>
                <a:gd name="T32" fmla="*/ 1 w 81"/>
                <a:gd name="T33" fmla="*/ 0 h 77"/>
                <a:gd name="T34" fmla="*/ 1 w 81"/>
                <a:gd name="T35" fmla="*/ 0 h 77"/>
                <a:gd name="T36" fmla="*/ 1 w 81"/>
                <a:gd name="T37" fmla="*/ 0 h 77"/>
                <a:gd name="T38" fmla="*/ 0 w 81"/>
                <a:gd name="T39" fmla="*/ 0 h 7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81"/>
                <a:gd name="T61" fmla="*/ 0 h 77"/>
                <a:gd name="T62" fmla="*/ 81 w 81"/>
                <a:gd name="T63" fmla="*/ 77 h 7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81" h="77">
                  <a:moveTo>
                    <a:pt x="0" y="72"/>
                  </a:moveTo>
                  <a:lnTo>
                    <a:pt x="0" y="72"/>
                  </a:lnTo>
                  <a:lnTo>
                    <a:pt x="2" y="73"/>
                  </a:lnTo>
                  <a:lnTo>
                    <a:pt x="12" y="75"/>
                  </a:lnTo>
                  <a:lnTo>
                    <a:pt x="23" y="76"/>
                  </a:lnTo>
                  <a:lnTo>
                    <a:pt x="38" y="77"/>
                  </a:lnTo>
                  <a:lnTo>
                    <a:pt x="51" y="76"/>
                  </a:lnTo>
                  <a:lnTo>
                    <a:pt x="65" y="73"/>
                  </a:lnTo>
                  <a:lnTo>
                    <a:pt x="76" y="66"/>
                  </a:lnTo>
                  <a:lnTo>
                    <a:pt x="81" y="54"/>
                  </a:lnTo>
                  <a:lnTo>
                    <a:pt x="81" y="42"/>
                  </a:lnTo>
                  <a:lnTo>
                    <a:pt x="77" y="30"/>
                  </a:lnTo>
                  <a:lnTo>
                    <a:pt x="69" y="22"/>
                  </a:lnTo>
                  <a:lnTo>
                    <a:pt x="59" y="14"/>
                  </a:lnTo>
                  <a:lnTo>
                    <a:pt x="47" y="8"/>
                  </a:lnTo>
                  <a:lnTo>
                    <a:pt x="35" y="4"/>
                  </a:lnTo>
                  <a:lnTo>
                    <a:pt x="24" y="1"/>
                  </a:lnTo>
                  <a:lnTo>
                    <a:pt x="13" y="0"/>
                  </a:lnTo>
                  <a:lnTo>
                    <a:pt x="0" y="7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67" name="Freeform 65">
              <a:extLst>
                <a:ext uri="{FF2B5EF4-FFF2-40B4-BE49-F238E27FC236}">
                  <a16:creationId xmlns:a16="http://schemas.microsoft.com/office/drawing/2014/main" id="{1E679B5D-099F-4EC1-8B2D-99FDDDC4AAE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6" y="2340"/>
              <a:ext cx="81" cy="62"/>
            </a:xfrm>
            <a:custGeom>
              <a:avLst/>
              <a:gdLst>
                <a:gd name="T0" fmla="*/ 1 w 153"/>
                <a:gd name="T1" fmla="*/ 0 h 152"/>
                <a:gd name="T2" fmla="*/ 1 w 153"/>
                <a:gd name="T3" fmla="*/ 0 h 152"/>
                <a:gd name="T4" fmla="*/ 1 w 153"/>
                <a:gd name="T5" fmla="*/ 0 h 152"/>
                <a:gd name="T6" fmla="*/ 1 w 153"/>
                <a:gd name="T7" fmla="*/ 0 h 152"/>
                <a:gd name="T8" fmla="*/ 1 w 153"/>
                <a:gd name="T9" fmla="*/ 0 h 152"/>
                <a:gd name="T10" fmla="*/ 1 w 153"/>
                <a:gd name="T11" fmla="*/ 0 h 152"/>
                <a:gd name="T12" fmla="*/ 1 w 153"/>
                <a:gd name="T13" fmla="*/ 0 h 152"/>
                <a:gd name="T14" fmla="*/ 1 w 153"/>
                <a:gd name="T15" fmla="*/ 0 h 152"/>
                <a:gd name="T16" fmla="*/ 1 w 153"/>
                <a:gd name="T17" fmla="*/ 0 h 152"/>
                <a:gd name="T18" fmla="*/ 1 w 153"/>
                <a:gd name="T19" fmla="*/ 0 h 152"/>
                <a:gd name="T20" fmla="*/ 1 w 153"/>
                <a:gd name="T21" fmla="*/ 0 h 152"/>
                <a:gd name="T22" fmla="*/ 1 w 153"/>
                <a:gd name="T23" fmla="*/ 0 h 152"/>
                <a:gd name="T24" fmla="*/ 1 w 153"/>
                <a:gd name="T25" fmla="*/ 0 h 152"/>
                <a:gd name="T26" fmla="*/ 1 w 153"/>
                <a:gd name="T27" fmla="*/ 0 h 152"/>
                <a:gd name="T28" fmla="*/ 1 w 153"/>
                <a:gd name="T29" fmla="*/ 0 h 152"/>
                <a:gd name="T30" fmla="*/ 1 w 153"/>
                <a:gd name="T31" fmla="*/ 0 h 152"/>
                <a:gd name="T32" fmla="*/ 1 w 153"/>
                <a:gd name="T33" fmla="*/ 0 h 152"/>
                <a:gd name="T34" fmla="*/ 0 w 153"/>
                <a:gd name="T35" fmla="*/ 0 h 152"/>
                <a:gd name="T36" fmla="*/ 0 w 153"/>
                <a:gd name="T37" fmla="*/ 0 h 152"/>
                <a:gd name="T38" fmla="*/ 1 w 153"/>
                <a:gd name="T39" fmla="*/ 0 h 15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53"/>
                <a:gd name="T61" fmla="*/ 0 h 152"/>
                <a:gd name="T62" fmla="*/ 153 w 153"/>
                <a:gd name="T63" fmla="*/ 152 h 15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53" h="152">
                  <a:moveTo>
                    <a:pt x="153" y="0"/>
                  </a:moveTo>
                  <a:lnTo>
                    <a:pt x="153" y="76"/>
                  </a:lnTo>
                  <a:lnTo>
                    <a:pt x="152" y="91"/>
                  </a:lnTo>
                  <a:lnTo>
                    <a:pt x="148" y="106"/>
                  </a:lnTo>
                  <a:lnTo>
                    <a:pt x="140" y="118"/>
                  </a:lnTo>
                  <a:lnTo>
                    <a:pt x="132" y="130"/>
                  </a:lnTo>
                  <a:lnTo>
                    <a:pt x="119" y="138"/>
                  </a:lnTo>
                  <a:lnTo>
                    <a:pt x="107" y="146"/>
                  </a:lnTo>
                  <a:lnTo>
                    <a:pt x="92" y="151"/>
                  </a:lnTo>
                  <a:lnTo>
                    <a:pt x="77" y="152"/>
                  </a:lnTo>
                  <a:lnTo>
                    <a:pt x="63" y="151"/>
                  </a:lnTo>
                  <a:lnTo>
                    <a:pt x="48" y="146"/>
                  </a:lnTo>
                  <a:lnTo>
                    <a:pt x="34" y="138"/>
                  </a:lnTo>
                  <a:lnTo>
                    <a:pt x="23" y="130"/>
                  </a:lnTo>
                  <a:lnTo>
                    <a:pt x="14" y="118"/>
                  </a:lnTo>
                  <a:lnTo>
                    <a:pt x="7" y="106"/>
                  </a:lnTo>
                  <a:lnTo>
                    <a:pt x="2" y="91"/>
                  </a:lnTo>
                  <a:lnTo>
                    <a:pt x="0" y="76"/>
                  </a:lnTo>
                  <a:lnTo>
                    <a:pt x="0" y="49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B21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68" name="Freeform 66">
              <a:extLst>
                <a:ext uri="{FF2B5EF4-FFF2-40B4-BE49-F238E27FC236}">
                  <a16:creationId xmlns:a16="http://schemas.microsoft.com/office/drawing/2014/main" id="{2D406E69-5610-4F21-8916-504FDCB06AB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6" y="2340"/>
              <a:ext cx="81" cy="62"/>
            </a:xfrm>
            <a:custGeom>
              <a:avLst/>
              <a:gdLst>
                <a:gd name="T0" fmla="*/ 1 w 153"/>
                <a:gd name="T1" fmla="*/ 0 h 152"/>
                <a:gd name="T2" fmla="*/ 1 w 153"/>
                <a:gd name="T3" fmla="*/ 0 h 152"/>
                <a:gd name="T4" fmla="*/ 1 w 153"/>
                <a:gd name="T5" fmla="*/ 0 h 152"/>
                <a:gd name="T6" fmla="*/ 1 w 153"/>
                <a:gd name="T7" fmla="*/ 0 h 152"/>
                <a:gd name="T8" fmla="*/ 1 w 153"/>
                <a:gd name="T9" fmla="*/ 0 h 152"/>
                <a:gd name="T10" fmla="*/ 1 w 153"/>
                <a:gd name="T11" fmla="*/ 0 h 152"/>
                <a:gd name="T12" fmla="*/ 1 w 153"/>
                <a:gd name="T13" fmla="*/ 0 h 152"/>
                <a:gd name="T14" fmla="*/ 1 w 153"/>
                <a:gd name="T15" fmla="*/ 0 h 152"/>
                <a:gd name="T16" fmla="*/ 1 w 153"/>
                <a:gd name="T17" fmla="*/ 0 h 152"/>
                <a:gd name="T18" fmla="*/ 1 w 153"/>
                <a:gd name="T19" fmla="*/ 0 h 152"/>
                <a:gd name="T20" fmla="*/ 1 w 153"/>
                <a:gd name="T21" fmla="*/ 0 h 152"/>
                <a:gd name="T22" fmla="*/ 1 w 153"/>
                <a:gd name="T23" fmla="*/ 0 h 152"/>
                <a:gd name="T24" fmla="*/ 1 w 153"/>
                <a:gd name="T25" fmla="*/ 0 h 152"/>
                <a:gd name="T26" fmla="*/ 1 w 153"/>
                <a:gd name="T27" fmla="*/ 0 h 152"/>
                <a:gd name="T28" fmla="*/ 1 w 153"/>
                <a:gd name="T29" fmla="*/ 0 h 152"/>
                <a:gd name="T30" fmla="*/ 1 w 153"/>
                <a:gd name="T31" fmla="*/ 0 h 152"/>
                <a:gd name="T32" fmla="*/ 1 w 153"/>
                <a:gd name="T33" fmla="*/ 0 h 152"/>
                <a:gd name="T34" fmla="*/ 1 w 153"/>
                <a:gd name="T35" fmla="*/ 0 h 152"/>
                <a:gd name="T36" fmla="*/ 1 w 153"/>
                <a:gd name="T37" fmla="*/ 0 h 152"/>
                <a:gd name="T38" fmla="*/ 0 w 153"/>
                <a:gd name="T39" fmla="*/ 0 h 152"/>
                <a:gd name="T40" fmla="*/ 0 w 153"/>
                <a:gd name="T41" fmla="*/ 0 h 152"/>
                <a:gd name="T42" fmla="*/ 1 w 153"/>
                <a:gd name="T43" fmla="*/ 0 h 1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3"/>
                <a:gd name="T67" fmla="*/ 0 h 152"/>
                <a:gd name="T68" fmla="*/ 153 w 153"/>
                <a:gd name="T69" fmla="*/ 152 h 15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3" h="152">
                  <a:moveTo>
                    <a:pt x="153" y="0"/>
                  </a:moveTo>
                  <a:lnTo>
                    <a:pt x="153" y="76"/>
                  </a:lnTo>
                  <a:lnTo>
                    <a:pt x="152" y="91"/>
                  </a:lnTo>
                  <a:lnTo>
                    <a:pt x="148" y="106"/>
                  </a:lnTo>
                  <a:lnTo>
                    <a:pt x="140" y="118"/>
                  </a:lnTo>
                  <a:lnTo>
                    <a:pt x="132" y="130"/>
                  </a:lnTo>
                  <a:lnTo>
                    <a:pt x="119" y="138"/>
                  </a:lnTo>
                  <a:lnTo>
                    <a:pt x="107" y="146"/>
                  </a:lnTo>
                  <a:lnTo>
                    <a:pt x="92" y="151"/>
                  </a:lnTo>
                  <a:lnTo>
                    <a:pt x="77" y="152"/>
                  </a:lnTo>
                  <a:lnTo>
                    <a:pt x="63" y="151"/>
                  </a:lnTo>
                  <a:lnTo>
                    <a:pt x="48" y="146"/>
                  </a:lnTo>
                  <a:lnTo>
                    <a:pt x="34" y="138"/>
                  </a:lnTo>
                  <a:lnTo>
                    <a:pt x="23" y="130"/>
                  </a:lnTo>
                  <a:lnTo>
                    <a:pt x="14" y="118"/>
                  </a:lnTo>
                  <a:lnTo>
                    <a:pt x="7" y="106"/>
                  </a:lnTo>
                  <a:lnTo>
                    <a:pt x="2" y="91"/>
                  </a:lnTo>
                  <a:lnTo>
                    <a:pt x="0" y="76"/>
                  </a:lnTo>
                  <a:lnTo>
                    <a:pt x="0" y="49"/>
                  </a:lnTo>
                  <a:lnTo>
                    <a:pt x="15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69" name="Freeform 67">
              <a:extLst>
                <a:ext uri="{FF2B5EF4-FFF2-40B4-BE49-F238E27FC236}">
                  <a16:creationId xmlns:a16="http://schemas.microsoft.com/office/drawing/2014/main" id="{7B61A769-FAA0-4013-A3E3-E5087E7C833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8" y="2397"/>
              <a:ext cx="166" cy="180"/>
            </a:xfrm>
            <a:custGeom>
              <a:avLst/>
              <a:gdLst>
                <a:gd name="T0" fmla="*/ 1 w 312"/>
                <a:gd name="T1" fmla="*/ 0 h 428"/>
                <a:gd name="T2" fmla="*/ 1 w 312"/>
                <a:gd name="T3" fmla="*/ 0 h 428"/>
                <a:gd name="T4" fmla="*/ 1 w 312"/>
                <a:gd name="T5" fmla="*/ 0 h 428"/>
                <a:gd name="T6" fmla="*/ 1 w 312"/>
                <a:gd name="T7" fmla="*/ 0 h 428"/>
                <a:gd name="T8" fmla="*/ 1 w 312"/>
                <a:gd name="T9" fmla="*/ 0 h 428"/>
                <a:gd name="T10" fmla="*/ 1 w 312"/>
                <a:gd name="T11" fmla="*/ 0 h 428"/>
                <a:gd name="T12" fmla="*/ 1 w 312"/>
                <a:gd name="T13" fmla="*/ 0 h 428"/>
                <a:gd name="T14" fmla="*/ 1 w 312"/>
                <a:gd name="T15" fmla="*/ 0 h 428"/>
                <a:gd name="T16" fmla="*/ 1 w 312"/>
                <a:gd name="T17" fmla="*/ 0 h 428"/>
                <a:gd name="T18" fmla="*/ 1 w 312"/>
                <a:gd name="T19" fmla="*/ 0 h 428"/>
                <a:gd name="T20" fmla="*/ 1 w 312"/>
                <a:gd name="T21" fmla="*/ 0 h 428"/>
                <a:gd name="T22" fmla="*/ 1 w 312"/>
                <a:gd name="T23" fmla="*/ 0 h 428"/>
                <a:gd name="T24" fmla="*/ 1 w 312"/>
                <a:gd name="T25" fmla="*/ 0 h 428"/>
                <a:gd name="T26" fmla="*/ 0 w 312"/>
                <a:gd name="T27" fmla="*/ 0 h 428"/>
                <a:gd name="T28" fmla="*/ 1 w 312"/>
                <a:gd name="T29" fmla="*/ 0 h 428"/>
                <a:gd name="T30" fmla="*/ 1 w 312"/>
                <a:gd name="T31" fmla="*/ 0 h 428"/>
                <a:gd name="T32" fmla="*/ 1 w 312"/>
                <a:gd name="T33" fmla="*/ 0 h 428"/>
                <a:gd name="T34" fmla="*/ 1 w 312"/>
                <a:gd name="T35" fmla="*/ 0 h 428"/>
                <a:gd name="T36" fmla="*/ 1 w 312"/>
                <a:gd name="T37" fmla="*/ 0 h 428"/>
                <a:gd name="T38" fmla="*/ 1 w 312"/>
                <a:gd name="T39" fmla="*/ 0 h 428"/>
                <a:gd name="T40" fmla="*/ 1 w 312"/>
                <a:gd name="T41" fmla="*/ 0 h 428"/>
                <a:gd name="T42" fmla="*/ 1 w 312"/>
                <a:gd name="T43" fmla="*/ 0 h 428"/>
                <a:gd name="T44" fmla="*/ 1 w 312"/>
                <a:gd name="T45" fmla="*/ 0 h 428"/>
                <a:gd name="T46" fmla="*/ 1 w 312"/>
                <a:gd name="T47" fmla="*/ 0 h 428"/>
                <a:gd name="T48" fmla="*/ 1 w 312"/>
                <a:gd name="T49" fmla="*/ 0 h 428"/>
                <a:gd name="T50" fmla="*/ 1 w 312"/>
                <a:gd name="T51" fmla="*/ 0 h 428"/>
                <a:gd name="T52" fmla="*/ 1 w 312"/>
                <a:gd name="T53" fmla="*/ 0 h 428"/>
                <a:gd name="T54" fmla="*/ 1 w 312"/>
                <a:gd name="T55" fmla="*/ 0 h 428"/>
                <a:gd name="T56" fmla="*/ 1 w 312"/>
                <a:gd name="T57" fmla="*/ 0 h 428"/>
                <a:gd name="T58" fmla="*/ 1 w 312"/>
                <a:gd name="T59" fmla="*/ 0 h 428"/>
                <a:gd name="T60" fmla="*/ 1 w 312"/>
                <a:gd name="T61" fmla="*/ 0 h 428"/>
                <a:gd name="T62" fmla="*/ 1 w 312"/>
                <a:gd name="T63" fmla="*/ 0 h 428"/>
                <a:gd name="T64" fmla="*/ 1 w 312"/>
                <a:gd name="T65" fmla="*/ 0 h 428"/>
                <a:gd name="T66" fmla="*/ 1 w 312"/>
                <a:gd name="T67" fmla="*/ 0 h 428"/>
                <a:gd name="T68" fmla="*/ 1 w 312"/>
                <a:gd name="T69" fmla="*/ 0 h 428"/>
                <a:gd name="T70" fmla="*/ 1 w 312"/>
                <a:gd name="T71" fmla="*/ 0 h 428"/>
                <a:gd name="T72" fmla="*/ 1 w 312"/>
                <a:gd name="T73" fmla="*/ 0 h 428"/>
                <a:gd name="T74" fmla="*/ 1 w 312"/>
                <a:gd name="T75" fmla="*/ 0 h 428"/>
                <a:gd name="T76" fmla="*/ 1 w 312"/>
                <a:gd name="T77" fmla="*/ 0 h 428"/>
                <a:gd name="T78" fmla="*/ 1 w 312"/>
                <a:gd name="T79" fmla="*/ 0 h 428"/>
                <a:gd name="T80" fmla="*/ 1 w 312"/>
                <a:gd name="T81" fmla="*/ 0 h 428"/>
                <a:gd name="T82" fmla="*/ 1 w 312"/>
                <a:gd name="T83" fmla="*/ 0 h 4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2"/>
                <a:gd name="T127" fmla="*/ 0 h 428"/>
                <a:gd name="T128" fmla="*/ 312 w 312"/>
                <a:gd name="T129" fmla="*/ 428 h 4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2" h="428">
                  <a:moveTo>
                    <a:pt x="194" y="85"/>
                  </a:moveTo>
                  <a:lnTo>
                    <a:pt x="191" y="68"/>
                  </a:lnTo>
                  <a:lnTo>
                    <a:pt x="186" y="53"/>
                  </a:lnTo>
                  <a:lnTo>
                    <a:pt x="175" y="41"/>
                  </a:lnTo>
                  <a:lnTo>
                    <a:pt x="159" y="35"/>
                  </a:lnTo>
                  <a:lnTo>
                    <a:pt x="156" y="28"/>
                  </a:lnTo>
                  <a:lnTo>
                    <a:pt x="153" y="22"/>
                  </a:lnTo>
                  <a:lnTo>
                    <a:pt x="148" y="15"/>
                  </a:lnTo>
                  <a:lnTo>
                    <a:pt x="140" y="9"/>
                  </a:lnTo>
                  <a:lnTo>
                    <a:pt x="128" y="5"/>
                  </a:lnTo>
                  <a:lnTo>
                    <a:pt x="113" y="1"/>
                  </a:lnTo>
                  <a:lnTo>
                    <a:pt x="91" y="0"/>
                  </a:lnTo>
                  <a:lnTo>
                    <a:pt x="65" y="1"/>
                  </a:lnTo>
                  <a:lnTo>
                    <a:pt x="65" y="11"/>
                  </a:lnTo>
                  <a:lnTo>
                    <a:pt x="67" y="20"/>
                  </a:lnTo>
                  <a:lnTo>
                    <a:pt x="67" y="28"/>
                  </a:lnTo>
                  <a:lnTo>
                    <a:pt x="67" y="31"/>
                  </a:lnTo>
                  <a:lnTo>
                    <a:pt x="56" y="36"/>
                  </a:lnTo>
                  <a:lnTo>
                    <a:pt x="45" y="42"/>
                  </a:lnTo>
                  <a:lnTo>
                    <a:pt x="36" y="50"/>
                  </a:lnTo>
                  <a:lnTo>
                    <a:pt x="26" y="58"/>
                  </a:lnTo>
                  <a:lnTo>
                    <a:pt x="17" y="70"/>
                  </a:lnTo>
                  <a:lnTo>
                    <a:pt x="10" y="84"/>
                  </a:lnTo>
                  <a:lnTo>
                    <a:pt x="6" y="101"/>
                  </a:lnTo>
                  <a:lnTo>
                    <a:pt x="4" y="122"/>
                  </a:lnTo>
                  <a:lnTo>
                    <a:pt x="3" y="146"/>
                  </a:lnTo>
                  <a:lnTo>
                    <a:pt x="2" y="174"/>
                  </a:lnTo>
                  <a:lnTo>
                    <a:pt x="0" y="203"/>
                  </a:lnTo>
                  <a:lnTo>
                    <a:pt x="2" y="231"/>
                  </a:lnTo>
                  <a:lnTo>
                    <a:pt x="4" y="257"/>
                  </a:lnTo>
                  <a:lnTo>
                    <a:pt x="11" y="279"/>
                  </a:lnTo>
                  <a:lnTo>
                    <a:pt x="23" y="294"/>
                  </a:lnTo>
                  <a:lnTo>
                    <a:pt x="41" y="300"/>
                  </a:lnTo>
                  <a:lnTo>
                    <a:pt x="61" y="302"/>
                  </a:lnTo>
                  <a:lnTo>
                    <a:pt x="78" y="303"/>
                  </a:lnTo>
                  <a:lnTo>
                    <a:pt x="92" y="303"/>
                  </a:lnTo>
                  <a:lnTo>
                    <a:pt x="103" y="304"/>
                  </a:lnTo>
                  <a:lnTo>
                    <a:pt x="111" y="304"/>
                  </a:lnTo>
                  <a:lnTo>
                    <a:pt x="117" y="304"/>
                  </a:lnTo>
                  <a:lnTo>
                    <a:pt x="119" y="304"/>
                  </a:lnTo>
                  <a:lnTo>
                    <a:pt x="121" y="304"/>
                  </a:lnTo>
                  <a:lnTo>
                    <a:pt x="117" y="329"/>
                  </a:lnTo>
                  <a:lnTo>
                    <a:pt x="115" y="368"/>
                  </a:lnTo>
                  <a:lnTo>
                    <a:pt x="113" y="407"/>
                  </a:lnTo>
                  <a:lnTo>
                    <a:pt x="113" y="423"/>
                  </a:lnTo>
                  <a:lnTo>
                    <a:pt x="133" y="425"/>
                  </a:lnTo>
                  <a:lnTo>
                    <a:pt x="155" y="426"/>
                  </a:lnTo>
                  <a:lnTo>
                    <a:pt x="176" y="426"/>
                  </a:lnTo>
                  <a:lnTo>
                    <a:pt x="197" y="428"/>
                  </a:lnTo>
                  <a:lnTo>
                    <a:pt x="217" y="428"/>
                  </a:lnTo>
                  <a:lnTo>
                    <a:pt x="233" y="428"/>
                  </a:lnTo>
                  <a:lnTo>
                    <a:pt x="248" y="428"/>
                  </a:lnTo>
                  <a:lnTo>
                    <a:pt x="259" y="428"/>
                  </a:lnTo>
                  <a:lnTo>
                    <a:pt x="268" y="426"/>
                  </a:lnTo>
                  <a:lnTo>
                    <a:pt x="277" y="425"/>
                  </a:lnTo>
                  <a:lnTo>
                    <a:pt x="286" y="422"/>
                  </a:lnTo>
                  <a:lnTo>
                    <a:pt x="294" y="419"/>
                  </a:lnTo>
                  <a:lnTo>
                    <a:pt x="301" y="417"/>
                  </a:lnTo>
                  <a:lnTo>
                    <a:pt x="306" y="414"/>
                  </a:lnTo>
                  <a:lnTo>
                    <a:pt x="310" y="413"/>
                  </a:lnTo>
                  <a:lnTo>
                    <a:pt x="312" y="411"/>
                  </a:lnTo>
                  <a:lnTo>
                    <a:pt x="309" y="400"/>
                  </a:lnTo>
                  <a:lnTo>
                    <a:pt x="304" y="391"/>
                  </a:lnTo>
                  <a:lnTo>
                    <a:pt x="297" y="382"/>
                  </a:lnTo>
                  <a:lnTo>
                    <a:pt x="290" y="373"/>
                  </a:lnTo>
                  <a:lnTo>
                    <a:pt x="282" y="365"/>
                  </a:lnTo>
                  <a:lnTo>
                    <a:pt x="273" y="359"/>
                  </a:lnTo>
                  <a:lnTo>
                    <a:pt x="262" y="354"/>
                  </a:lnTo>
                  <a:lnTo>
                    <a:pt x="251" y="352"/>
                  </a:lnTo>
                  <a:lnTo>
                    <a:pt x="252" y="326"/>
                  </a:lnTo>
                  <a:lnTo>
                    <a:pt x="252" y="300"/>
                  </a:lnTo>
                  <a:lnTo>
                    <a:pt x="254" y="277"/>
                  </a:lnTo>
                  <a:lnTo>
                    <a:pt x="254" y="261"/>
                  </a:lnTo>
                  <a:lnTo>
                    <a:pt x="254" y="256"/>
                  </a:lnTo>
                  <a:lnTo>
                    <a:pt x="251" y="249"/>
                  </a:lnTo>
                  <a:lnTo>
                    <a:pt x="248" y="243"/>
                  </a:lnTo>
                  <a:lnTo>
                    <a:pt x="241" y="238"/>
                  </a:lnTo>
                  <a:lnTo>
                    <a:pt x="233" y="233"/>
                  </a:lnTo>
                  <a:lnTo>
                    <a:pt x="221" y="229"/>
                  </a:lnTo>
                  <a:lnTo>
                    <a:pt x="206" y="225"/>
                  </a:lnTo>
                  <a:lnTo>
                    <a:pt x="187" y="223"/>
                  </a:lnTo>
                  <a:lnTo>
                    <a:pt x="190" y="195"/>
                  </a:lnTo>
                  <a:lnTo>
                    <a:pt x="191" y="157"/>
                  </a:lnTo>
                  <a:lnTo>
                    <a:pt x="194" y="118"/>
                  </a:lnTo>
                  <a:lnTo>
                    <a:pt x="194" y="85"/>
                  </a:lnTo>
                  <a:close/>
                </a:path>
              </a:pathLst>
            </a:custGeom>
            <a:solidFill>
              <a:srgbClr val="004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70" name="Freeform 68">
              <a:extLst>
                <a:ext uri="{FF2B5EF4-FFF2-40B4-BE49-F238E27FC236}">
                  <a16:creationId xmlns:a16="http://schemas.microsoft.com/office/drawing/2014/main" id="{BD85360F-A8E0-4A40-8087-0D5047E2EBF9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8" y="2397"/>
              <a:ext cx="166" cy="180"/>
            </a:xfrm>
            <a:custGeom>
              <a:avLst/>
              <a:gdLst>
                <a:gd name="T0" fmla="*/ 1 w 312"/>
                <a:gd name="T1" fmla="*/ 0 h 428"/>
                <a:gd name="T2" fmla="*/ 1 w 312"/>
                <a:gd name="T3" fmla="*/ 0 h 428"/>
                <a:gd name="T4" fmla="*/ 1 w 312"/>
                <a:gd name="T5" fmla="*/ 0 h 428"/>
                <a:gd name="T6" fmla="*/ 1 w 312"/>
                <a:gd name="T7" fmla="*/ 0 h 428"/>
                <a:gd name="T8" fmla="*/ 1 w 312"/>
                <a:gd name="T9" fmla="*/ 0 h 428"/>
                <a:gd name="T10" fmla="*/ 1 w 312"/>
                <a:gd name="T11" fmla="*/ 0 h 428"/>
                <a:gd name="T12" fmla="*/ 1 w 312"/>
                <a:gd name="T13" fmla="*/ 0 h 428"/>
                <a:gd name="T14" fmla="*/ 1 w 312"/>
                <a:gd name="T15" fmla="*/ 0 h 428"/>
                <a:gd name="T16" fmla="*/ 1 w 312"/>
                <a:gd name="T17" fmla="*/ 0 h 428"/>
                <a:gd name="T18" fmla="*/ 1 w 312"/>
                <a:gd name="T19" fmla="*/ 0 h 428"/>
                <a:gd name="T20" fmla="*/ 1 w 312"/>
                <a:gd name="T21" fmla="*/ 0 h 428"/>
                <a:gd name="T22" fmla="*/ 1 w 312"/>
                <a:gd name="T23" fmla="*/ 0 h 428"/>
                <a:gd name="T24" fmla="*/ 1 w 312"/>
                <a:gd name="T25" fmla="*/ 0 h 428"/>
                <a:gd name="T26" fmla="*/ 1 w 312"/>
                <a:gd name="T27" fmla="*/ 0 h 428"/>
                <a:gd name="T28" fmla="*/ 1 w 312"/>
                <a:gd name="T29" fmla="*/ 0 h 428"/>
                <a:gd name="T30" fmla="*/ 1 w 312"/>
                <a:gd name="T31" fmla="*/ 0 h 428"/>
                <a:gd name="T32" fmla="*/ 1 w 312"/>
                <a:gd name="T33" fmla="*/ 0 h 428"/>
                <a:gd name="T34" fmla="*/ 1 w 312"/>
                <a:gd name="T35" fmla="*/ 0 h 428"/>
                <a:gd name="T36" fmla="*/ 1 w 312"/>
                <a:gd name="T37" fmla="*/ 0 h 428"/>
                <a:gd name="T38" fmla="*/ 1 w 312"/>
                <a:gd name="T39" fmla="*/ 0 h 428"/>
                <a:gd name="T40" fmla="*/ 1 w 312"/>
                <a:gd name="T41" fmla="*/ 0 h 428"/>
                <a:gd name="T42" fmla="*/ 1 w 312"/>
                <a:gd name="T43" fmla="*/ 0 h 428"/>
                <a:gd name="T44" fmla="*/ 1 w 312"/>
                <a:gd name="T45" fmla="*/ 0 h 428"/>
                <a:gd name="T46" fmla="*/ 1 w 312"/>
                <a:gd name="T47" fmla="*/ 0 h 428"/>
                <a:gd name="T48" fmla="*/ 1 w 312"/>
                <a:gd name="T49" fmla="*/ 0 h 428"/>
                <a:gd name="T50" fmla="*/ 1 w 312"/>
                <a:gd name="T51" fmla="*/ 0 h 428"/>
                <a:gd name="T52" fmla="*/ 1 w 312"/>
                <a:gd name="T53" fmla="*/ 0 h 428"/>
                <a:gd name="T54" fmla="*/ 1 w 312"/>
                <a:gd name="T55" fmla="*/ 0 h 428"/>
                <a:gd name="T56" fmla="*/ 1 w 312"/>
                <a:gd name="T57" fmla="*/ 0 h 428"/>
                <a:gd name="T58" fmla="*/ 1 w 312"/>
                <a:gd name="T59" fmla="*/ 0 h 428"/>
                <a:gd name="T60" fmla="*/ 1 w 312"/>
                <a:gd name="T61" fmla="*/ 0 h 428"/>
                <a:gd name="T62" fmla="*/ 1 w 312"/>
                <a:gd name="T63" fmla="*/ 0 h 428"/>
                <a:gd name="T64" fmla="*/ 1 w 312"/>
                <a:gd name="T65" fmla="*/ 0 h 428"/>
                <a:gd name="T66" fmla="*/ 1 w 312"/>
                <a:gd name="T67" fmla="*/ 0 h 428"/>
                <a:gd name="T68" fmla="*/ 1 w 312"/>
                <a:gd name="T69" fmla="*/ 0 h 428"/>
                <a:gd name="T70" fmla="*/ 1 w 312"/>
                <a:gd name="T71" fmla="*/ 0 h 428"/>
                <a:gd name="T72" fmla="*/ 1 w 312"/>
                <a:gd name="T73" fmla="*/ 0 h 428"/>
                <a:gd name="T74" fmla="*/ 1 w 312"/>
                <a:gd name="T75" fmla="*/ 0 h 428"/>
                <a:gd name="T76" fmla="*/ 1 w 312"/>
                <a:gd name="T77" fmla="*/ 0 h 428"/>
                <a:gd name="T78" fmla="*/ 1 w 312"/>
                <a:gd name="T79" fmla="*/ 0 h 428"/>
                <a:gd name="T80" fmla="*/ 1 w 312"/>
                <a:gd name="T81" fmla="*/ 0 h 428"/>
                <a:gd name="T82" fmla="*/ 1 w 312"/>
                <a:gd name="T83" fmla="*/ 0 h 428"/>
                <a:gd name="T84" fmla="*/ 1 w 312"/>
                <a:gd name="T85" fmla="*/ 0 h 428"/>
                <a:gd name="T86" fmla="*/ 1 w 312"/>
                <a:gd name="T87" fmla="*/ 0 h 428"/>
                <a:gd name="T88" fmla="*/ 1 w 312"/>
                <a:gd name="T89" fmla="*/ 0 h 428"/>
                <a:gd name="T90" fmla="*/ 1 w 312"/>
                <a:gd name="T91" fmla="*/ 0 h 428"/>
                <a:gd name="T92" fmla="*/ 1 w 312"/>
                <a:gd name="T93" fmla="*/ 0 h 428"/>
                <a:gd name="T94" fmla="*/ 1 w 312"/>
                <a:gd name="T95" fmla="*/ 0 h 428"/>
                <a:gd name="T96" fmla="*/ 1 w 312"/>
                <a:gd name="T97" fmla="*/ 0 h 42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2"/>
                <a:gd name="T148" fmla="*/ 0 h 428"/>
                <a:gd name="T149" fmla="*/ 312 w 312"/>
                <a:gd name="T150" fmla="*/ 428 h 42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2" h="428">
                  <a:moveTo>
                    <a:pt x="194" y="85"/>
                  </a:moveTo>
                  <a:lnTo>
                    <a:pt x="194" y="85"/>
                  </a:lnTo>
                  <a:lnTo>
                    <a:pt x="191" y="68"/>
                  </a:lnTo>
                  <a:lnTo>
                    <a:pt x="186" y="53"/>
                  </a:lnTo>
                  <a:lnTo>
                    <a:pt x="175" y="41"/>
                  </a:lnTo>
                  <a:lnTo>
                    <a:pt x="159" y="35"/>
                  </a:lnTo>
                  <a:lnTo>
                    <a:pt x="156" y="28"/>
                  </a:lnTo>
                  <a:lnTo>
                    <a:pt x="153" y="22"/>
                  </a:lnTo>
                  <a:lnTo>
                    <a:pt x="148" y="15"/>
                  </a:lnTo>
                  <a:lnTo>
                    <a:pt x="140" y="9"/>
                  </a:lnTo>
                  <a:lnTo>
                    <a:pt x="128" y="5"/>
                  </a:lnTo>
                  <a:lnTo>
                    <a:pt x="113" y="1"/>
                  </a:lnTo>
                  <a:lnTo>
                    <a:pt x="91" y="0"/>
                  </a:lnTo>
                  <a:lnTo>
                    <a:pt x="65" y="1"/>
                  </a:lnTo>
                  <a:lnTo>
                    <a:pt x="65" y="11"/>
                  </a:lnTo>
                  <a:lnTo>
                    <a:pt x="67" y="20"/>
                  </a:lnTo>
                  <a:lnTo>
                    <a:pt x="67" y="28"/>
                  </a:lnTo>
                  <a:lnTo>
                    <a:pt x="67" y="31"/>
                  </a:lnTo>
                  <a:lnTo>
                    <a:pt x="56" y="36"/>
                  </a:lnTo>
                  <a:lnTo>
                    <a:pt x="45" y="42"/>
                  </a:lnTo>
                  <a:lnTo>
                    <a:pt x="36" y="50"/>
                  </a:lnTo>
                  <a:lnTo>
                    <a:pt x="26" y="58"/>
                  </a:lnTo>
                  <a:lnTo>
                    <a:pt x="17" y="70"/>
                  </a:lnTo>
                  <a:lnTo>
                    <a:pt x="10" y="84"/>
                  </a:lnTo>
                  <a:lnTo>
                    <a:pt x="6" y="101"/>
                  </a:lnTo>
                  <a:lnTo>
                    <a:pt x="4" y="122"/>
                  </a:lnTo>
                  <a:lnTo>
                    <a:pt x="3" y="146"/>
                  </a:lnTo>
                  <a:lnTo>
                    <a:pt x="2" y="174"/>
                  </a:lnTo>
                  <a:lnTo>
                    <a:pt x="0" y="203"/>
                  </a:lnTo>
                  <a:lnTo>
                    <a:pt x="2" y="231"/>
                  </a:lnTo>
                  <a:lnTo>
                    <a:pt x="4" y="257"/>
                  </a:lnTo>
                  <a:lnTo>
                    <a:pt x="11" y="279"/>
                  </a:lnTo>
                  <a:lnTo>
                    <a:pt x="23" y="294"/>
                  </a:lnTo>
                  <a:lnTo>
                    <a:pt x="41" y="300"/>
                  </a:lnTo>
                  <a:lnTo>
                    <a:pt x="61" y="302"/>
                  </a:lnTo>
                  <a:lnTo>
                    <a:pt x="78" y="303"/>
                  </a:lnTo>
                  <a:lnTo>
                    <a:pt x="92" y="303"/>
                  </a:lnTo>
                  <a:lnTo>
                    <a:pt x="103" y="304"/>
                  </a:lnTo>
                  <a:lnTo>
                    <a:pt x="111" y="304"/>
                  </a:lnTo>
                  <a:lnTo>
                    <a:pt x="117" y="304"/>
                  </a:lnTo>
                  <a:lnTo>
                    <a:pt x="119" y="304"/>
                  </a:lnTo>
                  <a:lnTo>
                    <a:pt x="121" y="304"/>
                  </a:lnTo>
                  <a:lnTo>
                    <a:pt x="117" y="329"/>
                  </a:lnTo>
                  <a:lnTo>
                    <a:pt x="115" y="368"/>
                  </a:lnTo>
                  <a:lnTo>
                    <a:pt x="113" y="407"/>
                  </a:lnTo>
                  <a:lnTo>
                    <a:pt x="113" y="423"/>
                  </a:lnTo>
                  <a:lnTo>
                    <a:pt x="133" y="425"/>
                  </a:lnTo>
                  <a:lnTo>
                    <a:pt x="155" y="426"/>
                  </a:lnTo>
                  <a:lnTo>
                    <a:pt x="176" y="426"/>
                  </a:lnTo>
                  <a:lnTo>
                    <a:pt x="197" y="428"/>
                  </a:lnTo>
                  <a:lnTo>
                    <a:pt x="217" y="428"/>
                  </a:lnTo>
                  <a:lnTo>
                    <a:pt x="233" y="428"/>
                  </a:lnTo>
                  <a:lnTo>
                    <a:pt x="248" y="428"/>
                  </a:lnTo>
                  <a:lnTo>
                    <a:pt x="259" y="428"/>
                  </a:lnTo>
                  <a:lnTo>
                    <a:pt x="268" y="426"/>
                  </a:lnTo>
                  <a:lnTo>
                    <a:pt x="277" y="425"/>
                  </a:lnTo>
                  <a:lnTo>
                    <a:pt x="286" y="422"/>
                  </a:lnTo>
                  <a:lnTo>
                    <a:pt x="294" y="419"/>
                  </a:lnTo>
                  <a:lnTo>
                    <a:pt x="301" y="417"/>
                  </a:lnTo>
                  <a:lnTo>
                    <a:pt x="306" y="414"/>
                  </a:lnTo>
                  <a:lnTo>
                    <a:pt x="310" y="413"/>
                  </a:lnTo>
                  <a:lnTo>
                    <a:pt x="312" y="411"/>
                  </a:lnTo>
                  <a:lnTo>
                    <a:pt x="309" y="400"/>
                  </a:lnTo>
                  <a:lnTo>
                    <a:pt x="304" y="391"/>
                  </a:lnTo>
                  <a:lnTo>
                    <a:pt x="297" y="382"/>
                  </a:lnTo>
                  <a:lnTo>
                    <a:pt x="290" y="373"/>
                  </a:lnTo>
                  <a:lnTo>
                    <a:pt x="282" y="365"/>
                  </a:lnTo>
                  <a:lnTo>
                    <a:pt x="273" y="359"/>
                  </a:lnTo>
                  <a:lnTo>
                    <a:pt x="262" y="354"/>
                  </a:lnTo>
                  <a:lnTo>
                    <a:pt x="251" y="352"/>
                  </a:lnTo>
                  <a:lnTo>
                    <a:pt x="252" y="326"/>
                  </a:lnTo>
                  <a:lnTo>
                    <a:pt x="252" y="300"/>
                  </a:lnTo>
                  <a:lnTo>
                    <a:pt x="254" y="277"/>
                  </a:lnTo>
                  <a:lnTo>
                    <a:pt x="254" y="261"/>
                  </a:lnTo>
                  <a:lnTo>
                    <a:pt x="254" y="256"/>
                  </a:lnTo>
                  <a:lnTo>
                    <a:pt x="251" y="249"/>
                  </a:lnTo>
                  <a:lnTo>
                    <a:pt x="248" y="243"/>
                  </a:lnTo>
                  <a:lnTo>
                    <a:pt x="241" y="238"/>
                  </a:lnTo>
                  <a:lnTo>
                    <a:pt x="233" y="233"/>
                  </a:lnTo>
                  <a:lnTo>
                    <a:pt x="221" y="229"/>
                  </a:lnTo>
                  <a:lnTo>
                    <a:pt x="206" y="225"/>
                  </a:lnTo>
                  <a:lnTo>
                    <a:pt x="187" y="223"/>
                  </a:lnTo>
                  <a:lnTo>
                    <a:pt x="190" y="195"/>
                  </a:lnTo>
                  <a:lnTo>
                    <a:pt x="191" y="157"/>
                  </a:lnTo>
                  <a:lnTo>
                    <a:pt x="194" y="118"/>
                  </a:lnTo>
                  <a:lnTo>
                    <a:pt x="194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71" name="Freeform 69">
              <a:extLst>
                <a:ext uri="{FF2B5EF4-FFF2-40B4-BE49-F238E27FC236}">
                  <a16:creationId xmlns:a16="http://schemas.microsoft.com/office/drawing/2014/main" id="{C36F4A70-662B-429C-A9E2-4B97325F007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73" y="2428"/>
              <a:ext cx="88" cy="88"/>
            </a:xfrm>
            <a:custGeom>
              <a:avLst/>
              <a:gdLst>
                <a:gd name="T0" fmla="*/ 1 w 165"/>
                <a:gd name="T1" fmla="*/ 0 h 210"/>
                <a:gd name="T2" fmla="*/ 1 w 165"/>
                <a:gd name="T3" fmla="*/ 0 h 210"/>
                <a:gd name="T4" fmla="*/ 1 w 165"/>
                <a:gd name="T5" fmla="*/ 0 h 210"/>
                <a:gd name="T6" fmla="*/ 1 w 165"/>
                <a:gd name="T7" fmla="*/ 0 h 210"/>
                <a:gd name="T8" fmla="*/ 1 w 165"/>
                <a:gd name="T9" fmla="*/ 0 h 210"/>
                <a:gd name="T10" fmla="*/ 1 w 165"/>
                <a:gd name="T11" fmla="*/ 0 h 210"/>
                <a:gd name="T12" fmla="*/ 1 w 165"/>
                <a:gd name="T13" fmla="*/ 0 h 210"/>
                <a:gd name="T14" fmla="*/ 1 w 165"/>
                <a:gd name="T15" fmla="*/ 0 h 210"/>
                <a:gd name="T16" fmla="*/ 1 w 165"/>
                <a:gd name="T17" fmla="*/ 0 h 210"/>
                <a:gd name="T18" fmla="*/ 1 w 165"/>
                <a:gd name="T19" fmla="*/ 0 h 210"/>
                <a:gd name="T20" fmla="*/ 1 w 165"/>
                <a:gd name="T21" fmla="*/ 0 h 210"/>
                <a:gd name="T22" fmla="*/ 1 w 165"/>
                <a:gd name="T23" fmla="*/ 0 h 210"/>
                <a:gd name="T24" fmla="*/ 1 w 165"/>
                <a:gd name="T25" fmla="*/ 0 h 210"/>
                <a:gd name="T26" fmla="*/ 1 w 165"/>
                <a:gd name="T27" fmla="*/ 0 h 210"/>
                <a:gd name="T28" fmla="*/ 1 w 165"/>
                <a:gd name="T29" fmla="*/ 0 h 210"/>
                <a:gd name="T30" fmla="*/ 1 w 165"/>
                <a:gd name="T31" fmla="*/ 0 h 210"/>
                <a:gd name="T32" fmla="*/ 1 w 165"/>
                <a:gd name="T33" fmla="*/ 0 h 210"/>
                <a:gd name="T34" fmla="*/ 1 w 165"/>
                <a:gd name="T35" fmla="*/ 0 h 210"/>
                <a:gd name="T36" fmla="*/ 1 w 165"/>
                <a:gd name="T37" fmla="*/ 0 h 210"/>
                <a:gd name="T38" fmla="*/ 1 w 165"/>
                <a:gd name="T39" fmla="*/ 0 h 210"/>
                <a:gd name="T40" fmla="*/ 0 w 165"/>
                <a:gd name="T41" fmla="*/ 0 h 210"/>
                <a:gd name="T42" fmla="*/ 1 w 165"/>
                <a:gd name="T43" fmla="*/ 0 h 210"/>
                <a:gd name="T44" fmla="*/ 1 w 165"/>
                <a:gd name="T45" fmla="*/ 0 h 210"/>
                <a:gd name="T46" fmla="*/ 1 w 165"/>
                <a:gd name="T47" fmla="*/ 0 h 210"/>
                <a:gd name="T48" fmla="*/ 1 w 165"/>
                <a:gd name="T49" fmla="*/ 0 h 210"/>
                <a:gd name="T50" fmla="*/ 1 w 165"/>
                <a:gd name="T51" fmla="*/ 0 h 210"/>
                <a:gd name="T52" fmla="*/ 1 w 165"/>
                <a:gd name="T53" fmla="*/ 0 h 210"/>
                <a:gd name="T54" fmla="*/ 1 w 165"/>
                <a:gd name="T55" fmla="*/ 0 h 210"/>
                <a:gd name="T56" fmla="*/ 1 w 165"/>
                <a:gd name="T57" fmla="*/ 0 h 210"/>
                <a:gd name="T58" fmla="*/ 1 w 165"/>
                <a:gd name="T59" fmla="*/ 0 h 210"/>
                <a:gd name="T60" fmla="*/ 1 w 165"/>
                <a:gd name="T61" fmla="*/ 0 h 210"/>
                <a:gd name="T62" fmla="*/ 1 w 165"/>
                <a:gd name="T63" fmla="*/ 0 h 210"/>
                <a:gd name="T64" fmla="*/ 1 w 165"/>
                <a:gd name="T65" fmla="*/ 0 h 210"/>
                <a:gd name="T66" fmla="*/ 1 w 165"/>
                <a:gd name="T67" fmla="*/ 0 h 210"/>
                <a:gd name="T68" fmla="*/ 1 w 165"/>
                <a:gd name="T69" fmla="*/ 0 h 210"/>
                <a:gd name="T70" fmla="*/ 1 w 165"/>
                <a:gd name="T71" fmla="*/ 0 h 210"/>
                <a:gd name="T72" fmla="*/ 1 w 165"/>
                <a:gd name="T73" fmla="*/ 0 h 210"/>
                <a:gd name="T74" fmla="*/ 1 w 165"/>
                <a:gd name="T75" fmla="*/ 0 h 210"/>
                <a:gd name="T76" fmla="*/ 1 w 165"/>
                <a:gd name="T77" fmla="*/ 0 h 210"/>
                <a:gd name="T78" fmla="*/ 1 w 165"/>
                <a:gd name="T79" fmla="*/ 0 h 210"/>
                <a:gd name="T80" fmla="*/ 1 w 165"/>
                <a:gd name="T81" fmla="*/ 0 h 210"/>
                <a:gd name="T82" fmla="*/ 1 w 165"/>
                <a:gd name="T83" fmla="*/ 0 h 2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65"/>
                <a:gd name="T127" fmla="*/ 0 h 210"/>
                <a:gd name="T128" fmla="*/ 165 w 165"/>
                <a:gd name="T129" fmla="*/ 210 h 21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65" h="210">
                  <a:moveTo>
                    <a:pt x="165" y="138"/>
                  </a:moveTo>
                  <a:lnTo>
                    <a:pt x="156" y="137"/>
                  </a:lnTo>
                  <a:lnTo>
                    <a:pt x="144" y="134"/>
                  </a:lnTo>
                  <a:lnTo>
                    <a:pt x="131" y="131"/>
                  </a:lnTo>
                  <a:lnTo>
                    <a:pt x="121" y="129"/>
                  </a:lnTo>
                  <a:lnTo>
                    <a:pt x="110" y="125"/>
                  </a:lnTo>
                  <a:lnTo>
                    <a:pt x="100" y="122"/>
                  </a:lnTo>
                  <a:lnTo>
                    <a:pt x="95" y="121"/>
                  </a:lnTo>
                  <a:lnTo>
                    <a:pt x="92" y="119"/>
                  </a:lnTo>
                  <a:lnTo>
                    <a:pt x="91" y="95"/>
                  </a:lnTo>
                  <a:lnTo>
                    <a:pt x="88" y="70"/>
                  </a:lnTo>
                  <a:lnTo>
                    <a:pt x="85" y="49"/>
                  </a:lnTo>
                  <a:lnTo>
                    <a:pt x="83" y="33"/>
                  </a:lnTo>
                  <a:lnTo>
                    <a:pt x="77" y="20"/>
                  </a:lnTo>
                  <a:lnTo>
                    <a:pt x="68" y="10"/>
                  </a:lnTo>
                  <a:lnTo>
                    <a:pt x="53" y="3"/>
                  </a:lnTo>
                  <a:lnTo>
                    <a:pt x="38" y="0"/>
                  </a:lnTo>
                  <a:lnTo>
                    <a:pt x="23" y="3"/>
                  </a:lnTo>
                  <a:lnTo>
                    <a:pt x="10" y="11"/>
                  </a:lnTo>
                  <a:lnTo>
                    <a:pt x="1" y="26"/>
                  </a:lnTo>
                  <a:lnTo>
                    <a:pt x="0" y="49"/>
                  </a:lnTo>
                  <a:lnTo>
                    <a:pt x="4" y="89"/>
                  </a:lnTo>
                  <a:lnTo>
                    <a:pt x="7" y="110"/>
                  </a:lnTo>
                  <a:lnTo>
                    <a:pt x="10" y="121"/>
                  </a:lnTo>
                  <a:lnTo>
                    <a:pt x="11" y="130"/>
                  </a:lnTo>
                  <a:lnTo>
                    <a:pt x="11" y="137"/>
                  </a:lnTo>
                  <a:lnTo>
                    <a:pt x="12" y="145"/>
                  </a:lnTo>
                  <a:lnTo>
                    <a:pt x="15" y="154"/>
                  </a:lnTo>
                  <a:lnTo>
                    <a:pt x="19" y="162"/>
                  </a:lnTo>
                  <a:lnTo>
                    <a:pt x="26" y="172"/>
                  </a:lnTo>
                  <a:lnTo>
                    <a:pt x="35" y="180"/>
                  </a:lnTo>
                  <a:lnTo>
                    <a:pt x="47" y="187"/>
                  </a:lnTo>
                  <a:lnTo>
                    <a:pt x="65" y="192"/>
                  </a:lnTo>
                  <a:lnTo>
                    <a:pt x="84" y="196"/>
                  </a:lnTo>
                  <a:lnTo>
                    <a:pt x="100" y="199"/>
                  </a:lnTo>
                  <a:lnTo>
                    <a:pt x="115" y="203"/>
                  </a:lnTo>
                  <a:lnTo>
                    <a:pt x="127" y="204"/>
                  </a:lnTo>
                  <a:lnTo>
                    <a:pt x="138" y="207"/>
                  </a:lnTo>
                  <a:lnTo>
                    <a:pt x="145" y="208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5" y="138"/>
                  </a:lnTo>
                  <a:close/>
                </a:path>
              </a:pathLst>
            </a:custGeom>
            <a:solidFill>
              <a:srgbClr val="004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72" name="Freeform 70">
              <a:extLst>
                <a:ext uri="{FF2B5EF4-FFF2-40B4-BE49-F238E27FC236}">
                  <a16:creationId xmlns:a16="http://schemas.microsoft.com/office/drawing/2014/main" id="{178DD4AB-20F7-40A0-B919-680A55E7E1C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73" y="2428"/>
              <a:ext cx="88" cy="88"/>
            </a:xfrm>
            <a:custGeom>
              <a:avLst/>
              <a:gdLst>
                <a:gd name="T0" fmla="*/ 1 w 165"/>
                <a:gd name="T1" fmla="*/ 0 h 210"/>
                <a:gd name="T2" fmla="*/ 1 w 165"/>
                <a:gd name="T3" fmla="*/ 0 h 210"/>
                <a:gd name="T4" fmla="*/ 1 w 165"/>
                <a:gd name="T5" fmla="*/ 0 h 210"/>
                <a:gd name="T6" fmla="*/ 1 w 165"/>
                <a:gd name="T7" fmla="*/ 0 h 210"/>
                <a:gd name="T8" fmla="*/ 1 w 165"/>
                <a:gd name="T9" fmla="*/ 0 h 210"/>
                <a:gd name="T10" fmla="*/ 1 w 165"/>
                <a:gd name="T11" fmla="*/ 0 h 210"/>
                <a:gd name="T12" fmla="*/ 1 w 165"/>
                <a:gd name="T13" fmla="*/ 0 h 210"/>
                <a:gd name="T14" fmla="*/ 1 w 165"/>
                <a:gd name="T15" fmla="*/ 0 h 210"/>
                <a:gd name="T16" fmla="*/ 1 w 165"/>
                <a:gd name="T17" fmla="*/ 0 h 210"/>
                <a:gd name="T18" fmla="*/ 1 w 165"/>
                <a:gd name="T19" fmla="*/ 0 h 210"/>
                <a:gd name="T20" fmla="*/ 1 w 165"/>
                <a:gd name="T21" fmla="*/ 0 h 210"/>
                <a:gd name="T22" fmla="*/ 1 w 165"/>
                <a:gd name="T23" fmla="*/ 0 h 210"/>
                <a:gd name="T24" fmla="*/ 1 w 165"/>
                <a:gd name="T25" fmla="*/ 0 h 210"/>
                <a:gd name="T26" fmla="*/ 1 w 165"/>
                <a:gd name="T27" fmla="*/ 0 h 210"/>
                <a:gd name="T28" fmla="*/ 1 w 165"/>
                <a:gd name="T29" fmla="*/ 0 h 210"/>
                <a:gd name="T30" fmla="*/ 1 w 165"/>
                <a:gd name="T31" fmla="*/ 0 h 210"/>
                <a:gd name="T32" fmla="*/ 1 w 165"/>
                <a:gd name="T33" fmla="*/ 0 h 210"/>
                <a:gd name="T34" fmla="*/ 1 w 165"/>
                <a:gd name="T35" fmla="*/ 0 h 210"/>
                <a:gd name="T36" fmla="*/ 1 w 165"/>
                <a:gd name="T37" fmla="*/ 0 h 210"/>
                <a:gd name="T38" fmla="*/ 1 w 165"/>
                <a:gd name="T39" fmla="*/ 0 h 210"/>
                <a:gd name="T40" fmla="*/ 1 w 165"/>
                <a:gd name="T41" fmla="*/ 0 h 210"/>
                <a:gd name="T42" fmla="*/ 1 w 165"/>
                <a:gd name="T43" fmla="*/ 0 h 210"/>
                <a:gd name="T44" fmla="*/ 1 w 165"/>
                <a:gd name="T45" fmla="*/ 0 h 210"/>
                <a:gd name="T46" fmla="*/ 0 w 165"/>
                <a:gd name="T47" fmla="*/ 0 h 210"/>
                <a:gd name="T48" fmla="*/ 0 w 165"/>
                <a:gd name="T49" fmla="*/ 0 h 210"/>
                <a:gd name="T50" fmla="*/ 1 w 165"/>
                <a:gd name="T51" fmla="*/ 0 h 210"/>
                <a:gd name="T52" fmla="*/ 1 w 165"/>
                <a:gd name="T53" fmla="*/ 0 h 210"/>
                <a:gd name="T54" fmla="*/ 1 w 165"/>
                <a:gd name="T55" fmla="*/ 0 h 210"/>
                <a:gd name="T56" fmla="*/ 1 w 165"/>
                <a:gd name="T57" fmla="*/ 0 h 210"/>
                <a:gd name="T58" fmla="*/ 1 w 165"/>
                <a:gd name="T59" fmla="*/ 0 h 210"/>
                <a:gd name="T60" fmla="*/ 1 w 165"/>
                <a:gd name="T61" fmla="*/ 0 h 210"/>
                <a:gd name="T62" fmla="*/ 1 w 165"/>
                <a:gd name="T63" fmla="*/ 0 h 210"/>
                <a:gd name="T64" fmla="*/ 1 w 165"/>
                <a:gd name="T65" fmla="*/ 0 h 210"/>
                <a:gd name="T66" fmla="*/ 1 w 165"/>
                <a:gd name="T67" fmla="*/ 0 h 210"/>
                <a:gd name="T68" fmla="*/ 1 w 165"/>
                <a:gd name="T69" fmla="*/ 0 h 210"/>
                <a:gd name="T70" fmla="*/ 1 w 165"/>
                <a:gd name="T71" fmla="*/ 0 h 210"/>
                <a:gd name="T72" fmla="*/ 1 w 165"/>
                <a:gd name="T73" fmla="*/ 0 h 210"/>
                <a:gd name="T74" fmla="*/ 1 w 165"/>
                <a:gd name="T75" fmla="*/ 0 h 210"/>
                <a:gd name="T76" fmla="*/ 1 w 165"/>
                <a:gd name="T77" fmla="*/ 0 h 210"/>
                <a:gd name="T78" fmla="*/ 1 w 165"/>
                <a:gd name="T79" fmla="*/ 0 h 210"/>
                <a:gd name="T80" fmla="*/ 1 w 165"/>
                <a:gd name="T81" fmla="*/ 0 h 210"/>
                <a:gd name="T82" fmla="*/ 1 w 165"/>
                <a:gd name="T83" fmla="*/ 0 h 210"/>
                <a:gd name="T84" fmla="*/ 1 w 165"/>
                <a:gd name="T85" fmla="*/ 0 h 210"/>
                <a:gd name="T86" fmla="*/ 1 w 165"/>
                <a:gd name="T87" fmla="*/ 0 h 210"/>
                <a:gd name="T88" fmla="*/ 1 w 165"/>
                <a:gd name="T89" fmla="*/ 0 h 210"/>
                <a:gd name="T90" fmla="*/ 1 w 165"/>
                <a:gd name="T91" fmla="*/ 0 h 210"/>
                <a:gd name="T92" fmla="*/ 1 w 165"/>
                <a:gd name="T93" fmla="*/ 0 h 210"/>
                <a:gd name="T94" fmla="*/ 1 w 165"/>
                <a:gd name="T95" fmla="*/ 0 h 2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65"/>
                <a:gd name="T145" fmla="*/ 0 h 210"/>
                <a:gd name="T146" fmla="*/ 165 w 165"/>
                <a:gd name="T147" fmla="*/ 210 h 21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65" h="210">
                  <a:moveTo>
                    <a:pt x="165" y="138"/>
                  </a:moveTo>
                  <a:lnTo>
                    <a:pt x="165" y="138"/>
                  </a:lnTo>
                  <a:lnTo>
                    <a:pt x="156" y="137"/>
                  </a:lnTo>
                  <a:lnTo>
                    <a:pt x="144" y="134"/>
                  </a:lnTo>
                  <a:lnTo>
                    <a:pt x="131" y="131"/>
                  </a:lnTo>
                  <a:lnTo>
                    <a:pt x="121" y="129"/>
                  </a:lnTo>
                  <a:lnTo>
                    <a:pt x="110" y="125"/>
                  </a:lnTo>
                  <a:lnTo>
                    <a:pt x="100" y="122"/>
                  </a:lnTo>
                  <a:lnTo>
                    <a:pt x="95" y="121"/>
                  </a:lnTo>
                  <a:lnTo>
                    <a:pt x="92" y="119"/>
                  </a:lnTo>
                  <a:lnTo>
                    <a:pt x="91" y="95"/>
                  </a:lnTo>
                  <a:lnTo>
                    <a:pt x="88" y="70"/>
                  </a:lnTo>
                  <a:lnTo>
                    <a:pt x="85" y="49"/>
                  </a:lnTo>
                  <a:lnTo>
                    <a:pt x="83" y="33"/>
                  </a:lnTo>
                  <a:lnTo>
                    <a:pt x="77" y="20"/>
                  </a:lnTo>
                  <a:lnTo>
                    <a:pt x="68" y="10"/>
                  </a:lnTo>
                  <a:lnTo>
                    <a:pt x="53" y="3"/>
                  </a:lnTo>
                  <a:lnTo>
                    <a:pt x="38" y="0"/>
                  </a:lnTo>
                  <a:lnTo>
                    <a:pt x="23" y="3"/>
                  </a:lnTo>
                  <a:lnTo>
                    <a:pt x="10" y="11"/>
                  </a:lnTo>
                  <a:lnTo>
                    <a:pt x="1" y="26"/>
                  </a:lnTo>
                  <a:lnTo>
                    <a:pt x="0" y="49"/>
                  </a:lnTo>
                  <a:lnTo>
                    <a:pt x="4" y="89"/>
                  </a:lnTo>
                  <a:lnTo>
                    <a:pt x="7" y="110"/>
                  </a:lnTo>
                  <a:lnTo>
                    <a:pt x="10" y="121"/>
                  </a:lnTo>
                  <a:lnTo>
                    <a:pt x="11" y="130"/>
                  </a:lnTo>
                  <a:lnTo>
                    <a:pt x="11" y="137"/>
                  </a:lnTo>
                  <a:lnTo>
                    <a:pt x="12" y="145"/>
                  </a:lnTo>
                  <a:lnTo>
                    <a:pt x="15" y="154"/>
                  </a:lnTo>
                  <a:lnTo>
                    <a:pt x="19" y="162"/>
                  </a:lnTo>
                  <a:lnTo>
                    <a:pt x="26" y="172"/>
                  </a:lnTo>
                  <a:lnTo>
                    <a:pt x="35" y="180"/>
                  </a:lnTo>
                  <a:lnTo>
                    <a:pt x="47" y="187"/>
                  </a:lnTo>
                  <a:lnTo>
                    <a:pt x="65" y="192"/>
                  </a:lnTo>
                  <a:lnTo>
                    <a:pt x="84" y="196"/>
                  </a:lnTo>
                  <a:lnTo>
                    <a:pt x="100" y="199"/>
                  </a:lnTo>
                  <a:lnTo>
                    <a:pt x="115" y="203"/>
                  </a:lnTo>
                  <a:lnTo>
                    <a:pt x="127" y="204"/>
                  </a:lnTo>
                  <a:lnTo>
                    <a:pt x="138" y="207"/>
                  </a:lnTo>
                  <a:lnTo>
                    <a:pt x="145" y="208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5" y="13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73" name="AutoShape 71">
              <a:extLst>
                <a:ext uri="{FF2B5EF4-FFF2-40B4-BE49-F238E27FC236}">
                  <a16:creationId xmlns:a16="http://schemas.microsoft.com/office/drawing/2014/main" id="{0EDEB4E5-F1CB-4EF6-B46E-0141D23D9E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50876">
              <a:off x="4610" y="2477"/>
              <a:ext cx="240" cy="198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74" name="AutoShape 72">
              <a:extLst>
                <a:ext uri="{FF2B5EF4-FFF2-40B4-BE49-F238E27FC236}">
                  <a16:creationId xmlns:a16="http://schemas.microsoft.com/office/drawing/2014/main" id="{FCE0D92F-F757-48F1-BF89-200BB2A87A8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992" y="2685"/>
              <a:ext cx="70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75" name="Line 73">
              <a:extLst>
                <a:ext uri="{FF2B5EF4-FFF2-40B4-BE49-F238E27FC236}">
                  <a16:creationId xmlns:a16="http://schemas.microsoft.com/office/drawing/2014/main" id="{931DEDC8-68BC-4B71-9C8F-AEA99B77CC0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60279">
              <a:off x="4416" y="2619"/>
              <a:ext cx="65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nl-NL" sz="1350">
                <a:solidFill>
                  <a:prstClr val="black"/>
                </a:solidFill>
              </a:endParaRPr>
            </a:p>
          </p:txBody>
        </p:sp>
        <p:sp>
          <p:nvSpPr>
            <p:cNvPr id="76" name="AutoShape 74">
              <a:extLst>
                <a:ext uri="{FF2B5EF4-FFF2-40B4-BE49-F238E27FC236}">
                  <a16:creationId xmlns:a16="http://schemas.microsoft.com/office/drawing/2014/main" id="{3EF8F9F7-73BC-4764-9BF7-E52FB918B3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871" y="2655"/>
              <a:ext cx="70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77" name="AutoShape 75">
              <a:extLst>
                <a:ext uri="{FF2B5EF4-FFF2-40B4-BE49-F238E27FC236}">
                  <a16:creationId xmlns:a16="http://schemas.microsoft.com/office/drawing/2014/main" id="{AAC5A386-DE80-4304-8391-5CA9985490D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751" y="2630"/>
              <a:ext cx="69" cy="66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78" name="AutoShape 76">
              <a:extLst>
                <a:ext uri="{FF2B5EF4-FFF2-40B4-BE49-F238E27FC236}">
                  <a16:creationId xmlns:a16="http://schemas.microsoft.com/office/drawing/2014/main" id="{77C4EA43-366A-4EEE-86F9-385D5EB72D4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630" y="2600"/>
              <a:ext cx="69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79" name="AutoShape 77">
              <a:extLst>
                <a:ext uri="{FF2B5EF4-FFF2-40B4-BE49-F238E27FC236}">
                  <a16:creationId xmlns:a16="http://schemas.microsoft.com/office/drawing/2014/main" id="{C976B2BC-2E1B-4CF5-A88C-D16F84CE457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507" y="2573"/>
              <a:ext cx="70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80" name="AutoShape 78">
              <a:extLst>
                <a:ext uri="{FF2B5EF4-FFF2-40B4-BE49-F238E27FC236}">
                  <a16:creationId xmlns:a16="http://schemas.microsoft.com/office/drawing/2014/main" id="{C8AD3A7C-660C-4F89-9090-B7B04027FE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416" y="2551"/>
              <a:ext cx="63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81" name="Freeform 79">
              <a:extLst>
                <a:ext uri="{FF2B5EF4-FFF2-40B4-BE49-F238E27FC236}">
                  <a16:creationId xmlns:a16="http://schemas.microsoft.com/office/drawing/2014/main" id="{1ED7B416-3669-4A66-9A08-4011D301515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70" y="2782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82" name="Freeform 80">
              <a:extLst>
                <a:ext uri="{FF2B5EF4-FFF2-40B4-BE49-F238E27FC236}">
                  <a16:creationId xmlns:a16="http://schemas.microsoft.com/office/drawing/2014/main" id="{BED4DAB2-08B6-4D74-8876-C4C46C196E69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16" y="2734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83" name="Freeform 81">
              <a:extLst>
                <a:ext uri="{FF2B5EF4-FFF2-40B4-BE49-F238E27FC236}">
                  <a16:creationId xmlns:a16="http://schemas.microsoft.com/office/drawing/2014/main" id="{6F52D7CA-EF8F-4DB7-9E71-79C19D26007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2" y="2692"/>
              <a:ext cx="51" cy="79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84" name="Freeform 82">
              <a:extLst>
                <a:ext uri="{FF2B5EF4-FFF2-40B4-BE49-F238E27FC236}">
                  <a16:creationId xmlns:a16="http://schemas.microsoft.com/office/drawing/2014/main" id="{B7C6E03E-FF27-4604-8278-6F7B8EF6684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342" y="2600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85" name="Freeform 83">
              <a:extLst>
                <a:ext uri="{FF2B5EF4-FFF2-40B4-BE49-F238E27FC236}">
                  <a16:creationId xmlns:a16="http://schemas.microsoft.com/office/drawing/2014/main" id="{2204624E-0FB6-4443-B8B3-D5A62E89984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388" y="2679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86" name="Freeform 84">
              <a:extLst>
                <a:ext uri="{FF2B5EF4-FFF2-40B4-BE49-F238E27FC236}">
                  <a16:creationId xmlns:a16="http://schemas.microsoft.com/office/drawing/2014/main" id="{B72B7FCD-5D09-4492-9531-44AA0FCEBC5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463" y="2630"/>
              <a:ext cx="52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87" name="Freeform 85">
              <a:extLst>
                <a:ext uri="{FF2B5EF4-FFF2-40B4-BE49-F238E27FC236}">
                  <a16:creationId xmlns:a16="http://schemas.microsoft.com/office/drawing/2014/main" id="{B6EB5B82-EA2F-4FE4-AA49-054729E4EA12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48" y="2654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88" name="Freeform 86">
              <a:extLst>
                <a:ext uri="{FF2B5EF4-FFF2-40B4-BE49-F238E27FC236}">
                  <a16:creationId xmlns:a16="http://schemas.microsoft.com/office/drawing/2014/main" id="{E0D614C1-55A9-40CE-B9EB-16F890AB425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70" y="2723"/>
              <a:ext cx="49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89" name="Freeform 87">
              <a:extLst>
                <a:ext uri="{FF2B5EF4-FFF2-40B4-BE49-F238E27FC236}">
                  <a16:creationId xmlns:a16="http://schemas.microsoft.com/office/drawing/2014/main" id="{D3E30A8A-5061-4878-B8BD-B86A11D4C30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5" y="2663"/>
              <a:ext cx="51" cy="79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90" name="Freeform 88">
              <a:extLst>
                <a:ext uri="{FF2B5EF4-FFF2-40B4-BE49-F238E27FC236}">
                  <a16:creationId xmlns:a16="http://schemas.microsoft.com/office/drawing/2014/main" id="{F51E3E6E-58BC-4502-9D1B-2A28236F4EB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03" y="2756"/>
              <a:ext cx="51" cy="79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91" name="Freeform 89">
              <a:extLst>
                <a:ext uri="{FF2B5EF4-FFF2-40B4-BE49-F238E27FC236}">
                  <a16:creationId xmlns:a16="http://schemas.microsoft.com/office/drawing/2014/main" id="{81C4AE2C-107D-47B1-8AA0-BCFEAC0FAED2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18" y="2733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92" name="Freeform 90">
              <a:extLst>
                <a:ext uri="{FF2B5EF4-FFF2-40B4-BE49-F238E27FC236}">
                  <a16:creationId xmlns:a16="http://schemas.microsoft.com/office/drawing/2014/main" id="{80421CBD-FAEB-494C-A921-29A5B0D11DA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71" y="2793"/>
              <a:ext cx="52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93" name="AutoShape 91">
              <a:extLst>
                <a:ext uri="{FF2B5EF4-FFF2-40B4-BE49-F238E27FC236}">
                  <a16:creationId xmlns:a16="http://schemas.microsoft.com/office/drawing/2014/main" id="{CB7B18CD-8033-4860-B428-DC2A8C1537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51318">
              <a:off x="4737" y="2455"/>
              <a:ext cx="48" cy="50"/>
            </a:xfrm>
            <a:prstGeom prst="flowChartMagneticDisk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94" name="Freeform 92">
              <a:extLst>
                <a:ext uri="{FF2B5EF4-FFF2-40B4-BE49-F238E27FC236}">
                  <a16:creationId xmlns:a16="http://schemas.microsoft.com/office/drawing/2014/main" id="{759D0FDE-8896-4F72-B7D4-66CA72416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" y="1963"/>
              <a:ext cx="567" cy="349"/>
            </a:xfrm>
            <a:custGeom>
              <a:avLst/>
              <a:gdLst>
                <a:gd name="T0" fmla="*/ 0 w 566"/>
                <a:gd name="T1" fmla="*/ 0 h 334"/>
                <a:gd name="T2" fmla="*/ 82 w 566"/>
                <a:gd name="T3" fmla="*/ 218 h 334"/>
                <a:gd name="T4" fmla="*/ 180 w 566"/>
                <a:gd name="T5" fmla="*/ 388 h 334"/>
                <a:gd name="T6" fmla="*/ 202 w 566"/>
                <a:gd name="T7" fmla="*/ 439 h 334"/>
                <a:gd name="T8" fmla="*/ 270 w 566"/>
                <a:gd name="T9" fmla="*/ 782 h 334"/>
                <a:gd name="T10" fmla="*/ 316 w 566"/>
                <a:gd name="T11" fmla="*/ 692 h 334"/>
                <a:gd name="T12" fmla="*/ 378 w 566"/>
                <a:gd name="T13" fmla="*/ 1050 h 334"/>
                <a:gd name="T14" fmla="*/ 402 w 566"/>
                <a:gd name="T15" fmla="*/ 1259 h 334"/>
                <a:gd name="T16" fmla="*/ 424 w 566"/>
                <a:gd name="T17" fmla="*/ 1335 h 334"/>
                <a:gd name="T18" fmla="*/ 486 w 566"/>
                <a:gd name="T19" fmla="*/ 1692 h 334"/>
                <a:gd name="T20" fmla="*/ 522 w 566"/>
                <a:gd name="T21" fmla="*/ 2184 h 334"/>
                <a:gd name="T22" fmla="*/ 552 w 566"/>
                <a:gd name="T23" fmla="*/ 2331 h 334"/>
                <a:gd name="T24" fmla="*/ 566 w 566"/>
                <a:gd name="T25" fmla="*/ 2502 h 3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6"/>
                <a:gd name="T40" fmla="*/ 0 h 334"/>
                <a:gd name="T41" fmla="*/ 566 w 566"/>
                <a:gd name="T42" fmla="*/ 334 h 3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6" h="334">
                  <a:moveTo>
                    <a:pt x="0" y="0"/>
                  </a:moveTo>
                  <a:cubicBezTo>
                    <a:pt x="28" y="3"/>
                    <a:pt x="60" y="13"/>
                    <a:pt x="82" y="30"/>
                  </a:cubicBezTo>
                  <a:cubicBezTo>
                    <a:pt x="93" y="64"/>
                    <a:pt x="162" y="52"/>
                    <a:pt x="180" y="52"/>
                  </a:cubicBezTo>
                  <a:cubicBezTo>
                    <a:pt x="187" y="54"/>
                    <a:pt x="195" y="56"/>
                    <a:pt x="202" y="58"/>
                  </a:cubicBezTo>
                  <a:cubicBezTo>
                    <a:pt x="226" y="76"/>
                    <a:pt x="239" y="99"/>
                    <a:pt x="270" y="104"/>
                  </a:cubicBezTo>
                  <a:cubicBezTo>
                    <a:pt x="286" y="102"/>
                    <a:pt x="302" y="99"/>
                    <a:pt x="316" y="92"/>
                  </a:cubicBezTo>
                  <a:cubicBezTo>
                    <a:pt x="352" y="96"/>
                    <a:pt x="358" y="113"/>
                    <a:pt x="378" y="140"/>
                  </a:cubicBezTo>
                  <a:cubicBezTo>
                    <a:pt x="382" y="151"/>
                    <a:pt x="391" y="164"/>
                    <a:pt x="402" y="168"/>
                  </a:cubicBezTo>
                  <a:cubicBezTo>
                    <a:pt x="408" y="177"/>
                    <a:pt x="413" y="176"/>
                    <a:pt x="424" y="178"/>
                  </a:cubicBezTo>
                  <a:cubicBezTo>
                    <a:pt x="449" y="191"/>
                    <a:pt x="471" y="200"/>
                    <a:pt x="486" y="226"/>
                  </a:cubicBezTo>
                  <a:cubicBezTo>
                    <a:pt x="497" y="246"/>
                    <a:pt x="502" y="277"/>
                    <a:pt x="522" y="290"/>
                  </a:cubicBezTo>
                  <a:cubicBezTo>
                    <a:pt x="525" y="300"/>
                    <a:pt x="541" y="308"/>
                    <a:pt x="552" y="312"/>
                  </a:cubicBezTo>
                  <a:cubicBezTo>
                    <a:pt x="556" y="319"/>
                    <a:pt x="561" y="329"/>
                    <a:pt x="566" y="334"/>
                  </a:cubicBezTo>
                </a:path>
              </a:pathLst>
            </a:custGeom>
            <a:noFill/>
            <a:ln w="1270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95" name="Freeform 93">
              <a:extLst>
                <a:ext uri="{FF2B5EF4-FFF2-40B4-BE49-F238E27FC236}">
                  <a16:creationId xmlns:a16="http://schemas.microsoft.com/office/drawing/2014/main" id="{FD1C7663-1D56-42DA-AA12-AD6C599473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2073"/>
              <a:ext cx="567" cy="233"/>
            </a:xfrm>
            <a:custGeom>
              <a:avLst/>
              <a:gdLst>
                <a:gd name="T0" fmla="*/ 0 w 568"/>
                <a:gd name="T1" fmla="*/ 0 h 224"/>
                <a:gd name="T2" fmla="*/ 20 w 568"/>
                <a:gd name="T3" fmla="*/ 12 h 224"/>
                <a:gd name="T4" fmla="*/ 36 w 568"/>
                <a:gd name="T5" fmla="*/ 112 h 224"/>
                <a:gd name="T6" fmla="*/ 114 w 568"/>
                <a:gd name="T7" fmla="*/ 2 h 224"/>
                <a:gd name="T8" fmla="*/ 226 w 568"/>
                <a:gd name="T9" fmla="*/ 196 h 224"/>
                <a:gd name="T10" fmla="*/ 294 w 568"/>
                <a:gd name="T11" fmla="*/ 230 h 224"/>
                <a:gd name="T12" fmla="*/ 316 w 568"/>
                <a:gd name="T13" fmla="*/ 280 h 224"/>
                <a:gd name="T14" fmla="*/ 362 w 568"/>
                <a:gd name="T15" fmla="*/ 470 h 224"/>
                <a:gd name="T16" fmla="*/ 422 w 568"/>
                <a:gd name="T17" fmla="*/ 486 h 224"/>
                <a:gd name="T18" fmla="*/ 462 w 568"/>
                <a:gd name="T19" fmla="*/ 623 h 224"/>
                <a:gd name="T20" fmla="*/ 486 w 568"/>
                <a:gd name="T21" fmla="*/ 722 h 224"/>
                <a:gd name="T22" fmla="*/ 498 w 568"/>
                <a:gd name="T23" fmla="*/ 845 h 224"/>
                <a:gd name="T24" fmla="*/ 518 w 568"/>
                <a:gd name="T25" fmla="*/ 1159 h 224"/>
                <a:gd name="T26" fmla="*/ 532 w 568"/>
                <a:gd name="T27" fmla="*/ 1265 h 224"/>
                <a:gd name="T28" fmla="*/ 540 w 568"/>
                <a:gd name="T29" fmla="*/ 1317 h 224"/>
                <a:gd name="T30" fmla="*/ 542 w 568"/>
                <a:gd name="T31" fmla="*/ 1363 h 224"/>
                <a:gd name="T32" fmla="*/ 546 w 568"/>
                <a:gd name="T33" fmla="*/ 1409 h 224"/>
                <a:gd name="T34" fmla="*/ 558 w 568"/>
                <a:gd name="T35" fmla="*/ 1447 h 224"/>
                <a:gd name="T36" fmla="*/ 568 w 568"/>
                <a:gd name="T37" fmla="*/ 1541 h 2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68"/>
                <a:gd name="T58" fmla="*/ 0 h 224"/>
                <a:gd name="T59" fmla="*/ 568 w 568"/>
                <a:gd name="T60" fmla="*/ 224 h 22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68" h="224">
                  <a:moveTo>
                    <a:pt x="0" y="0"/>
                  </a:moveTo>
                  <a:cubicBezTo>
                    <a:pt x="5" y="3"/>
                    <a:pt x="14" y="10"/>
                    <a:pt x="20" y="12"/>
                  </a:cubicBezTo>
                  <a:cubicBezTo>
                    <a:pt x="25" y="14"/>
                    <a:pt x="36" y="16"/>
                    <a:pt x="36" y="16"/>
                  </a:cubicBezTo>
                  <a:cubicBezTo>
                    <a:pt x="67" y="15"/>
                    <a:pt x="86" y="11"/>
                    <a:pt x="114" y="2"/>
                  </a:cubicBezTo>
                  <a:cubicBezTo>
                    <a:pt x="153" y="5"/>
                    <a:pt x="189" y="18"/>
                    <a:pt x="226" y="30"/>
                  </a:cubicBezTo>
                  <a:cubicBezTo>
                    <a:pt x="248" y="37"/>
                    <a:pt x="271" y="33"/>
                    <a:pt x="294" y="34"/>
                  </a:cubicBezTo>
                  <a:cubicBezTo>
                    <a:pt x="301" y="36"/>
                    <a:pt x="309" y="38"/>
                    <a:pt x="316" y="40"/>
                  </a:cubicBezTo>
                  <a:cubicBezTo>
                    <a:pt x="328" y="52"/>
                    <a:pt x="346" y="63"/>
                    <a:pt x="362" y="68"/>
                  </a:cubicBezTo>
                  <a:cubicBezTo>
                    <a:pt x="382" y="65"/>
                    <a:pt x="403" y="64"/>
                    <a:pt x="422" y="70"/>
                  </a:cubicBezTo>
                  <a:cubicBezTo>
                    <a:pt x="429" y="81"/>
                    <a:pt x="450" y="84"/>
                    <a:pt x="462" y="90"/>
                  </a:cubicBezTo>
                  <a:cubicBezTo>
                    <a:pt x="470" y="94"/>
                    <a:pt x="486" y="104"/>
                    <a:pt x="486" y="104"/>
                  </a:cubicBezTo>
                  <a:cubicBezTo>
                    <a:pt x="490" y="110"/>
                    <a:pt x="496" y="115"/>
                    <a:pt x="498" y="122"/>
                  </a:cubicBezTo>
                  <a:cubicBezTo>
                    <a:pt x="503" y="136"/>
                    <a:pt x="505" y="160"/>
                    <a:pt x="518" y="168"/>
                  </a:cubicBezTo>
                  <a:cubicBezTo>
                    <a:pt x="521" y="176"/>
                    <a:pt x="525" y="179"/>
                    <a:pt x="532" y="184"/>
                  </a:cubicBezTo>
                  <a:cubicBezTo>
                    <a:pt x="537" y="200"/>
                    <a:pt x="529" y="181"/>
                    <a:pt x="540" y="192"/>
                  </a:cubicBezTo>
                  <a:cubicBezTo>
                    <a:pt x="541" y="193"/>
                    <a:pt x="541" y="196"/>
                    <a:pt x="542" y="198"/>
                  </a:cubicBezTo>
                  <a:cubicBezTo>
                    <a:pt x="543" y="200"/>
                    <a:pt x="544" y="202"/>
                    <a:pt x="546" y="204"/>
                  </a:cubicBezTo>
                  <a:cubicBezTo>
                    <a:pt x="549" y="207"/>
                    <a:pt x="554" y="208"/>
                    <a:pt x="558" y="210"/>
                  </a:cubicBezTo>
                  <a:cubicBezTo>
                    <a:pt x="560" y="217"/>
                    <a:pt x="565" y="218"/>
                    <a:pt x="568" y="224"/>
                  </a:cubicBezTo>
                </a:path>
              </a:pathLst>
            </a:custGeom>
            <a:noFill/>
            <a:ln w="1270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96" name="Freeform 94">
              <a:extLst>
                <a:ext uri="{FF2B5EF4-FFF2-40B4-BE49-F238E27FC236}">
                  <a16:creationId xmlns:a16="http://schemas.microsoft.com/office/drawing/2014/main" id="{4FA9F7F0-609F-4CA3-8887-EFAB02C22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" y="2195"/>
              <a:ext cx="527" cy="114"/>
            </a:xfrm>
            <a:custGeom>
              <a:avLst/>
              <a:gdLst>
                <a:gd name="T0" fmla="*/ 0 w 528"/>
                <a:gd name="T1" fmla="*/ 158 h 108"/>
                <a:gd name="T2" fmla="*/ 36 w 528"/>
                <a:gd name="T3" fmla="*/ 4 h 108"/>
                <a:gd name="T4" fmla="*/ 48 w 528"/>
                <a:gd name="T5" fmla="*/ 0 h 108"/>
                <a:gd name="T6" fmla="*/ 70 w 528"/>
                <a:gd name="T7" fmla="*/ 2 h 108"/>
                <a:gd name="T8" fmla="*/ 86 w 528"/>
                <a:gd name="T9" fmla="*/ 6 h 108"/>
                <a:gd name="T10" fmla="*/ 150 w 528"/>
                <a:gd name="T11" fmla="*/ 299 h 108"/>
                <a:gd name="T12" fmla="*/ 216 w 528"/>
                <a:gd name="T13" fmla="*/ 120 h 108"/>
                <a:gd name="T14" fmla="*/ 354 w 528"/>
                <a:gd name="T15" fmla="*/ 314 h 108"/>
                <a:gd name="T16" fmla="*/ 480 w 528"/>
                <a:gd name="T17" fmla="*/ 566 h 108"/>
                <a:gd name="T18" fmla="*/ 494 w 528"/>
                <a:gd name="T19" fmla="*/ 707 h 108"/>
                <a:gd name="T20" fmla="*/ 504 w 528"/>
                <a:gd name="T21" fmla="*/ 848 h 108"/>
                <a:gd name="T22" fmla="*/ 516 w 528"/>
                <a:gd name="T23" fmla="*/ 928 h 108"/>
                <a:gd name="T24" fmla="*/ 528 w 528"/>
                <a:gd name="T25" fmla="*/ 99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28"/>
                <a:gd name="T40" fmla="*/ 0 h 108"/>
                <a:gd name="T41" fmla="*/ 528 w 528"/>
                <a:gd name="T42" fmla="*/ 108 h 10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28" h="108">
                  <a:moveTo>
                    <a:pt x="0" y="18"/>
                  </a:moveTo>
                  <a:cubicBezTo>
                    <a:pt x="11" y="11"/>
                    <a:pt x="23" y="7"/>
                    <a:pt x="36" y="4"/>
                  </a:cubicBezTo>
                  <a:cubicBezTo>
                    <a:pt x="40" y="3"/>
                    <a:pt x="48" y="0"/>
                    <a:pt x="48" y="0"/>
                  </a:cubicBezTo>
                  <a:cubicBezTo>
                    <a:pt x="55" y="1"/>
                    <a:pt x="63" y="1"/>
                    <a:pt x="70" y="2"/>
                  </a:cubicBezTo>
                  <a:cubicBezTo>
                    <a:pt x="75" y="3"/>
                    <a:pt x="86" y="6"/>
                    <a:pt x="86" y="6"/>
                  </a:cubicBezTo>
                  <a:cubicBezTo>
                    <a:pt x="103" y="18"/>
                    <a:pt x="129" y="28"/>
                    <a:pt x="150" y="32"/>
                  </a:cubicBezTo>
                  <a:cubicBezTo>
                    <a:pt x="173" y="30"/>
                    <a:pt x="197" y="25"/>
                    <a:pt x="216" y="12"/>
                  </a:cubicBezTo>
                  <a:cubicBezTo>
                    <a:pt x="271" y="14"/>
                    <a:pt x="305" y="18"/>
                    <a:pt x="354" y="34"/>
                  </a:cubicBezTo>
                  <a:cubicBezTo>
                    <a:pt x="416" y="31"/>
                    <a:pt x="434" y="31"/>
                    <a:pt x="480" y="62"/>
                  </a:cubicBezTo>
                  <a:cubicBezTo>
                    <a:pt x="489" y="76"/>
                    <a:pt x="483" y="72"/>
                    <a:pt x="494" y="76"/>
                  </a:cubicBezTo>
                  <a:cubicBezTo>
                    <a:pt x="496" y="81"/>
                    <a:pt x="501" y="89"/>
                    <a:pt x="504" y="92"/>
                  </a:cubicBezTo>
                  <a:cubicBezTo>
                    <a:pt x="507" y="95"/>
                    <a:pt x="516" y="100"/>
                    <a:pt x="516" y="100"/>
                  </a:cubicBezTo>
                  <a:cubicBezTo>
                    <a:pt x="520" y="106"/>
                    <a:pt x="521" y="108"/>
                    <a:pt x="528" y="108"/>
                  </a:cubicBezTo>
                </a:path>
              </a:pathLst>
            </a:custGeom>
            <a:noFill/>
            <a:ln w="1270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97" name="AutoShape 95" descr="50%">
              <a:extLst>
                <a:ext uri="{FF2B5EF4-FFF2-40B4-BE49-F238E27FC236}">
                  <a16:creationId xmlns:a16="http://schemas.microsoft.com/office/drawing/2014/main" id="{7795D678-4A10-4DDD-9D01-FDA980F247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" y="1539"/>
              <a:ext cx="2472" cy="445"/>
            </a:xfrm>
            <a:prstGeom prst="parallelogram">
              <a:avLst>
                <a:gd name="adj" fmla="val 138876"/>
              </a:avLst>
            </a:prstGeom>
            <a:pattFill prst="pct50">
              <a:fgClr>
                <a:schemeClr val="bg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0" hangingPunct="0"/>
              <a:endParaRPr lang="de-DE" altLang="nl-NL" sz="15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98" name="Group 96">
              <a:extLst>
                <a:ext uri="{FF2B5EF4-FFF2-40B4-BE49-F238E27FC236}">
                  <a16:creationId xmlns:a16="http://schemas.microsoft.com/office/drawing/2014/main" id="{422BCD5B-FC20-4735-BE67-18B4073408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02" y="935"/>
              <a:ext cx="1163" cy="620"/>
              <a:chOff x="5472" y="912"/>
              <a:chExt cx="1152" cy="624"/>
            </a:xfrm>
          </p:grpSpPr>
          <p:sp>
            <p:nvSpPr>
              <p:cNvPr id="209" name="Freeform 97">
                <a:extLst>
                  <a:ext uri="{FF2B5EF4-FFF2-40B4-BE49-F238E27FC236}">
                    <a16:creationId xmlns:a16="http://schemas.microsoft.com/office/drawing/2014/main" id="{668DF2F8-8641-4B5D-A7A6-B3149E092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7" y="923"/>
                <a:ext cx="862" cy="595"/>
              </a:xfrm>
              <a:custGeom>
                <a:avLst/>
                <a:gdLst>
                  <a:gd name="T0" fmla="*/ 0 w 4290"/>
                  <a:gd name="T1" fmla="*/ 0 h 2287"/>
                  <a:gd name="T2" fmla="*/ 0 w 4290"/>
                  <a:gd name="T3" fmla="*/ 0 h 2287"/>
                  <a:gd name="T4" fmla="*/ 0 w 4290"/>
                  <a:gd name="T5" fmla="*/ 0 h 2287"/>
                  <a:gd name="T6" fmla="*/ 0 w 4290"/>
                  <a:gd name="T7" fmla="*/ 0 h 2287"/>
                  <a:gd name="T8" fmla="*/ 0 w 4290"/>
                  <a:gd name="T9" fmla="*/ 0 h 2287"/>
                  <a:gd name="T10" fmla="*/ 0 w 4290"/>
                  <a:gd name="T11" fmla="*/ 0 h 2287"/>
                  <a:gd name="T12" fmla="*/ 0 w 4290"/>
                  <a:gd name="T13" fmla="*/ 0 h 2287"/>
                  <a:gd name="T14" fmla="*/ 0 w 4290"/>
                  <a:gd name="T15" fmla="*/ 0 h 2287"/>
                  <a:gd name="T16" fmla="*/ 0 w 4290"/>
                  <a:gd name="T17" fmla="*/ 0 h 2287"/>
                  <a:gd name="T18" fmla="*/ 0 w 4290"/>
                  <a:gd name="T19" fmla="*/ 0 h 228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290"/>
                  <a:gd name="T31" fmla="*/ 0 h 2287"/>
                  <a:gd name="T32" fmla="*/ 4290 w 4290"/>
                  <a:gd name="T33" fmla="*/ 2287 h 228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290" h="2287">
                    <a:moveTo>
                      <a:pt x="0" y="2287"/>
                    </a:moveTo>
                    <a:lnTo>
                      <a:pt x="0" y="1384"/>
                    </a:lnTo>
                    <a:lnTo>
                      <a:pt x="2187" y="0"/>
                    </a:lnTo>
                    <a:lnTo>
                      <a:pt x="3307" y="0"/>
                    </a:lnTo>
                    <a:lnTo>
                      <a:pt x="4033" y="403"/>
                    </a:lnTo>
                    <a:lnTo>
                      <a:pt x="4290" y="941"/>
                    </a:lnTo>
                    <a:lnTo>
                      <a:pt x="4290" y="2287"/>
                    </a:lnTo>
                    <a:lnTo>
                      <a:pt x="0" y="2287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Freeform 98">
                <a:extLst>
                  <a:ext uri="{FF2B5EF4-FFF2-40B4-BE49-F238E27FC236}">
                    <a16:creationId xmlns:a16="http://schemas.microsoft.com/office/drawing/2014/main" id="{B83E2B4D-9B81-4C86-8C14-4F4BC4B041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7" y="1256"/>
                <a:ext cx="232" cy="266"/>
              </a:xfrm>
              <a:custGeom>
                <a:avLst/>
                <a:gdLst>
                  <a:gd name="T0" fmla="*/ 0 w 1149"/>
                  <a:gd name="T1" fmla="*/ 0 h 1023"/>
                  <a:gd name="T2" fmla="*/ 0 w 1149"/>
                  <a:gd name="T3" fmla="*/ 0 h 1023"/>
                  <a:gd name="T4" fmla="*/ 0 w 1149"/>
                  <a:gd name="T5" fmla="*/ 0 h 1023"/>
                  <a:gd name="T6" fmla="*/ 0 w 1149"/>
                  <a:gd name="T7" fmla="*/ 0 h 1023"/>
                  <a:gd name="T8" fmla="*/ 0 w 1149"/>
                  <a:gd name="T9" fmla="*/ 0 h 1023"/>
                  <a:gd name="T10" fmla="*/ 0 w 1149"/>
                  <a:gd name="T11" fmla="*/ 0 h 1023"/>
                  <a:gd name="T12" fmla="*/ 0 w 1149"/>
                  <a:gd name="T13" fmla="*/ 0 h 10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49"/>
                  <a:gd name="T22" fmla="*/ 0 h 1023"/>
                  <a:gd name="T23" fmla="*/ 1149 w 1149"/>
                  <a:gd name="T24" fmla="*/ 1023 h 102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49" h="1023">
                    <a:moveTo>
                      <a:pt x="0" y="1023"/>
                    </a:moveTo>
                    <a:lnTo>
                      <a:pt x="0" y="0"/>
                    </a:lnTo>
                    <a:lnTo>
                      <a:pt x="1149" y="0"/>
                    </a:lnTo>
                    <a:lnTo>
                      <a:pt x="1149" y="1023"/>
                    </a:lnTo>
                    <a:lnTo>
                      <a:pt x="0" y="1023"/>
                    </a:lnTo>
                    <a:close/>
                  </a:path>
                </a:pathLst>
              </a:custGeom>
              <a:solidFill>
                <a:srgbClr val="FFFF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Freeform 99">
                <a:extLst>
                  <a:ext uri="{FF2B5EF4-FFF2-40B4-BE49-F238E27FC236}">
                    <a16:creationId xmlns:a16="http://schemas.microsoft.com/office/drawing/2014/main" id="{6B414370-3F88-4354-9CB3-E2F334A60B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3" y="923"/>
                <a:ext cx="704" cy="353"/>
              </a:xfrm>
              <a:custGeom>
                <a:avLst/>
                <a:gdLst>
                  <a:gd name="T0" fmla="*/ 0 w 3507"/>
                  <a:gd name="T1" fmla="*/ 0 h 1359"/>
                  <a:gd name="T2" fmla="*/ 0 w 3507"/>
                  <a:gd name="T3" fmla="*/ 0 h 1359"/>
                  <a:gd name="T4" fmla="*/ 0 w 3507"/>
                  <a:gd name="T5" fmla="*/ 0 h 1359"/>
                  <a:gd name="T6" fmla="*/ 0 w 3507"/>
                  <a:gd name="T7" fmla="*/ 0 h 1359"/>
                  <a:gd name="T8" fmla="*/ 0 w 3507"/>
                  <a:gd name="T9" fmla="*/ 0 h 1359"/>
                  <a:gd name="T10" fmla="*/ 0 w 3507"/>
                  <a:gd name="T11" fmla="*/ 0 h 1359"/>
                  <a:gd name="T12" fmla="*/ 0 w 3507"/>
                  <a:gd name="T13" fmla="*/ 0 h 1359"/>
                  <a:gd name="T14" fmla="*/ 0 w 3507"/>
                  <a:gd name="T15" fmla="*/ 0 h 1359"/>
                  <a:gd name="T16" fmla="*/ 0 w 3507"/>
                  <a:gd name="T17" fmla="*/ 0 h 13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07"/>
                  <a:gd name="T28" fmla="*/ 0 h 1359"/>
                  <a:gd name="T29" fmla="*/ 3507 w 3507"/>
                  <a:gd name="T30" fmla="*/ 1359 h 13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07" h="1359">
                    <a:moveTo>
                      <a:pt x="3507" y="0"/>
                    </a:moveTo>
                    <a:lnTo>
                      <a:pt x="2737" y="427"/>
                    </a:lnTo>
                    <a:lnTo>
                      <a:pt x="2254" y="1359"/>
                    </a:lnTo>
                    <a:lnTo>
                      <a:pt x="0" y="1359"/>
                    </a:lnTo>
                    <a:lnTo>
                      <a:pt x="460" y="403"/>
                    </a:lnTo>
                    <a:lnTo>
                      <a:pt x="1241" y="0"/>
                    </a:lnTo>
                    <a:lnTo>
                      <a:pt x="3507" y="0"/>
                    </a:lnTo>
                    <a:close/>
                  </a:path>
                </a:pathLst>
              </a:custGeom>
              <a:solidFill>
                <a:srgbClr val="CC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Freeform 100">
                <a:extLst>
                  <a:ext uri="{FF2B5EF4-FFF2-40B4-BE49-F238E27FC236}">
                    <a16:creationId xmlns:a16="http://schemas.microsoft.com/office/drawing/2014/main" id="{26EB7EC4-441C-4FB6-8939-EFBD524D7E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" y="912"/>
                <a:ext cx="961" cy="379"/>
              </a:xfrm>
              <a:custGeom>
                <a:avLst/>
                <a:gdLst>
                  <a:gd name="T0" fmla="*/ 0 w 4779"/>
                  <a:gd name="T1" fmla="*/ 0 h 1456"/>
                  <a:gd name="T2" fmla="*/ 0 w 4779"/>
                  <a:gd name="T3" fmla="*/ 0 h 1456"/>
                  <a:gd name="T4" fmla="*/ 0 w 4779"/>
                  <a:gd name="T5" fmla="*/ 0 h 1456"/>
                  <a:gd name="T6" fmla="*/ 0 w 4779"/>
                  <a:gd name="T7" fmla="*/ 0 h 1456"/>
                  <a:gd name="T8" fmla="*/ 0 w 4779"/>
                  <a:gd name="T9" fmla="*/ 0 h 1456"/>
                  <a:gd name="T10" fmla="*/ 0 w 4779"/>
                  <a:gd name="T11" fmla="*/ 0 h 1456"/>
                  <a:gd name="T12" fmla="*/ 0 w 4779"/>
                  <a:gd name="T13" fmla="*/ 0 h 1456"/>
                  <a:gd name="T14" fmla="*/ 0 w 4779"/>
                  <a:gd name="T15" fmla="*/ 0 h 1456"/>
                  <a:gd name="T16" fmla="*/ 0 w 4779"/>
                  <a:gd name="T17" fmla="*/ 0 h 1456"/>
                  <a:gd name="T18" fmla="*/ 0 w 4779"/>
                  <a:gd name="T19" fmla="*/ 0 h 1456"/>
                  <a:gd name="T20" fmla="*/ 0 w 4779"/>
                  <a:gd name="T21" fmla="*/ 0 h 1456"/>
                  <a:gd name="T22" fmla="*/ 0 w 4779"/>
                  <a:gd name="T23" fmla="*/ 0 h 1456"/>
                  <a:gd name="T24" fmla="*/ 0 w 4779"/>
                  <a:gd name="T25" fmla="*/ 0 h 1456"/>
                  <a:gd name="T26" fmla="*/ 0 w 4779"/>
                  <a:gd name="T27" fmla="*/ 0 h 1456"/>
                  <a:gd name="T28" fmla="*/ 0 w 4779"/>
                  <a:gd name="T29" fmla="*/ 0 h 1456"/>
                  <a:gd name="T30" fmla="*/ 0 w 4779"/>
                  <a:gd name="T31" fmla="*/ 0 h 1456"/>
                  <a:gd name="T32" fmla="*/ 0 w 4779"/>
                  <a:gd name="T33" fmla="*/ 0 h 1456"/>
                  <a:gd name="T34" fmla="*/ 0 w 4779"/>
                  <a:gd name="T35" fmla="*/ 0 h 1456"/>
                  <a:gd name="T36" fmla="*/ 0 w 4779"/>
                  <a:gd name="T37" fmla="*/ 0 h 1456"/>
                  <a:gd name="T38" fmla="*/ 0 w 4779"/>
                  <a:gd name="T39" fmla="*/ 0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779"/>
                  <a:gd name="T61" fmla="*/ 0 h 1456"/>
                  <a:gd name="T62" fmla="*/ 4779 w 4779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779" h="1456">
                    <a:moveTo>
                      <a:pt x="4720" y="1456"/>
                    </a:moveTo>
                    <a:lnTo>
                      <a:pt x="4199" y="456"/>
                    </a:lnTo>
                    <a:lnTo>
                      <a:pt x="3536" y="114"/>
                    </a:lnTo>
                    <a:lnTo>
                      <a:pt x="2838" y="483"/>
                    </a:lnTo>
                    <a:lnTo>
                      <a:pt x="2348" y="1456"/>
                    </a:lnTo>
                    <a:lnTo>
                      <a:pt x="57" y="1456"/>
                    </a:lnTo>
                    <a:lnTo>
                      <a:pt x="0" y="1369"/>
                    </a:lnTo>
                    <a:lnTo>
                      <a:pt x="496" y="428"/>
                    </a:lnTo>
                    <a:lnTo>
                      <a:pt x="1277" y="0"/>
                    </a:lnTo>
                    <a:lnTo>
                      <a:pt x="1445" y="0"/>
                    </a:lnTo>
                    <a:lnTo>
                      <a:pt x="578" y="456"/>
                    </a:lnTo>
                    <a:lnTo>
                      <a:pt x="89" y="1369"/>
                    </a:lnTo>
                    <a:lnTo>
                      <a:pt x="2287" y="1369"/>
                    </a:lnTo>
                    <a:lnTo>
                      <a:pt x="2751" y="428"/>
                    </a:lnTo>
                    <a:lnTo>
                      <a:pt x="3536" y="0"/>
                    </a:lnTo>
                    <a:lnTo>
                      <a:pt x="4317" y="428"/>
                    </a:lnTo>
                    <a:lnTo>
                      <a:pt x="4779" y="1369"/>
                    </a:lnTo>
                    <a:lnTo>
                      <a:pt x="4720" y="14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Freeform 101">
                <a:extLst>
                  <a:ext uri="{FF2B5EF4-FFF2-40B4-BE49-F238E27FC236}">
                    <a16:creationId xmlns:a16="http://schemas.microsoft.com/office/drawing/2014/main" id="{5133980C-F3D2-49FA-A474-96DEB704C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5" y="912"/>
                <a:ext cx="466" cy="22"/>
              </a:xfrm>
              <a:custGeom>
                <a:avLst/>
                <a:gdLst>
                  <a:gd name="T0" fmla="*/ 0 w 2318"/>
                  <a:gd name="T1" fmla="*/ 0 h 85"/>
                  <a:gd name="T2" fmla="*/ 0 w 2318"/>
                  <a:gd name="T3" fmla="*/ 0 h 85"/>
                  <a:gd name="T4" fmla="*/ 0 w 2318"/>
                  <a:gd name="T5" fmla="*/ 0 h 85"/>
                  <a:gd name="T6" fmla="*/ 0 w 2318"/>
                  <a:gd name="T7" fmla="*/ 0 h 85"/>
                  <a:gd name="T8" fmla="*/ 0 w 2318"/>
                  <a:gd name="T9" fmla="*/ 0 h 85"/>
                  <a:gd name="T10" fmla="*/ 0 w 2318"/>
                  <a:gd name="T11" fmla="*/ 0 h 85"/>
                  <a:gd name="T12" fmla="*/ 0 w 2318"/>
                  <a:gd name="T13" fmla="*/ 0 h 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18"/>
                  <a:gd name="T22" fmla="*/ 0 h 85"/>
                  <a:gd name="T23" fmla="*/ 2318 w 2318"/>
                  <a:gd name="T24" fmla="*/ 85 h 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18" h="85">
                    <a:moveTo>
                      <a:pt x="2318" y="0"/>
                    </a:moveTo>
                    <a:lnTo>
                      <a:pt x="116" y="0"/>
                    </a:lnTo>
                    <a:lnTo>
                      <a:pt x="0" y="85"/>
                    </a:lnTo>
                    <a:lnTo>
                      <a:pt x="2318" y="85"/>
                    </a:lnTo>
                    <a:lnTo>
                      <a:pt x="23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Freeform 102">
                <a:extLst>
                  <a:ext uri="{FF2B5EF4-FFF2-40B4-BE49-F238E27FC236}">
                    <a16:creationId xmlns:a16="http://schemas.microsoft.com/office/drawing/2014/main" id="{B7052081-6D31-4F6F-87AF-03A3FFB88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3" y="1023"/>
                <a:ext cx="466" cy="24"/>
              </a:xfrm>
              <a:custGeom>
                <a:avLst/>
                <a:gdLst>
                  <a:gd name="T0" fmla="*/ 0 w 2315"/>
                  <a:gd name="T1" fmla="*/ 0 h 85"/>
                  <a:gd name="T2" fmla="*/ 0 w 2315"/>
                  <a:gd name="T3" fmla="*/ 0 h 85"/>
                  <a:gd name="T4" fmla="*/ 0 w 2315"/>
                  <a:gd name="T5" fmla="*/ 0 h 85"/>
                  <a:gd name="T6" fmla="*/ 0 w 2315"/>
                  <a:gd name="T7" fmla="*/ 0 h 85"/>
                  <a:gd name="T8" fmla="*/ 0 w 2315"/>
                  <a:gd name="T9" fmla="*/ 0 h 85"/>
                  <a:gd name="T10" fmla="*/ 0 w 2315"/>
                  <a:gd name="T11" fmla="*/ 0 h 85"/>
                  <a:gd name="T12" fmla="*/ 0 w 2315"/>
                  <a:gd name="T13" fmla="*/ 0 h 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15"/>
                  <a:gd name="T22" fmla="*/ 0 h 85"/>
                  <a:gd name="T23" fmla="*/ 2315 w 2315"/>
                  <a:gd name="T24" fmla="*/ 85 h 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15" h="85">
                    <a:moveTo>
                      <a:pt x="85" y="0"/>
                    </a:moveTo>
                    <a:lnTo>
                      <a:pt x="2315" y="0"/>
                    </a:lnTo>
                    <a:lnTo>
                      <a:pt x="2287" y="85"/>
                    </a:lnTo>
                    <a:lnTo>
                      <a:pt x="0" y="85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Freeform 103">
                <a:extLst>
                  <a:ext uri="{FF2B5EF4-FFF2-40B4-BE49-F238E27FC236}">
                    <a16:creationId xmlns:a16="http://schemas.microsoft.com/office/drawing/2014/main" id="{91D4A40F-A6E6-4454-BFB7-4B5A6E6926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1" y="1128"/>
                <a:ext cx="1153" cy="408"/>
              </a:xfrm>
              <a:custGeom>
                <a:avLst/>
                <a:gdLst>
                  <a:gd name="T0" fmla="*/ 0 w 5736"/>
                  <a:gd name="T1" fmla="*/ 0 h 1570"/>
                  <a:gd name="T2" fmla="*/ 0 w 5736"/>
                  <a:gd name="T3" fmla="*/ 0 h 1570"/>
                  <a:gd name="T4" fmla="*/ 0 w 5736"/>
                  <a:gd name="T5" fmla="*/ 0 h 1570"/>
                  <a:gd name="T6" fmla="*/ 0 w 5736"/>
                  <a:gd name="T7" fmla="*/ 0 h 1570"/>
                  <a:gd name="T8" fmla="*/ 0 w 5736"/>
                  <a:gd name="T9" fmla="*/ 0 h 1570"/>
                  <a:gd name="T10" fmla="*/ 0 w 5736"/>
                  <a:gd name="T11" fmla="*/ 0 h 1570"/>
                  <a:gd name="T12" fmla="*/ 0 w 5736"/>
                  <a:gd name="T13" fmla="*/ 0 h 1570"/>
                  <a:gd name="T14" fmla="*/ 0 w 5736"/>
                  <a:gd name="T15" fmla="*/ 0 h 1570"/>
                  <a:gd name="T16" fmla="*/ 0 w 5736"/>
                  <a:gd name="T17" fmla="*/ 0 h 1570"/>
                  <a:gd name="T18" fmla="*/ 0 w 5736"/>
                  <a:gd name="T19" fmla="*/ 0 h 1570"/>
                  <a:gd name="T20" fmla="*/ 0 w 5736"/>
                  <a:gd name="T21" fmla="*/ 0 h 1570"/>
                  <a:gd name="T22" fmla="*/ 0 w 5736"/>
                  <a:gd name="T23" fmla="*/ 0 h 1570"/>
                  <a:gd name="T24" fmla="*/ 0 w 5736"/>
                  <a:gd name="T25" fmla="*/ 0 h 1570"/>
                  <a:gd name="T26" fmla="*/ 0 w 5736"/>
                  <a:gd name="T27" fmla="*/ 0 h 1570"/>
                  <a:gd name="T28" fmla="*/ 0 w 5736"/>
                  <a:gd name="T29" fmla="*/ 0 h 1570"/>
                  <a:gd name="T30" fmla="*/ 0 w 5736"/>
                  <a:gd name="T31" fmla="*/ 0 h 1570"/>
                  <a:gd name="T32" fmla="*/ 0 w 5736"/>
                  <a:gd name="T33" fmla="*/ 0 h 1570"/>
                  <a:gd name="T34" fmla="*/ 0 w 5736"/>
                  <a:gd name="T35" fmla="*/ 0 h 1570"/>
                  <a:gd name="T36" fmla="*/ 0 w 5736"/>
                  <a:gd name="T37" fmla="*/ 0 h 15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736"/>
                  <a:gd name="T58" fmla="*/ 0 h 1570"/>
                  <a:gd name="T59" fmla="*/ 5736 w 5736"/>
                  <a:gd name="T60" fmla="*/ 1570 h 157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736" h="1570">
                    <a:moveTo>
                      <a:pt x="340" y="625"/>
                    </a:moveTo>
                    <a:lnTo>
                      <a:pt x="340" y="1454"/>
                    </a:lnTo>
                    <a:lnTo>
                      <a:pt x="0" y="1454"/>
                    </a:lnTo>
                    <a:lnTo>
                      <a:pt x="0" y="1570"/>
                    </a:lnTo>
                    <a:lnTo>
                      <a:pt x="5736" y="1570"/>
                    </a:lnTo>
                    <a:lnTo>
                      <a:pt x="5736" y="1454"/>
                    </a:lnTo>
                    <a:lnTo>
                      <a:pt x="4717" y="1454"/>
                    </a:lnTo>
                    <a:lnTo>
                      <a:pt x="4717" y="256"/>
                    </a:lnTo>
                    <a:lnTo>
                      <a:pt x="4629" y="83"/>
                    </a:lnTo>
                    <a:lnTo>
                      <a:pt x="4629" y="1454"/>
                    </a:lnTo>
                    <a:lnTo>
                      <a:pt x="2721" y="1454"/>
                    </a:lnTo>
                    <a:lnTo>
                      <a:pt x="2721" y="0"/>
                    </a:lnTo>
                    <a:lnTo>
                      <a:pt x="2633" y="226"/>
                    </a:lnTo>
                    <a:lnTo>
                      <a:pt x="2633" y="1454"/>
                    </a:lnTo>
                    <a:lnTo>
                      <a:pt x="430" y="1454"/>
                    </a:lnTo>
                    <a:lnTo>
                      <a:pt x="430" y="598"/>
                    </a:lnTo>
                    <a:lnTo>
                      <a:pt x="340" y="6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Freeform 104">
                <a:extLst>
                  <a:ext uri="{FF2B5EF4-FFF2-40B4-BE49-F238E27FC236}">
                    <a16:creationId xmlns:a16="http://schemas.microsoft.com/office/drawing/2014/main" id="{8F83210B-7086-4FA4-AC1C-541D30739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8" y="1239"/>
                <a:ext cx="250" cy="275"/>
              </a:xfrm>
              <a:custGeom>
                <a:avLst/>
                <a:gdLst>
                  <a:gd name="T0" fmla="*/ 0 w 1243"/>
                  <a:gd name="T1" fmla="*/ 0 h 1061"/>
                  <a:gd name="T2" fmla="*/ 0 w 1243"/>
                  <a:gd name="T3" fmla="*/ 0 h 1061"/>
                  <a:gd name="T4" fmla="*/ 0 w 1243"/>
                  <a:gd name="T5" fmla="*/ 0 h 1061"/>
                  <a:gd name="T6" fmla="*/ 0 w 1243"/>
                  <a:gd name="T7" fmla="*/ 0 h 1061"/>
                  <a:gd name="T8" fmla="*/ 0 w 1243"/>
                  <a:gd name="T9" fmla="*/ 0 h 1061"/>
                  <a:gd name="T10" fmla="*/ 0 w 1243"/>
                  <a:gd name="T11" fmla="*/ 0 h 1061"/>
                  <a:gd name="T12" fmla="*/ 0 w 1243"/>
                  <a:gd name="T13" fmla="*/ 0 h 1061"/>
                  <a:gd name="T14" fmla="*/ 0 w 1243"/>
                  <a:gd name="T15" fmla="*/ 0 h 1061"/>
                  <a:gd name="T16" fmla="*/ 0 w 1243"/>
                  <a:gd name="T17" fmla="*/ 0 h 1061"/>
                  <a:gd name="T18" fmla="*/ 0 w 1243"/>
                  <a:gd name="T19" fmla="*/ 0 h 1061"/>
                  <a:gd name="T20" fmla="*/ 0 w 1243"/>
                  <a:gd name="T21" fmla="*/ 0 h 106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43"/>
                  <a:gd name="T34" fmla="*/ 0 h 1061"/>
                  <a:gd name="T35" fmla="*/ 1243 w 1243"/>
                  <a:gd name="T36" fmla="*/ 1061 h 106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43" h="1061">
                    <a:moveTo>
                      <a:pt x="0" y="1061"/>
                    </a:moveTo>
                    <a:lnTo>
                      <a:pt x="0" y="0"/>
                    </a:lnTo>
                    <a:lnTo>
                      <a:pt x="1243" y="0"/>
                    </a:lnTo>
                    <a:lnTo>
                      <a:pt x="1243" y="1061"/>
                    </a:lnTo>
                    <a:lnTo>
                      <a:pt x="1159" y="1061"/>
                    </a:lnTo>
                    <a:lnTo>
                      <a:pt x="1159" y="89"/>
                    </a:lnTo>
                    <a:lnTo>
                      <a:pt x="87" y="89"/>
                    </a:lnTo>
                    <a:lnTo>
                      <a:pt x="87" y="1061"/>
                    </a:lnTo>
                    <a:lnTo>
                      <a:pt x="0" y="10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Freeform 105">
                <a:extLst>
                  <a:ext uri="{FF2B5EF4-FFF2-40B4-BE49-F238E27FC236}">
                    <a16:creationId xmlns:a16="http://schemas.microsoft.com/office/drawing/2014/main" id="{EC737BEC-729A-4199-BEE3-63AE4AEBCE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0" y="1246"/>
                <a:ext cx="232" cy="283"/>
              </a:xfrm>
              <a:custGeom>
                <a:avLst/>
                <a:gdLst>
                  <a:gd name="T0" fmla="*/ 0 w 1156"/>
                  <a:gd name="T1" fmla="*/ 0 h 1084"/>
                  <a:gd name="T2" fmla="*/ 0 w 1156"/>
                  <a:gd name="T3" fmla="*/ 0 h 1084"/>
                  <a:gd name="T4" fmla="*/ 0 w 1156"/>
                  <a:gd name="T5" fmla="*/ 0 h 1084"/>
                  <a:gd name="T6" fmla="*/ 0 w 1156"/>
                  <a:gd name="T7" fmla="*/ 0 h 1084"/>
                  <a:gd name="T8" fmla="*/ 0 w 1156"/>
                  <a:gd name="T9" fmla="*/ 0 h 1084"/>
                  <a:gd name="T10" fmla="*/ 0 w 1156"/>
                  <a:gd name="T11" fmla="*/ 0 h 1084"/>
                  <a:gd name="T12" fmla="*/ 0 w 1156"/>
                  <a:gd name="T13" fmla="*/ 0 h 10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56"/>
                  <a:gd name="T22" fmla="*/ 0 h 1084"/>
                  <a:gd name="T23" fmla="*/ 1156 w 1156"/>
                  <a:gd name="T24" fmla="*/ 1084 h 10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56" h="1084">
                    <a:moveTo>
                      <a:pt x="1129" y="1084"/>
                    </a:moveTo>
                    <a:lnTo>
                      <a:pt x="0" y="82"/>
                    </a:lnTo>
                    <a:lnTo>
                      <a:pt x="28" y="0"/>
                    </a:lnTo>
                    <a:lnTo>
                      <a:pt x="1156" y="998"/>
                    </a:lnTo>
                    <a:lnTo>
                      <a:pt x="1129" y="10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Freeform 106">
                <a:extLst>
                  <a:ext uri="{FF2B5EF4-FFF2-40B4-BE49-F238E27FC236}">
                    <a16:creationId xmlns:a16="http://schemas.microsoft.com/office/drawing/2014/main" id="{34963C07-E93F-4843-B712-ECFEFA3EAA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0" y="1246"/>
                <a:ext cx="232" cy="283"/>
              </a:xfrm>
              <a:custGeom>
                <a:avLst/>
                <a:gdLst>
                  <a:gd name="T0" fmla="*/ 0 w 1156"/>
                  <a:gd name="T1" fmla="*/ 0 h 1084"/>
                  <a:gd name="T2" fmla="*/ 0 w 1156"/>
                  <a:gd name="T3" fmla="*/ 0 h 1084"/>
                  <a:gd name="T4" fmla="*/ 0 w 1156"/>
                  <a:gd name="T5" fmla="*/ 0 h 1084"/>
                  <a:gd name="T6" fmla="*/ 0 w 1156"/>
                  <a:gd name="T7" fmla="*/ 0 h 1084"/>
                  <a:gd name="T8" fmla="*/ 0 w 1156"/>
                  <a:gd name="T9" fmla="*/ 0 h 1084"/>
                  <a:gd name="T10" fmla="*/ 0 w 1156"/>
                  <a:gd name="T11" fmla="*/ 0 h 1084"/>
                  <a:gd name="T12" fmla="*/ 0 w 1156"/>
                  <a:gd name="T13" fmla="*/ 0 h 10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56"/>
                  <a:gd name="T22" fmla="*/ 0 h 1084"/>
                  <a:gd name="T23" fmla="*/ 1156 w 1156"/>
                  <a:gd name="T24" fmla="*/ 1084 h 10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56" h="1084">
                    <a:moveTo>
                      <a:pt x="28" y="1084"/>
                    </a:moveTo>
                    <a:lnTo>
                      <a:pt x="1156" y="82"/>
                    </a:lnTo>
                    <a:lnTo>
                      <a:pt x="1129" y="0"/>
                    </a:lnTo>
                    <a:lnTo>
                      <a:pt x="0" y="998"/>
                    </a:lnTo>
                    <a:lnTo>
                      <a:pt x="28" y="10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Freeform 107">
                <a:extLst>
                  <a:ext uri="{FF2B5EF4-FFF2-40B4-BE49-F238E27FC236}">
                    <a16:creationId xmlns:a16="http://schemas.microsoft.com/office/drawing/2014/main" id="{5C5CA53B-1B7B-4F35-A1FC-0E92EB4C9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9" y="1075"/>
                <a:ext cx="81" cy="113"/>
              </a:xfrm>
              <a:custGeom>
                <a:avLst/>
                <a:gdLst>
                  <a:gd name="T0" fmla="*/ 0 w 408"/>
                  <a:gd name="T1" fmla="*/ 0 h 432"/>
                  <a:gd name="T2" fmla="*/ 0 w 408"/>
                  <a:gd name="T3" fmla="*/ 0 h 432"/>
                  <a:gd name="T4" fmla="*/ 0 w 408"/>
                  <a:gd name="T5" fmla="*/ 0 h 432"/>
                  <a:gd name="T6" fmla="*/ 0 w 408"/>
                  <a:gd name="T7" fmla="*/ 0 h 432"/>
                  <a:gd name="T8" fmla="*/ 0 w 408"/>
                  <a:gd name="T9" fmla="*/ 0 h 432"/>
                  <a:gd name="T10" fmla="*/ 0 w 408"/>
                  <a:gd name="T11" fmla="*/ 0 h 432"/>
                  <a:gd name="T12" fmla="*/ 0 w 408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8"/>
                  <a:gd name="T22" fmla="*/ 0 h 432"/>
                  <a:gd name="T23" fmla="*/ 408 w 408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8" h="432">
                    <a:moveTo>
                      <a:pt x="0" y="0"/>
                    </a:moveTo>
                    <a:lnTo>
                      <a:pt x="0" y="432"/>
                    </a:lnTo>
                    <a:lnTo>
                      <a:pt x="408" y="432"/>
                    </a:lnTo>
                    <a:lnTo>
                      <a:pt x="4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Freeform 108">
                <a:extLst>
                  <a:ext uri="{FF2B5EF4-FFF2-40B4-BE49-F238E27FC236}">
                    <a16:creationId xmlns:a16="http://schemas.microsoft.com/office/drawing/2014/main" id="{8332903A-23E2-4179-B4A1-BCD3AAA05B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4" y="1343"/>
                <a:ext cx="89" cy="59"/>
              </a:xfrm>
              <a:custGeom>
                <a:avLst/>
                <a:gdLst>
                  <a:gd name="T0" fmla="*/ 0 w 435"/>
                  <a:gd name="T1" fmla="*/ 0 h 228"/>
                  <a:gd name="T2" fmla="*/ 0 w 435"/>
                  <a:gd name="T3" fmla="*/ 0 h 228"/>
                  <a:gd name="T4" fmla="*/ 0 w 435"/>
                  <a:gd name="T5" fmla="*/ 0 h 228"/>
                  <a:gd name="T6" fmla="*/ 0 w 435"/>
                  <a:gd name="T7" fmla="*/ 0 h 228"/>
                  <a:gd name="T8" fmla="*/ 0 w 435"/>
                  <a:gd name="T9" fmla="*/ 0 h 228"/>
                  <a:gd name="T10" fmla="*/ 0 w 435"/>
                  <a:gd name="T11" fmla="*/ 0 h 228"/>
                  <a:gd name="T12" fmla="*/ 0 w 435"/>
                  <a:gd name="T13" fmla="*/ 0 h 2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5"/>
                  <a:gd name="T22" fmla="*/ 0 h 228"/>
                  <a:gd name="T23" fmla="*/ 435 w 435"/>
                  <a:gd name="T24" fmla="*/ 228 h 2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5" h="228">
                    <a:moveTo>
                      <a:pt x="0" y="0"/>
                    </a:moveTo>
                    <a:lnTo>
                      <a:pt x="0" y="228"/>
                    </a:lnTo>
                    <a:lnTo>
                      <a:pt x="435" y="228"/>
                    </a:lnTo>
                    <a:lnTo>
                      <a:pt x="4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Freeform 109">
                <a:extLst>
                  <a:ext uri="{FF2B5EF4-FFF2-40B4-BE49-F238E27FC236}">
                    <a16:creationId xmlns:a16="http://schemas.microsoft.com/office/drawing/2014/main" id="{A9DE8D48-4E85-438E-80E1-7ABCA8E66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3" y="1343"/>
                <a:ext cx="87" cy="59"/>
              </a:xfrm>
              <a:custGeom>
                <a:avLst/>
                <a:gdLst>
                  <a:gd name="T0" fmla="*/ 0 w 435"/>
                  <a:gd name="T1" fmla="*/ 0 h 228"/>
                  <a:gd name="T2" fmla="*/ 0 w 435"/>
                  <a:gd name="T3" fmla="*/ 0 h 228"/>
                  <a:gd name="T4" fmla="*/ 0 w 435"/>
                  <a:gd name="T5" fmla="*/ 0 h 228"/>
                  <a:gd name="T6" fmla="*/ 0 w 435"/>
                  <a:gd name="T7" fmla="*/ 0 h 228"/>
                  <a:gd name="T8" fmla="*/ 0 w 435"/>
                  <a:gd name="T9" fmla="*/ 0 h 228"/>
                  <a:gd name="T10" fmla="*/ 0 w 435"/>
                  <a:gd name="T11" fmla="*/ 0 h 228"/>
                  <a:gd name="T12" fmla="*/ 0 w 435"/>
                  <a:gd name="T13" fmla="*/ 0 h 2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5"/>
                  <a:gd name="T22" fmla="*/ 0 h 228"/>
                  <a:gd name="T23" fmla="*/ 435 w 435"/>
                  <a:gd name="T24" fmla="*/ 228 h 2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5" h="228">
                    <a:moveTo>
                      <a:pt x="0" y="0"/>
                    </a:moveTo>
                    <a:lnTo>
                      <a:pt x="0" y="228"/>
                    </a:lnTo>
                    <a:lnTo>
                      <a:pt x="435" y="228"/>
                    </a:lnTo>
                    <a:lnTo>
                      <a:pt x="4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Freeform 110">
                <a:extLst>
                  <a:ext uri="{FF2B5EF4-FFF2-40B4-BE49-F238E27FC236}">
                    <a16:creationId xmlns:a16="http://schemas.microsoft.com/office/drawing/2014/main" id="{CF895949-07AB-4030-96A1-8365F65111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0" y="1343"/>
                <a:ext cx="87" cy="59"/>
              </a:xfrm>
              <a:custGeom>
                <a:avLst/>
                <a:gdLst>
                  <a:gd name="T0" fmla="*/ 0 w 434"/>
                  <a:gd name="T1" fmla="*/ 0 h 228"/>
                  <a:gd name="T2" fmla="*/ 0 w 434"/>
                  <a:gd name="T3" fmla="*/ 0 h 228"/>
                  <a:gd name="T4" fmla="*/ 0 w 434"/>
                  <a:gd name="T5" fmla="*/ 0 h 228"/>
                  <a:gd name="T6" fmla="*/ 0 w 434"/>
                  <a:gd name="T7" fmla="*/ 0 h 228"/>
                  <a:gd name="T8" fmla="*/ 0 w 434"/>
                  <a:gd name="T9" fmla="*/ 0 h 228"/>
                  <a:gd name="T10" fmla="*/ 0 w 434"/>
                  <a:gd name="T11" fmla="*/ 0 h 228"/>
                  <a:gd name="T12" fmla="*/ 0 w 434"/>
                  <a:gd name="T13" fmla="*/ 0 h 2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4"/>
                  <a:gd name="T22" fmla="*/ 0 h 228"/>
                  <a:gd name="T23" fmla="*/ 434 w 434"/>
                  <a:gd name="T24" fmla="*/ 228 h 2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4" h="228">
                    <a:moveTo>
                      <a:pt x="0" y="0"/>
                    </a:moveTo>
                    <a:lnTo>
                      <a:pt x="0" y="228"/>
                    </a:lnTo>
                    <a:lnTo>
                      <a:pt x="434" y="228"/>
                    </a:lnTo>
                    <a:lnTo>
                      <a:pt x="4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9" name="Group 111">
              <a:extLst>
                <a:ext uri="{FF2B5EF4-FFF2-40B4-BE49-F238E27FC236}">
                  <a16:creationId xmlns:a16="http://schemas.microsoft.com/office/drawing/2014/main" id="{DB3DF9E8-4616-48B1-BC18-477339A07B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746"/>
              <a:ext cx="242" cy="71"/>
              <a:chOff x="4857" y="1752"/>
              <a:chExt cx="327" cy="72"/>
            </a:xfrm>
          </p:grpSpPr>
          <p:sp>
            <p:nvSpPr>
              <p:cNvPr id="205" name="Freeform 112">
                <a:extLst>
                  <a:ext uri="{FF2B5EF4-FFF2-40B4-BE49-F238E27FC236}">
                    <a16:creationId xmlns:a16="http://schemas.microsoft.com/office/drawing/2014/main" id="{B1D7E7F2-BF4A-43BE-AD9A-07E3E4D8E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8" y="1753"/>
                <a:ext cx="327" cy="71"/>
              </a:xfrm>
              <a:custGeom>
                <a:avLst/>
                <a:gdLst>
                  <a:gd name="T0" fmla="*/ 3 w 378"/>
                  <a:gd name="T1" fmla="*/ 0 h 127"/>
                  <a:gd name="T2" fmla="*/ 3 w 378"/>
                  <a:gd name="T3" fmla="*/ 1 h 127"/>
                  <a:gd name="T4" fmla="*/ 3 w 378"/>
                  <a:gd name="T5" fmla="*/ 1 h 127"/>
                  <a:gd name="T6" fmla="*/ 3 w 378"/>
                  <a:gd name="T7" fmla="*/ 1 h 127"/>
                  <a:gd name="T8" fmla="*/ 0 w 378"/>
                  <a:gd name="T9" fmla="*/ 1 h 127"/>
                  <a:gd name="T10" fmla="*/ 3 w 378"/>
                  <a:gd name="T11" fmla="*/ 1 h 127"/>
                  <a:gd name="T12" fmla="*/ 3 w 378"/>
                  <a:gd name="T13" fmla="*/ 1 h 127"/>
                  <a:gd name="T14" fmla="*/ 3 w 378"/>
                  <a:gd name="T15" fmla="*/ 1 h 127"/>
                  <a:gd name="T16" fmla="*/ 3 w 378"/>
                  <a:gd name="T17" fmla="*/ 0 h 1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8"/>
                  <a:gd name="T28" fmla="*/ 0 h 127"/>
                  <a:gd name="T29" fmla="*/ 378 w 378"/>
                  <a:gd name="T30" fmla="*/ 127 h 1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8" h="127">
                    <a:moveTo>
                      <a:pt x="156" y="0"/>
                    </a:moveTo>
                    <a:cubicBezTo>
                      <a:pt x="232" y="2"/>
                      <a:pt x="302" y="6"/>
                      <a:pt x="378" y="9"/>
                    </a:cubicBezTo>
                    <a:cubicBezTo>
                      <a:pt x="368" y="40"/>
                      <a:pt x="331" y="71"/>
                      <a:pt x="300" y="81"/>
                    </a:cubicBezTo>
                    <a:cubicBezTo>
                      <a:pt x="289" y="92"/>
                      <a:pt x="260" y="115"/>
                      <a:pt x="246" y="120"/>
                    </a:cubicBezTo>
                    <a:cubicBezTo>
                      <a:pt x="164" y="115"/>
                      <a:pt x="80" y="127"/>
                      <a:pt x="0" y="111"/>
                    </a:cubicBezTo>
                    <a:cubicBezTo>
                      <a:pt x="10" y="104"/>
                      <a:pt x="13" y="97"/>
                      <a:pt x="24" y="93"/>
                    </a:cubicBezTo>
                    <a:cubicBezTo>
                      <a:pt x="30" y="84"/>
                      <a:pt x="38" y="80"/>
                      <a:pt x="48" y="75"/>
                    </a:cubicBezTo>
                    <a:cubicBezTo>
                      <a:pt x="54" y="72"/>
                      <a:pt x="66" y="69"/>
                      <a:pt x="66" y="69"/>
                    </a:cubicBezTo>
                    <a:cubicBezTo>
                      <a:pt x="85" y="40"/>
                      <a:pt x="145" y="33"/>
                      <a:pt x="156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Freeform 113">
                <a:extLst>
                  <a:ext uri="{FF2B5EF4-FFF2-40B4-BE49-F238E27FC236}">
                    <a16:creationId xmlns:a16="http://schemas.microsoft.com/office/drawing/2014/main" id="{F23CF924-AECC-4079-92C2-AE6FEBA88B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3" y="1777"/>
                <a:ext cx="103" cy="0"/>
              </a:xfrm>
              <a:custGeom>
                <a:avLst/>
                <a:gdLst>
                  <a:gd name="T0" fmla="*/ 0 w 104"/>
                  <a:gd name="T1" fmla="*/ 0 h 1"/>
                  <a:gd name="T2" fmla="*/ 96 w 104"/>
                  <a:gd name="T3" fmla="*/ 0 h 1"/>
                  <a:gd name="T4" fmla="*/ 48 w 104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04"/>
                  <a:gd name="T10" fmla="*/ 0 h 1"/>
                  <a:gd name="T11" fmla="*/ 104 w 104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4" h="1">
                    <a:moveTo>
                      <a:pt x="0" y="0"/>
                    </a:moveTo>
                    <a:cubicBezTo>
                      <a:pt x="44" y="0"/>
                      <a:pt x="88" y="0"/>
                      <a:pt x="96" y="0"/>
                    </a:cubicBezTo>
                    <a:cubicBezTo>
                      <a:pt x="104" y="0"/>
                      <a:pt x="56" y="0"/>
                      <a:pt x="48" y="0"/>
                    </a:cubicBezTo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Freeform 114">
                <a:extLst>
                  <a:ext uri="{FF2B5EF4-FFF2-40B4-BE49-F238E27FC236}">
                    <a16:creationId xmlns:a16="http://schemas.microsoft.com/office/drawing/2014/main" id="{A7692FC4-7550-4AF0-9404-3CDCC66CB8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8" y="1805"/>
                <a:ext cx="143" cy="2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cubicBezTo>
                      <a:pt x="60" y="0"/>
                      <a:pt x="120" y="0"/>
                      <a:pt x="144" y="0"/>
                    </a:cubicBezTo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Freeform 115">
                <a:extLst>
                  <a:ext uri="{FF2B5EF4-FFF2-40B4-BE49-F238E27FC236}">
                    <a16:creationId xmlns:a16="http://schemas.microsoft.com/office/drawing/2014/main" id="{5A335888-955C-465F-B7EC-39B8424D98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1792"/>
                <a:ext cx="143" cy="0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cubicBezTo>
                      <a:pt x="0" y="0"/>
                      <a:pt x="72" y="0"/>
                      <a:pt x="144" y="0"/>
                    </a:cubicBezTo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0" name="Group 116">
              <a:extLst>
                <a:ext uri="{FF2B5EF4-FFF2-40B4-BE49-F238E27FC236}">
                  <a16:creationId xmlns:a16="http://schemas.microsoft.com/office/drawing/2014/main" id="{C80A83B4-E7F3-4B1A-8B58-78D1E0577E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2" y="1030"/>
              <a:ext cx="873" cy="716"/>
              <a:chOff x="3336" y="1002"/>
              <a:chExt cx="864" cy="720"/>
            </a:xfrm>
          </p:grpSpPr>
          <p:sp>
            <p:nvSpPr>
              <p:cNvPr id="186" name="Freeform 117">
                <a:extLst>
                  <a:ext uri="{FF2B5EF4-FFF2-40B4-BE49-F238E27FC236}">
                    <a16:creationId xmlns:a16="http://schemas.microsoft.com/office/drawing/2014/main" id="{A806A227-22FA-497F-864C-28A29A8879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" y="1067"/>
                <a:ext cx="493" cy="655"/>
              </a:xfrm>
              <a:custGeom>
                <a:avLst/>
                <a:gdLst>
                  <a:gd name="T0" fmla="*/ 0 w 384"/>
                  <a:gd name="T1" fmla="*/ 792842190 h 480"/>
                  <a:gd name="T2" fmla="*/ 0 w 384"/>
                  <a:gd name="T3" fmla="*/ 1978291630 h 480"/>
                  <a:gd name="T4" fmla="*/ 79745539 w 384"/>
                  <a:gd name="T5" fmla="*/ 1978291630 h 480"/>
                  <a:gd name="T6" fmla="*/ 79745539 w 384"/>
                  <a:gd name="T7" fmla="*/ 792842190 h 480"/>
                  <a:gd name="T8" fmla="*/ 40341119 w 384"/>
                  <a:gd name="T9" fmla="*/ 0 h 480"/>
                  <a:gd name="T10" fmla="*/ 0 w 384"/>
                  <a:gd name="T11" fmla="*/ 792842190 h 4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4"/>
                  <a:gd name="T19" fmla="*/ 0 h 480"/>
                  <a:gd name="T20" fmla="*/ 384 w 384"/>
                  <a:gd name="T21" fmla="*/ 480 h 48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4" h="480">
                    <a:moveTo>
                      <a:pt x="0" y="192"/>
                    </a:moveTo>
                    <a:lnTo>
                      <a:pt x="0" y="480"/>
                    </a:lnTo>
                    <a:lnTo>
                      <a:pt x="384" y="480"/>
                    </a:lnTo>
                    <a:lnTo>
                      <a:pt x="384" y="192"/>
                    </a:lnTo>
                    <a:lnTo>
                      <a:pt x="194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Freeform 118">
                <a:extLst>
                  <a:ext uri="{FF2B5EF4-FFF2-40B4-BE49-F238E27FC236}">
                    <a16:creationId xmlns:a16="http://schemas.microsoft.com/office/drawing/2014/main" id="{3A848AF7-5B98-42FC-BC9B-5569745A85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1" y="1198"/>
                <a:ext cx="247" cy="524"/>
              </a:xfrm>
              <a:custGeom>
                <a:avLst/>
                <a:gdLst>
                  <a:gd name="T0" fmla="*/ 0 w 192"/>
                  <a:gd name="T1" fmla="*/ 395588609 h 384"/>
                  <a:gd name="T2" fmla="*/ 44060196 w 192"/>
                  <a:gd name="T3" fmla="*/ 0 h 384"/>
                  <a:gd name="T4" fmla="*/ 44060196 w 192"/>
                  <a:gd name="T5" fmla="*/ 987506681 h 384"/>
                  <a:gd name="T6" fmla="*/ 0 w 192"/>
                  <a:gd name="T7" fmla="*/ 1583433177 h 384"/>
                  <a:gd name="T8" fmla="*/ 0 w 192"/>
                  <a:gd name="T9" fmla="*/ 395588609 h 3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2"/>
                  <a:gd name="T16" fmla="*/ 0 h 384"/>
                  <a:gd name="T17" fmla="*/ 192 w 192"/>
                  <a:gd name="T18" fmla="*/ 384 h 3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2" h="384">
                    <a:moveTo>
                      <a:pt x="0" y="96"/>
                    </a:moveTo>
                    <a:lnTo>
                      <a:pt x="192" y="0"/>
                    </a:lnTo>
                    <a:lnTo>
                      <a:pt x="192" y="240"/>
                    </a:lnTo>
                    <a:lnTo>
                      <a:pt x="0" y="384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Freeform 119">
                <a:extLst>
                  <a:ext uri="{FF2B5EF4-FFF2-40B4-BE49-F238E27FC236}">
                    <a16:creationId xmlns:a16="http://schemas.microsoft.com/office/drawing/2014/main" id="{F0152E2A-ECF0-4139-8043-3C9DB7FF32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6" y="1002"/>
                <a:ext cx="864" cy="393"/>
              </a:xfrm>
              <a:custGeom>
                <a:avLst/>
                <a:gdLst>
                  <a:gd name="T0" fmla="*/ 0 w 672"/>
                  <a:gd name="T1" fmla="*/ 1186577585 h 288"/>
                  <a:gd name="T2" fmla="*/ 53482630 w 672"/>
                  <a:gd name="T3" fmla="*/ 196279225 h 288"/>
                  <a:gd name="T4" fmla="*/ 106943042 w 672"/>
                  <a:gd name="T5" fmla="*/ 1186577585 h 288"/>
                  <a:gd name="T6" fmla="*/ 149779735 w 672"/>
                  <a:gd name="T7" fmla="*/ 792839960 h 288"/>
                  <a:gd name="T8" fmla="*/ 106943042 w 672"/>
                  <a:gd name="T9" fmla="*/ 0 h 288"/>
                  <a:gd name="T10" fmla="*/ 53482630 w 672"/>
                  <a:gd name="T11" fmla="*/ 196279225 h 28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72"/>
                  <a:gd name="T19" fmla="*/ 0 h 288"/>
                  <a:gd name="T20" fmla="*/ 672 w 672"/>
                  <a:gd name="T21" fmla="*/ 288 h 28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72" h="288">
                    <a:moveTo>
                      <a:pt x="0" y="288"/>
                    </a:moveTo>
                    <a:lnTo>
                      <a:pt x="240" y="48"/>
                    </a:lnTo>
                    <a:lnTo>
                      <a:pt x="480" y="288"/>
                    </a:lnTo>
                    <a:lnTo>
                      <a:pt x="672" y="192"/>
                    </a:lnTo>
                    <a:lnTo>
                      <a:pt x="480" y="0"/>
                    </a:lnTo>
                    <a:lnTo>
                      <a:pt x="240" y="48"/>
                    </a:lnTo>
                  </a:path>
                </a:pathLst>
              </a:cu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89" name="Group 120">
                <a:extLst>
                  <a:ext uri="{FF2B5EF4-FFF2-40B4-BE49-F238E27FC236}">
                    <a16:creationId xmlns:a16="http://schemas.microsoft.com/office/drawing/2014/main" id="{9FB5FCE7-7E11-4FDF-A6BE-81A5B33996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59" y="1460"/>
                <a:ext cx="124" cy="131"/>
                <a:chOff x="2157" y="1914"/>
                <a:chExt cx="96" cy="96"/>
              </a:xfrm>
            </p:grpSpPr>
            <p:sp>
              <p:nvSpPr>
                <p:cNvPr id="202" name="Rectangle 121">
                  <a:extLst>
                    <a:ext uri="{FF2B5EF4-FFF2-40B4-BE49-F238E27FC236}">
                      <a16:creationId xmlns:a16="http://schemas.microsoft.com/office/drawing/2014/main" id="{B882E56F-6358-4AC2-B83B-640D518F92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57" y="1914"/>
                  <a:ext cx="96" cy="9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>
                    <a:defRPr/>
                  </a:pPr>
                  <a:endParaRPr lang="de-DE" altLang="nl-NL" sz="1350">
                    <a:solidFill>
                      <a:prstClr val="black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203" name="Line 122">
                  <a:extLst>
                    <a:ext uri="{FF2B5EF4-FFF2-40B4-BE49-F238E27FC236}">
                      <a16:creationId xmlns:a16="http://schemas.microsoft.com/office/drawing/2014/main" id="{27056E85-4592-415C-BADB-58F284AFF5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4" y="1914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nl-NL" sz="135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4" name="Line 123">
                  <a:extLst>
                    <a:ext uri="{FF2B5EF4-FFF2-40B4-BE49-F238E27FC236}">
                      <a16:creationId xmlns:a16="http://schemas.microsoft.com/office/drawing/2014/main" id="{8930C6AA-D0C4-443C-A041-804EF50C59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5399214">
                  <a:off x="2205" y="1915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nl-NL" sz="135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90" name="Rectangle 124">
                <a:extLst>
                  <a:ext uri="{FF2B5EF4-FFF2-40B4-BE49-F238E27FC236}">
                    <a16:creationId xmlns:a16="http://schemas.microsoft.com/office/drawing/2014/main" id="{50C6575A-6E7D-4C0F-87C5-141D245BA3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5" y="1460"/>
                <a:ext cx="127" cy="262"/>
              </a:xfrm>
              <a:prstGeom prst="rect">
                <a:avLst/>
              </a:prstGeom>
              <a:solidFill>
                <a:srgbClr val="66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defRPr/>
                </a:pPr>
                <a:endParaRPr lang="de-DE" altLang="nl-NL" sz="135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191" name="Rectangle 125">
                <a:extLst>
                  <a:ext uri="{FF2B5EF4-FFF2-40B4-BE49-F238E27FC236}">
                    <a16:creationId xmlns:a16="http://schemas.microsoft.com/office/drawing/2014/main" id="{7C29080F-73BA-450F-AC54-C44BD2B342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659" y="1468"/>
                <a:ext cx="62" cy="13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defRPr/>
                </a:pPr>
                <a:endParaRPr lang="de-DE" altLang="nl-NL" sz="135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192" name="Rectangle 126">
                <a:extLst>
                  <a:ext uri="{FF2B5EF4-FFF2-40B4-BE49-F238E27FC236}">
                    <a16:creationId xmlns:a16="http://schemas.microsoft.com/office/drawing/2014/main" id="{B0E91BEE-CBE6-463B-B0E2-1051BB1165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717" y="1468"/>
                <a:ext cx="61" cy="13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defRPr/>
                </a:pPr>
                <a:endParaRPr lang="de-DE" altLang="nl-NL" sz="135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193" name="Freeform 127">
                <a:extLst>
                  <a:ext uri="{FF2B5EF4-FFF2-40B4-BE49-F238E27FC236}">
                    <a16:creationId xmlns:a16="http://schemas.microsoft.com/office/drawing/2014/main" id="{B809145F-7AAD-49AB-85C4-6A4F910DA5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6" y="1067"/>
                <a:ext cx="617" cy="329"/>
              </a:xfrm>
              <a:custGeom>
                <a:avLst/>
                <a:gdLst>
                  <a:gd name="T0" fmla="*/ 52958762 w 480"/>
                  <a:gd name="T1" fmla="*/ 0 h 240"/>
                  <a:gd name="T2" fmla="*/ 0 w 480"/>
                  <a:gd name="T3" fmla="*/ 1064661839 h 240"/>
                  <a:gd name="T4" fmla="*/ 105756611 w 480"/>
                  <a:gd name="T5" fmla="*/ 1064661839 h 240"/>
                  <a:gd name="T6" fmla="*/ 52958762 w 480"/>
                  <a:gd name="T7" fmla="*/ 0 h 24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0"/>
                  <a:gd name="T13" fmla="*/ 0 h 240"/>
                  <a:gd name="T14" fmla="*/ 480 w 480"/>
                  <a:gd name="T15" fmla="*/ 240 h 24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0" h="240">
                    <a:moveTo>
                      <a:pt x="240" y="0"/>
                    </a:moveTo>
                    <a:lnTo>
                      <a:pt x="0" y="240"/>
                    </a:lnTo>
                    <a:lnTo>
                      <a:pt x="480" y="240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94" name="Group 128">
                <a:extLst>
                  <a:ext uri="{FF2B5EF4-FFF2-40B4-BE49-F238E27FC236}">
                    <a16:creationId xmlns:a16="http://schemas.microsoft.com/office/drawing/2014/main" id="{909FE99E-C699-4B5E-9CC3-0E5E92AB18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53" y="1431"/>
                <a:ext cx="205" cy="222"/>
                <a:chOff x="2618" y="1865"/>
                <a:chExt cx="159" cy="162"/>
              </a:xfrm>
            </p:grpSpPr>
            <p:sp>
              <p:nvSpPr>
                <p:cNvPr id="195" name="Freeform 129">
                  <a:extLst>
                    <a:ext uri="{FF2B5EF4-FFF2-40B4-BE49-F238E27FC236}">
                      <a16:creationId xmlns:a16="http://schemas.microsoft.com/office/drawing/2014/main" id="{9B725A63-A0DE-450A-8984-4FAFE787C9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4" y="1890"/>
                  <a:ext cx="124" cy="137"/>
                </a:xfrm>
                <a:custGeom>
                  <a:avLst/>
                  <a:gdLst>
                    <a:gd name="T0" fmla="*/ 23 w 124"/>
                    <a:gd name="T1" fmla="*/ 40 h 136"/>
                    <a:gd name="T2" fmla="*/ 54 w 124"/>
                    <a:gd name="T3" fmla="*/ 21 h 136"/>
                    <a:gd name="T4" fmla="*/ 65 w 124"/>
                    <a:gd name="T5" fmla="*/ 18 h 136"/>
                    <a:gd name="T6" fmla="*/ 83 w 124"/>
                    <a:gd name="T7" fmla="*/ 6 h 136"/>
                    <a:gd name="T8" fmla="*/ 86 w 124"/>
                    <a:gd name="T9" fmla="*/ 1 h 136"/>
                    <a:gd name="T10" fmla="*/ 101 w 124"/>
                    <a:gd name="T11" fmla="*/ 4 h 136"/>
                    <a:gd name="T12" fmla="*/ 116 w 124"/>
                    <a:gd name="T13" fmla="*/ 13 h 136"/>
                    <a:gd name="T14" fmla="*/ 116 w 124"/>
                    <a:gd name="T15" fmla="*/ 31 h 136"/>
                    <a:gd name="T16" fmla="*/ 117 w 124"/>
                    <a:gd name="T17" fmla="*/ 49 h 136"/>
                    <a:gd name="T18" fmla="*/ 111 w 124"/>
                    <a:gd name="T19" fmla="*/ 75 h 136"/>
                    <a:gd name="T20" fmla="*/ 90 w 124"/>
                    <a:gd name="T21" fmla="*/ 84 h 136"/>
                    <a:gd name="T22" fmla="*/ 81 w 124"/>
                    <a:gd name="T23" fmla="*/ 91 h 136"/>
                    <a:gd name="T24" fmla="*/ 69 w 124"/>
                    <a:gd name="T25" fmla="*/ 103 h 136"/>
                    <a:gd name="T26" fmla="*/ 57 w 124"/>
                    <a:gd name="T27" fmla="*/ 114 h 136"/>
                    <a:gd name="T28" fmla="*/ 45 w 124"/>
                    <a:gd name="T29" fmla="*/ 136 h 136"/>
                    <a:gd name="T30" fmla="*/ 32 w 124"/>
                    <a:gd name="T31" fmla="*/ 126 h 136"/>
                    <a:gd name="T32" fmla="*/ 0 w 124"/>
                    <a:gd name="T33" fmla="*/ 120 h 136"/>
                    <a:gd name="T34" fmla="*/ 8 w 124"/>
                    <a:gd name="T35" fmla="*/ 96 h 136"/>
                    <a:gd name="T36" fmla="*/ 11 w 124"/>
                    <a:gd name="T37" fmla="*/ 72 h 136"/>
                    <a:gd name="T38" fmla="*/ 15 w 124"/>
                    <a:gd name="T39" fmla="*/ 54 h 136"/>
                    <a:gd name="T40" fmla="*/ 17 w 124"/>
                    <a:gd name="T41" fmla="*/ 40 h 136"/>
                    <a:gd name="T42" fmla="*/ 29 w 124"/>
                    <a:gd name="T43" fmla="*/ 40 h 136"/>
                    <a:gd name="T44" fmla="*/ 23 w 124"/>
                    <a:gd name="T45" fmla="*/ 40 h 1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24"/>
                    <a:gd name="T70" fmla="*/ 0 h 136"/>
                    <a:gd name="T71" fmla="*/ 124 w 124"/>
                    <a:gd name="T72" fmla="*/ 136 h 1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24" h="136">
                      <a:moveTo>
                        <a:pt x="23" y="40"/>
                      </a:moveTo>
                      <a:cubicBezTo>
                        <a:pt x="33" y="27"/>
                        <a:pt x="35" y="22"/>
                        <a:pt x="54" y="21"/>
                      </a:cubicBezTo>
                      <a:cubicBezTo>
                        <a:pt x="58" y="20"/>
                        <a:pt x="62" y="20"/>
                        <a:pt x="65" y="18"/>
                      </a:cubicBezTo>
                      <a:cubicBezTo>
                        <a:pt x="72" y="13"/>
                        <a:pt x="73" y="8"/>
                        <a:pt x="83" y="6"/>
                      </a:cubicBezTo>
                      <a:cubicBezTo>
                        <a:pt x="84" y="4"/>
                        <a:pt x="84" y="1"/>
                        <a:pt x="86" y="1"/>
                      </a:cubicBezTo>
                      <a:cubicBezTo>
                        <a:pt x="91" y="0"/>
                        <a:pt x="101" y="4"/>
                        <a:pt x="101" y="4"/>
                      </a:cubicBezTo>
                      <a:cubicBezTo>
                        <a:pt x="106" y="12"/>
                        <a:pt x="107" y="12"/>
                        <a:pt x="116" y="13"/>
                      </a:cubicBezTo>
                      <a:cubicBezTo>
                        <a:pt x="123" y="18"/>
                        <a:pt x="121" y="25"/>
                        <a:pt x="116" y="31"/>
                      </a:cubicBezTo>
                      <a:cubicBezTo>
                        <a:pt x="117" y="39"/>
                        <a:pt x="120" y="41"/>
                        <a:pt x="117" y="49"/>
                      </a:cubicBezTo>
                      <a:cubicBezTo>
                        <a:pt x="119" y="64"/>
                        <a:pt x="124" y="71"/>
                        <a:pt x="111" y="75"/>
                      </a:cubicBezTo>
                      <a:cubicBezTo>
                        <a:pt x="105" y="80"/>
                        <a:pt x="97" y="79"/>
                        <a:pt x="90" y="84"/>
                      </a:cubicBezTo>
                      <a:cubicBezTo>
                        <a:pt x="87" y="86"/>
                        <a:pt x="81" y="91"/>
                        <a:pt x="81" y="91"/>
                      </a:cubicBezTo>
                      <a:cubicBezTo>
                        <a:pt x="80" y="98"/>
                        <a:pt x="76" y="100"/>
                        <a:pt x="69" y="103"/>
                      </a:cubicBezTo>
                      <a:cubicBezTo>
                        <a:pt x="66" y="109"/>
                        <a:pt x="63" y="111"/>
                        <a:pt x="57" y="114"/>
                      </a:cubicBezTo>
                      <a:cubicBezTo>
                        <a:pt x="52" y="121"/>
                        <a:pt x="50" y="129"/>
                        <a:pt x="45" y="136"/>
                      </a:cubicBezTo>
                      <a:cubicBezTo>
                        <a:pt x="39" y="133"/>
                        <a:pt x="37" y="129"/>
                        <a:pt x="32" y="126"/>
                      </a:cubicBezTo>
                      <a:cubicBezTo>
                        <a:pt x="23" y="121"/>
                        <a:pt x="10" y="121"/>
                        <a:pt x="0" y="120"/>
                      </a:cubicBezTo>
                      <a:cubicBezTo>
                        <a:pt x="3" y="97"/>
                        <a:pt x="2" y="109"/>
                        <a:pt x="8" y="96"/>
                      </a:cubicBezTo>
                      <a:cubicBezTo>
                        <a:pt x="7" y="88"/>
                        <a:pt x="0" y="74"/>
                        <a:pt x="11" y="72"/>
                      </a:cubicBezTo>
                      <a:cubicBezTo>
                        <a:pt x="21" y="67"/>
                        <a:pt x="26" y="69"/>
                        <a:pt x="15" y="54"/>
                      </a:cubicBezTo>
                      <a:cubicBezTo>
                        <a:pt x="16" y="49"/>
                        <a:pt x="14" y="44"/>
                        <a:pt x="17" y="40"/>
                      </a:cubicBezTo>
                      <a:cubicBezTo>
                        <a:pt x="19" y="37"/>
                        <a:pt x="31" y="44"/>
                        <a:pt x="29" y="40"/>
                      </a:cubicBezTo>
                      <a:cubicBezTo>
                        <a:pt x="28" y="38"/>
                        <a:pt x="25" y="40"/>
                        <a:pt x="23" y="40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en-GB" altLang="nl-NL" sz="1350">
                    <a:solidFill>
                      <a:prstClr val="black"/>
                    </a:solidFill>
                  </a:endParaRPr>
                </a:p>
              </p:txBody>
            </p:sp>
            <p:grpSp>
              <p:nvGrpSpPr>
                <p:cNvPr id="196" name="Group 130">
                  <a:extLst>
                    <a:ext uri="{FF2B5EF4-FFF2-40B4-BE49-F238E27FC236}">
                      <a16:creationId xmlns:a16="http://schemas.microsoft.com/office/drawing/2014/main" id="{8E13A2DD-D01C-4FFA-9AEB-36EA1598E6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618" y="1865"/>
                  <a:ext cx="133" cy="126"/>
                  <a:chOff x="2618" y="1865"/>
                  <a:chExt cx="133" cy="126"/>
                </a:xfrm>
              </p:grpSpPr>
              <p:sp>
                <p:nvSpPr>
                  <p:cNvPr id="197" name="AutoShape 131">
                    <a:extLst>
                      <a:ext uri="{FF2B5EF4-FFF2-40B4-BE49-F238E27FC236}">
                        <a16:creationId xmlns:a16="http://schemas.microsoft.com/office/drawing/2014/main" id="{359CECFB-19B7-4ED9-AE48-157D8C0A20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200000" flipH="1">
                    <a:off x="2583" y="1900"/>
                    <a:ext cx="119" cy="48"/>
                  </a:xfrm>
                  <a:prstGeom prst="parallelogram">
                    <a:avLst>
                      <a:gd name="adj" fmla="val 61458"/>
                    </a:avLst>
                  </a:prstGeom>
                  <a:solidFill>
                    <a:srgbClr val="C5C5FF"/>
                  </a:solidFill>
                  <a:ln w="635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>
                      <a:defRPr/>
                    </a:pPr>
                    <a:endParaRPr lang="de-DE" altLang="nl-NL" sz="1350">
                      <a:solidFill>
                        <a:prstClr val="black"/>
                      </a:solidFill>
                      <a:latin typeface="Calibri" pitchFamily="34" charset="0"/>
                    </a:endParaRPr>
                  </a:p>
                </p:txBody>
              </p:sp>
              <p:cxnSp>
                <p:nvCxnSpPr>
                  <p:cNvPr id="198" name="AutoShape 132">
                    <a:extLst>
                      <a:ext uri="{FF2B5EF4-FFF2-40B4-BE49-F238E27FC236}">
                        <a16:creationId xmlns:a16="http://schemas.microsoft.com/office/drawing/2014/main" id="{8AC8479A-4605-4A5D-832A-915FEA1347A2}"/>
                      </a:ext>
                    </a:extLst>
                  </p:cNvPr>
                  <p:cNvCxnSpPr>
                    <a:cxnSpLocks noChangeShapeType="1"/>
                    <a:stCxn id="197" idx="5"/>
                    <a:endCxn id="197" idx="2"/>
                  </p:cNvCxnSpPr>
                  <p:nvPr/>
                </p:nvCxnSpPr>
                <p:spPr bwMode="auto">
                  <a:xfrm>
                    <a:off x="2642" y="1879"/>
                    <a:ext cx="0" cy="89"/>
                  </a:xfrm>
                  <a:prstGeom prst="straightConnector1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99" name="AutoShape 133">
                    <a:extLst>
                      <a:ext uri="{FF2B5EF4-FFF2-40B4-BE49-F238E27FC236}">
                        <a16:creationId xmlns:a16="http://schemas.microsoft.com/office/drawing/2014/main" id="{67C84CD4-B6CA-4D47-A582-746ED961E823}"/>
                      </a:ext>
                    </a:extLst>
                  </p:cNvPr>
                  <p:cNvCxnSpPr>
                    <a:cxnSpLocks noChangeShapeType="1"/>
                    <a:stCxn id="197" idx="0"/>
                    <a:endCxn id="197" idx="3"/>
                  </p:cNvCxnSpPr>
                  <p:nvPr/>
                </p:nvCxnSpPr>
                <p:spPr bwMode="auto">
                  <a:xfrm flipV="1">
                    <a:off x="2618" y="1909"/>
                    <a:ext cx="48" cy="29"/>
                  </a:xfrm>
                  <a:prstGeom prst="straightConnector1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200" name="Freeform 134">
                    <a:extLst>
                      <a:ext uri="{FF2B5EF4-FFF2-40B4-BE49-F238E27FC236}">
                        <a16:creationId xmlns:a16="http://schemas.microsoft.com/office/drawing/2014/main" id="{4C0433A7-F35F-42AB-9BD9-EB42CEF1ED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09" y="1921"/>
                    <a:ext cx="42" cy="42"/>
                  </a:xfrm>
                  <a:custGeom>
                    <a:avLst/>
                    <a:gdLst>
                      <a:gd name="T0" fmla="*/ 0 w 42"/>
                      <a:gd name="T1" fmla="*/ 12 h 42"/>
                      <a:gd name="T2" fmla="*/ 15 w 42"/>
                      <a:gd name="T3" fmla="*/ 7 h 42"/>
                      <a:gd name="T4" fmla="*/ 34 w 42"/>
                      <a:gd name="T5" fmla="*/ 0 h 42"/>
                      <a:gd name="T6" fmla="*/ 42 w 42"/>
                      <a:gd name="T7" fmla="*/ 6 h 42"/>
                      <a:gd name="T8" fmla="*/ 39 w 42"/>
                      <a:gd name="T9" fmla="*/ 24 h 42"/>
                      <a:gd name="T10" fmla="*/ 24 w 42"/>
                      <a:gd name="T11" fmla="*/ 39 h 42"/>
                      <a:gd name="T12" fmla="*/ 19 w 42"/>
                      <a:gd name="T13" fmla="*/ 42 h 42"/>
                      <a:gd name="T14" fmla="*/ 13 w 42"/>
                      <a:gd name="T15" fmla="*/ 40 h 4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42"/>
                      <a:gd name="T25" fmla="*/ 0 h 42"/>
                      <a:gd name="T26" fmla="*/ 42 w 42"/>
                      <a:gd name="T27" fmla="*/ 42 h 42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42" h="42">
                        <a:moveTo>
                          <a:pt x="0" y="12"/>
                        </a:moveTo>
                        <a:cubicBezTo>
                          <a:pt x="5" y="5"/>
                          <a:pt x="7" y="6"/>
                          <a:pt x="15" y="7"/>
                        </a:cubicBezTo>
                        <a:cubicBezTo>
                          <a:pt x="24" y="6"/>
                          <a:pt x="25" y="1"/>
                          <a:pt x="34" y="0"/>
                        </a:cubicBezTo>
                        <a:cubicBezTo>
                          <a:pt x="38" y="1"/>
                          <a:pt x="42" y="0"/>
                          <a:pt x="42" y="6"/>
                        </a:cubicBezTo>
                        <a:cubicBezTo>
                          <a:pt x="42" y="12"/>
                          <a:pt x="39" y="24"/>
                          <a:pt x="39" y="24"/>
                        </a:cubicBezTo>
                        <a:cubicBezTo>
                          <a:pt x="41" y="38"/>
                          <a:pt x="41" y="36"/>
                          <a:pt x="24" y="39"/>
                        </a:cubicBezTo>
                        <a:cubicBezTo>
                          <a:pt x="22" y="40"/>
                          <a:pt x="21" y="42"/>
                          <a:pt x="19" y="42"/>
                        </a:cubicBezTo>
                        <a:cubicBezTo>
                          <a:pt x="17" y="42"/>
                          <a:pt x="13" y="40"/>
                          <a:pt x="13" y="40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endParaRPr lang="en-GB" altLang="nl-NL" sz="135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01" name="Freeform 135">
                    <a:extLst>
                      <a:ext uri="{FF2B5EF4-FFF2-40B4-BE49-F238E27FC236}">
                        <a16:creationId xmlns:a16="http://schemas.microsoft.com/office/drawing/2014/main" id="{46E91295-ED34-4ABA-8CD4-CB8DFFAADC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77" y="1955"/>
                    <a:ext cx="41" cy="36"/>
                  </a:xfrm>
                  <a:custGeom>
                    <a:avLst/>
                    <a:gdLst>
                      <a:gd name="T0" fmla="*/ 19 w 42"/>
                      <a:gd name="T1" fmla="*/ 0 h 36"/>
                      <a:gd name="T2" fmla="*/ 7 w 42"/>
                      <a:gd name="T3" fmla="*/ 14 h 36"/>
                      <a:gd name="T4" fmla="*/ 15 w 42"/>
                      <a:gd name="T5" fmla="*/ 26 h 36"/>
                      <a:gd name="T6" fmla="*/ 22 w 42"/>
                      <a:gd name="T7" fmla="*/ 36 h 36"/>
                      <a:gd name="T8" fmla="*/ 39 w 42"/>
                      <a:gd name="T9" fmla="*/ 15 h 36"/>
                      <a:gd name="T10" fmla="*/ 31 w 42"/>
                      <a:gd name="T11" fmla="*/ 14 h 3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2"/>
                      <a:gd name="T19" fmla="*/ 0 h 36"/>
                      <a:gd name="T20" fmla="*/ 42 w 42"/>
                      <a:gd name="T21" fmla="*/ 36 h 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2" h="36">
                        <a:moveTo>
                          <a:pt x="19" y="0"/>
                        </a:moveTo>
                        <a:cubicBezTo>
                          <a:pt x="23" y="9"/>
                          <a:pt x="14" y="11"/>
                          <a:pt x="7" y="14"/>
                        </a:cubicBezTo>
                        <a:cubicBezTo>
                          <a:pt x="0" y="23"/>
                          <a:pt x="5" y="27"/>
                          <a:pt x="15" y="26"/>
                        </a:cubicBezTo>
                        <a:cubicBezTo>
                          <a:pt x="23" y="20"/>
                          <a:pt x="21" y="29"/>
                          <a:pt x="22" y="36"/>
                        </a:cubicBezTo>
                        <a:cubicBezTo>
                          <a:pt x="42" y="35"/>
                          <a:pt x="40" y="34"/>
                          <a:pt x="39" y="15"/>
                        </a:cubicBezTo>
                        <a:cubicBezTo>
                          <a:pt x="29" y="17"/>
                          <a:pt x="29" y="20"/>
                          <a:pt x="31" y="1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endParaRPr lang="en-GB" altLang="nl-NL" sz="135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sp>
          <p:nvSpPr>
            <p:cNvPr id="101" name="Freeform 136">
              <a:extLst>
                <a:ext uri="{FF2B5EF4-FFF2-40B4-BE49-F238E27FC236}">
                  <a16:creationId xmlns:a16="http://schemas.microsoft.com/office/drawing/2014/main" id="{74F25681-3E84-4894-89F6-79B17A1C7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" y="1706"/>
              <a:ext cx="3113" cy="1059"/>
            </a:xfrm>
            <a:custGeom>
              <a:avLst/>
              <a:gdLst>
                <a:gd name="T0" fmla="*/ 3107 w 3113"/>
                <a:gd name="T1" fmla="*/ 13 h 1122"/>
                <a:gd name="T2" fmla="*/ 2644 w 3113"/>
                <a:gd name="T3" fmla="*/ 31 h 1122"/>
                <a:gd name="T4" fmla="*/ 2123 w 3113"/>
                <a:gd name="T5" fmla="*/ 37 h 1122"/>
                <a:gd name="T6" fmla="*/ 1241 w 3113"/>
                <a:gd name="T7" fmla="*/ 33 h 1122"/>
                <a:gd name="T8" fmla="*/ 598 w 3113"/>
                <a:gd name="T9" fmla="*/ 42 h 1122"/>
                <a:gd name="T10" fmla="*/ 260 w 3113"/>
                <a:gd name="T11" fmla="*/ 67 h 1122"/>
                <a:gd name="T12" fmla="*/ 35 w 3113"/>
                <a:gd name="T13" fmla="*/ 57 h 1122"/>
                <a:gd name="T14" fmla="*/ 51 w 3113"/>
                <a:gd name="T15" fmla="*/ 52 h 1122"/>
                <a:gd name="T16" fmla="*/ 228 w 3113"/>
                <a:gd name="T17" fmla="*/ 41 h 1122"/>
                <a:gd name="T18" fmla="*/ 743 w 3113"/>
                <a:gd name="T19" fmla="*/ 29 h 1122"/>
                <a:gd name="T20" fmla="*/ 1627 w 3113"/>
                <a:gd name="T21" fmla="*/ 23 h 1122"/>
                <a:gd name="T22" fmla="*/ 2254 w 3113"/>
                <a:gd name="T23" fmla="*/ 24 h 1122"/>
                <a:gd name="T24" fmla="*/ 2663 w 3113"/>
                <a:gd name="T25" fmla="*/ 21 h 1122"/>
                <a:gd name="T26" fmla="*/ 3113 w 3113"/>
                <a:gd name="T27" fmla="*/ 0 h 112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113"/>
                <a:gd name="T43" fmla="*/ 0 h 1122"/>
                <a:gd name="T44" fmla="*/ 3113 w 3113"/>
                <a:gd name="T45" fmla="*/ 1122 h 112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113" h="1122">
                  <a:moveTo>
                    <a:pt x="3107" y="206"/>
                  </a:moveTo>
                  <a:cubicBezTo>
                    <a:pt x="3030" y="255"/>
                    <a:pt x="2808" y="436"/>
                    <a:pt x="2644" y="499"/>
                  </a:cubicBezTo>
                  <a:cubicBezTo>
                    <a:pt x="2480" y="562"/>
                    <a:pt x="2357" y="577"/>
                    <a:pt x="2123" y="582"/>
                  </a:cubicBezTo>
                  <a:cubicBezTo>
                    <a:pt x="1889" y="587"/>
                    <a:pt x="1495" y="513"/>
                    <a:pt x="1241" y="529"/>
                  </a:cubicBezTo>
                  <a:cubicBezTo>
                    <a:pt x="987" y="545"/>
                    <a:pt x="761" y="585"/>
                    <a:pt x="598" y="677"/>
                  </a:cubicBezTo>
                  <a:cubicBezTo>
                    <a:pt x="434" y="770"/>
                    <a:pt x="354" y="1041"/>
                    <a:pt x="260" y="1082"/>
                  </a:cubicBezTo>
                  <a:cubicBezTo>
                    <a:pt x="166" y="1122"/>
                    <a:pt x="69" y="961"/>
                    <a:pt x="35" y="922"/>
                  </a:cubicBezTo>
                  <a:cubicBezTo>
                    <a:pt x="0" y="884"/>
                    <a:pt x="19" y="895"/>
                    <a:pt x="51" y="849"/>
                  </a:cubicBezTo>
                  <a:cubicBezTo>
                    <a:pt x="83" y="804"/>
                    <a:pt x="113" y="714"/>
                    <a:pt x="228" y="650"/>
                  </a:cubicBezTo>
                  <a:cubicBezTo>
                    <a:pt x="343" y="585"/>
                    <a:pt x="509" y="505"/>
                    <a:pt x="743" y="458"/>
                  </a:cubicBezTo>
                  <a:cubicBezTo>
                    <a:pt x="976" y="411"/>
                    <a:pt x="1375" y="376"/>
                    <a:pt x="1627" y="364"/>
                  </a:cubicBezTo>
                  <a:cubicBezTo>
                    <a:pt x="1879" y="353"/>
                    <a:pt x="2081" y="393"/>
                    <a:pt x="2254" y="384"/>
                  </a:cubicBezTo>
                  <a:cubicBezTo>
                    <a:pt x="2427" y="375"/>
                    <a:pt x="2520" y="373"/>
                    <a:pt x="2663" y="309"/>
                  </a:cubicBezTo>
                  <a:cubicBezTo>
                    <a:pt x="2806" y="245"/>
                    <a:pt x="3019" y="64"/>
                    <a:pt x="3113" y="0"/>
                  </a:cubicBezTo>
                </a:path>
              </a:pathLst>
            </a:custGeom>
            <a:gradFill rotWithShape="0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02" name="Freeform 137">
              <a:extLst>
                <a:ext uri="{FF2B5EF4-FFF2-40B4-BE49-F238E27FC236}">
                  <a16:creationId xmlns:a16="http://schemas.microsoft.com/office/drawing/2014/main" id="{1F8853C8-71B3-4E7B-B6B9-64A2738AB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" y="1532"/>
              <a:ext cx="3734" cy="2260"/>
            </a:xfrm>
            <a:custGeom>
              <a:avLst/>
              <a:gdLst>
                <a:gd name="T0" fmla="*/ 1159 w 3728"/>
                <a:gd name="T1" fmla="*/ 3 h 2170"/>
                <a:gd name="T2" fmla="*/ 1706 w 3728"/>
                <a:gd name="T3" fmla="*/ 6 h 2170"/>
                <a:gd name="T4" fmla="*/ 2181 w 3728"/>
                <a:gd name="T5" fmla="*/ 1536 h 2170"/>
                <a:gd name="T6" fmla="*/ 1431 w 3728"/>
                <a:gd name="T7" fmla="*/ 4700 h 2170"/>
                <a:gd name="T8" fmla="*/ 1942 w 3728"/>
                <a:gd name="T9" fmla="*/ 7995 h 2170"/>
                <a:gd name="T10" fmla="*/ 3723 w 3728"/>
                <a:gd name="T11" fmla="*/ 14664 h 2170"/>
                <a:gd name="T12" fmla="*/ 3884 w 3728"/>
                <a:gd name="T13" fmla="*/ 15454 h 2170"/>
                <a:gd name="T14" fmla="*/ 3831 w 3728"/>
                <a:gd name="T15" fmla="*/ 15454 h 2170"/>
                <a:gd name="T16" fmla="*/ 3710 w 3728"/>
                <a:gd name="T17" fmla="*/ 15460 h 2170"/>
                <a:gd name="T18" fmla="*/ 3505 w 3728"/>
                <a:gd name="T19" fmla="*/ 15460 h 2170"/>
                <a:gd name="T20" fmla="*/ 3338 w 3728"/>
                <a:gd name="T21" fmla="*/ 15460 h 2170"/>
                <a:gd name="T22" fmla="*/ 3257 w 3728"/>
                <a:gd name="T23" fmla="*/ 15460 h 2170"/>
                <a:gd name="T24" fmla="*/ 2984 w 3728"/>
                <a:gd name="T25" fmla="*/ 15434 h 2170"/>
                <a:gd name="T26" fmla="*/ 2545 w 3728"/>
                <a:gd name="T27" fmla="*/ 14229 h 2170"/>
                <a:gd name="T28" fmla="*/ 2273 w 3728"/>
                <a:gd name="T29" fmla="*/ 13428 h 2170"/>
                <a:gd name="T30" fmla="*/ 1311 w 3728"/>
                <a:gd name="T31" fmla="*/ 10172 h 2170"/>
                <a:gd name="T32" fmla="*/ 715 w 3728"/>
                <a:gd name="T33" fmla="*/ 5550 h 2170"/>
                <a:gd name="T34" fmla="*/ 1742 w 3728"/>
                <a:gd name="T35" fmla="*/ 1282 h 2170"/>
                <a:gd name="T36" fmla="*/ 1101 w 3728"/>
                <a:gd name="T37" fmla="*/ 522 h 2170"/>
                <a:gd name="T38" fmla="*/ 117 w 3728"/>
                <a:gd name="T39" fmla="*/ 11 h 2170"/>
                <a:gd name="T40" fmla="*/ 299 w 3728"/>
                <a:gd name="T41" fmla="*/ 5 h 217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728"/>
                <a:gd name="T64" fmla="*/ 0 h 2170"/>
                <a:gd name="T65" fmla="*/ 3728 w 3728"/>
                <a:gd name="T66" fmla="*/ 2170 h 217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728" h="2170">
                  <a:moveTo>
                    <a:pt x="1061" y="3"/>
                  </a:moveTo>
                  <a:lnTo>
                    <a:pt x="1559" y="6"/>
                  </a:lnTo>
                  <a:cubicBezTo>
                    <a:pt x="1721" y="40"/>
                    <a:pt x="2071" y="104"/>
                    <a:pt x="2033" y="210"/>
                  </a:cubicBezTo>
                  <a:cubicBezTo>
                    <a:pt x="1995" y="316"/>
                    <a:pt x="1372" y="493"/>
                    <a:pt x="1333" y="640"/>
                  </a:cubicBezTo>
                  <a:cubicBezTo>
                    <a:pt x="1294" y="787"/>
                    <a:pt x="1446" y="865"/>
                    <a:pt x="1795" y="1092"/>
                  </a:cubicBezTo>
                  <a:cubicBezTo>
                    <a:pt x="2144" y="1319"/>
                    <a:pt x="3130" y="1830"/>
                    <a:pt x="3429" y="2000"/>
                  </a:cubicBezTo>
                  <a:cubicBezTo>
                    <a:pt x="3728" y="2170"/>
                    <a:pt x="3572" y="2092"/>
                    <a:pt x="3590" y="2110"/>
                  </a:cubicBezTo>
                  <a:lnTo>
                    <a:pt x="3537" y="2110"/>
                  </a:lnTo>
                  <a:lnTo>
                    <a:pt x="3417" y="2111"/>
                  </a:lnTo>
                  <a:lnTo>
                    <a:pt x="3246" y="2111"/>
                  </a:lnTo>
                  <a:lnTo>
                    <a:pt x="3093" y="2111"/>
                  </a:lnTo>
                  <a:cubicBezTo>
                    <a:pt x="3054" y="2111"/>
                    <a:pt x="3069" y="2111"/>
                    <a:pt x="3012" y="2111"/>
                  </a:cubicBezTo>
                  <a:lnTo>
                    <a:pt x="2751" y="2108"/>
                  </a:lnTo>
                  <a:cubicBezTo>
                    <a:pt x="2641" y="2080"/>
                    <a:pt x="2457" y="1989"/>
                    <a:pt x="2349" y="1943"/>
                  </a:cubicBezTo>
                  <a:cubicBezTo>
                    <a:pt x="2241" y="1897"/>
                    <a:pt x="2291" y="1927"/>
                    <a:pt x="2102" y="1834"/>
                  </a:cubicBezTo>
                  <a:cubicBezTo>
                    <a:pt x="1913" y="1741"/>
                    <a:pt x="1453" y="1566"/>
                    <a:pt x="1213" y="1387"/>
                  </a:cubicBezTo>
                  <a:cubicBezTo>
                    <a:pt x="973" y="1208"/>
                    <a:pt x="603" y="961"/>
                    <a:pt x="666" y="759"/>
                  </a:cubicBezTo>
                  <a:cubicBezTo>
                    <a:pt x="729" y="558"/>
                    <a:pt x="1539" y="290"/>
                    <a:pt x="1595" y="175"/>
                  </a:cubicBezTo>
                  <a:cubicBezTo>
                    <a:pt x="1652" y="61"/>
                    <a:pt x="1249" y="99"/>
                    <a:pt x="1003" y="72"/>
                  </a:cubicBezTo>
                  <a:cubicBezTo>
                    <a:pt x="757" y="45"/>
                    <a:pt x="234" y="22"/>
                    <a:pt x="117" y="11"/>
                  </a:cubicBezTo>
                  <a:cubicBezTo>
                    <a:pt x="0" y="0"/>
                    <a:pt x="261" y="6"/>
                    <a:pt x="299" y="5"/>
                  </a:cubicBezTo>
                </a:path>
              </a:pathLst>
            </a:custGeom>
            <a:gradFill rotWithShape="0">
              <a:gsLst>
                <a:gs pos="0">
                  <a:srgbClr val="03D4A8"/>
                </a:gs>
                <a:gs pos="12500">
                  <a:srgbClr val="21D6E0"/>
                </a:gs>
                <a:gs pos="37500">
                  <a:srgbClr val="0087E6"/>
                </a:gs>
                <a:gs pos="50000">
                  <a:srgbClr val="005CBF"/>
                </a:gs>
                <a:gs pos="62500">
                  <a:srgbClr val="0087E6"/>
                </a:gs>
                <a:gs pos="87500">
                  <a:srgbClr val="21D6E0"/>
                </a:gs>
                <a:gs pos="100000">
                  <a:srgbClr val="03D4A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graphicFrame>
          <p:nvGraphicFramePr>
            <p:cNvPr id="103" name="Object 3">
              <a:extLst>
                <a:ext uri="{FF2B5EF4-FFF2-40B4-BE49-F238E27FC236}">
                  <a16:creationId xmlns:a16="http://schemas.microsoft.com/office/drawing/2014/main" id="{47192B20-392F-4461-98EE-7FE47A5D888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91" y="1366"/>
            <a:ext cx="572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1" name="Clip" r:id="rId7" imgW="832104" imgH="889711" progId="">
                    <p:embed/>
                  </p:oleObj>
                </mc:Choice>
                <mc:Fallback>
                  <p:oleObj name="Clip" r:id="rId7" imgW="832104" imgH="889711" progId="">
                    <p:embed/>
                    <p:pic>
                      <p:nvPicPr>
                        <p:cNvPr id="103" name="Object 3">
                          <a:extLst>
                            <a:ext uri="{FF2B5EF4-FFF2-40B4-BE49-F238E27FC236}">
                              <a16:creationId xmlns:a16="http://schemas.microsoft.com/office/drawing/2014/main" id="{47192B20-392F-4461-98EE-7FE47A5D888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1" y="1366"/>
                          <a:ext cx="572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" name="Object 4">
              <a:extLst>
                <a:ext uri="{FF2B5EF4-FFF2-40B4-BE49-F238E27FC236}">
                  <a16:creationId xmlns:a16="http://schemas.microsoft.com/office/drawing/2014/main" id="{18317392-ACDA-4737-BB65-F5990240BD8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73" y="1222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" name="Clip" r:id="rId8" imgW="832104" imgH="889711" progId="">
                    <p:embed/>
                  </p:oleObj>
                </mc:Choice>
                <mc:Fallback>
                  <p:oleObj name="Clip" r:id="rId8" imgW="832104" imgH="889711" progId="">
                    <p:embed/>
                    <p:pic>
                      <p:nvPicPr>
                        <p:cNvPr id="104" name="Object 4">
                          <a:extLst>
                            <a:ext uri="{FF2B5EF4-FFF2-40B4-BE49-F238E27FC236}">
                              <a16:creationId xmlns:a16="http://schemas.microsoft.com/office/drawing/2014/main" id="{18317392-ACDA-4737-BB65-F5990240BD8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3" y="1222"/>
                          <a:ext cx="573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" name="Object 5">
              <a:extLst>
                <a:ext uri="{FF2B5EF4-FFF2-40B4-BE49-F238E27FC236}">
                  <a16:creationId xmlns:a16="http://schemas.microsoft.com/office/drawing/2014/main" id="{D8113929-080C-4A3A-AF53-155F23F24D4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81" y="1322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" name="Clip" r:id="rId9" imgW="832104" imgH="889711" progId="">
                    <p:embed/>
                  </p:oleObj>
                </mc:Choice>
                <mc:Fallback>
                  <p:oleObj name="Clip" r:id="rId9" imgW="832104" imgH="889711" progId="">
                    <p:embed/>
                    <p:pic>
                      <p:nvPicPr>
                        <p:cNvPr id="105" name="Object 5">
                          <a:extLst>
                            <a:ext uri="{FF2B5EF4-FFF2-40B4-BE49-F238E27FC236}">
                              <a16:creationId xmlns:a16="http://schemas.microsoft.com/office/drawing/2014/main" id="{D8113929-080C-4A3A-AF53-155F23F24D4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1" y="1322"/>
                          <a:ext cx="573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" name="Object 6">
              <a:extLst>
                <a:ext uri="{FF2B5EF4-FFF2-40B4-BE49-F238E27FC236}">
                  <a16:creationId xmlns:a16="http://schemas.microsoft.com/office/drawing/2014/main" id="{94C27141-87EB-49F5-85B4-8A95A3635BF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41" y="1456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" name="Clip" r:id="rId10" imgW="832104" imgH="889711" progId="">
                    <p:embed/>
                  </p:oleObj>
                </mc:Choice>
                <mc:Fallback>
                  <p:oleObj name="Clip" r:id="rId10" imgW="832104" imgH="889711" progId="">
                    <p:embed/>
                    <p:pic>
                      <p:nvPicPr>
                        <p:cNvPr id="106" name="Object 6">
                          <a:extLst>
                            <a:ext uri="{FF2B5EF4-FFF2-40B4-BE49-F238E27FC236}">
                              <a16:creationId xmlns:a16="http://schemas.microsoft.com/office/drawing/2014/main" id="{94C27141-87EB-49F5-85B4-8A95A3635BF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1" y="1456"/>
                          <a:ext cx="573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7" name="Freeform 143">
              <a:extLst>
                <a:ext uri="{FF2B5EF4-FFF2-40B4-BE49-F238E27FC236}">
                  <a16:creationId xmlns:a16="http://schemas.microsoft.com/office/drawing/2014/main" id="{FA4559F4-BD9D-4DFA-96BF-8AB7E088F587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48" y="1567"/>
              <a:ext cx="263" cy="145"/>
            </a:xfrm>
            <a:custGeom>
              <a:avLst/>
              <a:gdLst>
                <a:gd name="T0" fmla="*/ 0 w 776"/>
                <a:gd name="T1" fmla="*/ 0 h 601"/>
                <a:gd name="T2" fmla="*/ 0 w 776"/>
                <a:gd name="T3" fmla="*/ 0 h 601"/>
                <a:gd name="T4" fmla="*/ 0 w 776"/>
                <a:gd name="T5" fmla="*/ 0 h 601"/>
                <a:gd name="T6" fmla="*/ 0 w 776"/>
                <a:gd name="T7" fmla="*/ 0 h 601"/>
                <a:gd name="T8" fmla="*/ 0 w 776"/>
                <a:gd name="T9" fmla="*/ 0 h 601"/>
                <a:gd name="T10" fmla="*/ 0 w 776"/>
                <a:gd name="T11" fmla="*/ 0 h 601"/>
                <a:gd name="T12" fmla="*/ 0 w 776"/>
                <a:gd name="T13" fmla="*/ 0 h 601"/>
                <a:gd name="T14" fmla="*/ 0 w 776"/>
                <a:gd name="T15" fmla="*/ 0 h 601"/>
                <a:gd name="T16" fmla="*/ 0 w 776"/>
                <a:gd name="T17" fmla="*/ 0 h 601"/>
                <a:gd name="T18" fmla="*/ 0 w 776"/>
                <a:gd name="T19" fmla="*/ 0 h 601"/>
                <a:gd name="T20" fmla="*/ 0 w 776"/>
                <a:gd name="T21" fmla="*/ 0 h 601"/>
                <a:gd name="T22" fmla="*/ 0 w 776"/>
                <a:gd name="T23" fmla="*/ 0 h 601"/>
                <a:gd name="T24" fmla="*/ 0 w 776"/>
                <a:gd name="T25" fmla="*/ 0 h 601"/>
                <a:gd name="T26" fmla="*/ 0 w 776"/>
                <a:gd name="T27" fmla="*/ 0 h 601"/>
                <a:gd name="T28" fmla="*/ 0 w 776"/>
                <a:gd name="T29" fmla="*/ 0 h 601"/>
                <a:gd name="T30" fmla="*/ 0 w 776"/>
                <a:gd name="T31" fmla="*/ 0 h 601"/>
                <a:gd name="T32" fmla="*/ 0 w 776"/>
                <a:gd name="T33" fmla="*/ 0 h 601"/>
                <a:gd name="T34" fmla="*/ 0 w 776"/>
                <a:gd name="T35" fmla="*/ 0 h 601"/>
                <a:gd name="T36" fmla="*/ 0 w 776"/>
                <a:gd name="T37" fmla="*/ 0 h 601"/>
                <a:gd name="T38" fmla="*/ 0 w 776"/>
                <a:gd name="T39" fmla="*/ 0 h 601"/>
                <a:gd name="T40" fmla="*/ 0 w 776"/>
                <a:gd name="T41" fmla="*/ 0 h 601"/>
                <a:gd name="T42" fmla="*/ 0 w 776"/>
                <a:gd name="T43" fmla="*/ 0 h 601"/>
                <a:gd name="T44" fmla="*/ 0 w 776"/>
                <a:gd name="T45" fmla="*/ 0 h 601"/>
                <a:gd name="T46" fmla="*/ 0 w 776"/>
                <a:gd name="T47" fmla="*/ 0 h 601"/>
                <a:gd name="T48" fmla="*/ 0 w 776"/>
                <a:gd name="T49" fmla="*/ 0 h 601"/>
                <a:gd name="T50" fmla="*/ 0 w 776"/>
                <a:gd name="T51" fmla="*/ 0 h 601"/>
                <a:gd name="T52" fmla="*/ 0 w 776"/>
                <a:gd name="T53" fmla="*/ 0 h 601"/>
                <a:gd name="T54" fmla="*/ 0 w 776"/>
                <a:gd name="T55" fmla="*/ 0 h 601"/>
                <a:gd name="T56" fmla="*/ 0 w 776"/>
                <a:gd name="T57" fmla="*/ 0 h 601"/>
                <a:gd name="T58" fmla="*/ 0 w 776"/>
                <a:gd name="T59" fmla="*/ 0 h 601"/>
                <a:gd name="T60" fmla="*/ 0 w 776"/>
                <a:gd name="T61" fmla="*/ 0 h 601"/>
                <a:gd name="T62" fmla="*/ 0 w 776"/>
                <a:gd name="T63" fmla="*/ 0 h 601"/>
                <a:gd name="T64" fmla="*/ 0 w 776"/>
                <a:gd name="T65" fmla="*/ 0 h 601"/>
                <a:gd name="T66" fmla="*/ 0 w 776"/>
                <a:gd name="T67" fmla="*/ 0 h 601"/>
                <a:gd name="T68" fmla="*/ 0 w 776"/>
                <a:gd name="T69" fmla="*/ 0 h 601"/>
                <a:gd name="T70" fmla="*/ 0 w 776"/>
                <a:gd name="T71" fmla="*/ 0 h 601"/>
                <a:gd name="T72" fmla="*/ 0 w 776"/>
                <a:gd name="T73" fmla="*/ 0 h 601"/>
                <a:gd name="T74" fmla="*/ 0 w 776"/>
                <a:gd name="T75" fmla="*/ 0 h 601"/>
                <a:gd name="T76" fmla="*/ 0 w 776"/>
                <a:gd name="T77" fmla="*/ 0 h 6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76"/>
                <a:gd name="T118" fmla="*/ 0 h 601"/>
                <a:gd name="T119" fmla="*/ 776 w 776"/>
                <a:gd name="T120" fmla="*/ 601 h 6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76" h="601">
                  <a:moveTo>
                    <a:pt x="0" y="601"/>
                  </a:moveTo>
                  <a:lnTo>
                    <a:pt x="0" y="601"/>
                  </a:lnTo>
                  <a:lnTo>
                    <a:pt x="11" y="589"/>
                  </a:lnTo>
                  <a:lnTo>
                    <a:pt x="23" y="578"/>
                  </a:lnTo>
                  <a:lnTo>
                    <a:pt x="37" y="571"/>
                  </a:lnTo>
                  <a:lnTo>
                    <a:pt x="51" y="564"/>
                  </a:lnTo>
                  <a:lnTo>
                    <a:pt x="67" y="560"/>
                  </a:lnTo>
                  <a:lnTo>
                    <a:pt x="82" y="556"/>
                  </a:lnTo>
                  <a:lnTo>
                    <a:pt x="99" y="554"/>
                  </a:lnTo>
                  <a:lnTo>
                    <a:pt x="116" y="551"/>
                  </a:lnTo>
                  <a:lnTo>
                    <a:pt x="125" y="548"/>
                  </a:lnTo>
                  <a:lnTo>
                    <a:pt x="134" y="545"/>
                  </a:lnTo>
                  <a:lnTo>
                    <a:pt x="141" y="541"/>
                  </a:lnTo>
                  <a:lnTo>
                    <a:pt x="147" y="535"/>
                  </a:lnTo>
                  <a:lnTo>
                    <a:pt x="153" y="524"/>
                  </a:lnTo>
                  <a:lnTo>
                    <a:pt x="162" y="514"/>
                  </a:lnTo>
                  <a:lnTo>
                    <a:pt x="170" y="505"/>
                  </a:lnTo>
                  <a:lnTo>
                    <a:pt x="179" y="498"/>
                  </a:lnTo>
                  <a:lnTo>
                    <a:pt x="190" y="490"/>
                  </a:lnTo>
                  <a:lnTo>
                    <a:pt x="202" y="482"/>
                  </a:lnTo>
                  <a:lnTo>
                    <a:pt x="216" y="475"/>
                  </a:lnTo>
                  <a:lnTo>
                    <a:pt x="228" y="470"/>
                  </a:lnTo>
                  <a:lnTo>
                    <a:pt x="240" y="463"/>
                  </a:lnTo>
                  <a:lnTo>
                    <a:pt x="251" y="455"/>
                  </a:lnTo>
                  <a:lnTo>
                    <a:pt x="260" y="445"/>
                  </a:lnTo>
                  <a:lnTo>
                    <a:pt x="267" y="433"/>
                  </a:lnTo>
                  <a:lnTo>
                    <a:pt x="271" y="424"/>
                  </a:lnTo>
                  <a:lnTo>
                    <a:pt x="274" y="415"/>
                  </a:lnTo>
                  <a:lnTo>
                    <a:pt x="278" y="407"/>
                  </a:lnTo>
                  <a:lnTo>
                    <a:pt x="283" y="399"/>
                  </a:lnTo>
                  <a:lnTo>
                    <a:pt x="288" y="392"/>
                  </a:lnTo>
                  <a:lnTo>
                    <a:pt x="294" y="386"/>
                  </a:lnTo>
                  <a:lnTo>
                    <a:pt x="300" y="379"/>
                  </a:lnTo>
                  <a:lnTo>
                    <a:pt x="308" y="374"/>
                  </a:lnTo>
                  <a:lnTo>
                    <a:pt x="327" y="361"/>
                  </a:lnTo>
                  <a:lnTo>
                    <a:pt x="343" y="348"/>
                  </a:lnTo>
                  <a:lnTo>
                    <a:pt x="361" y="336"/>
                  </a:lnTo>
                  <a:lnTo>
                    <a:pt x="377" y="322"/>
                  </a:lnTo>
                  <a:lnTo>
                    <a:pt x="393" y="309"/>
                  </a:lnTo>
                  <a:lnTo>
                    <a:pt x="409" y="295"/>
                  </a:lnTo>
                  <a:lnTo>
                    <a:pt x="426" y="282"/>
                  </a:lnTo>
                  <a:lnTo>
                    <a:pt x="442" y="268"/>
                  </a:lnTo>
                  <a:lnTo>
                    <a:pt x="450" y="259"/>
                  </a:lnTo>
                  <a:lnTo>
                    <a:pt x="458" y="248"/>
                  </a:lnTo>
                  <a:lnTo>
                    <a:pt x="465" y="237"/>
                  </a:lnTo>
                  <a:lnTo>
                    <a:pt x="473" y="227"/>
                  </a:lnTo>
                  <a:lnTo>
                    <a:pt x="485" y="217"/>
                  </a:lnTo>
                  <a:lnTo>
                    <a:pt x="499" y="208"/>
                  </a:lnTo>
                  <a:lnTo>
                    <a:pt x="514" y="202"/>
                  </a:lnTo>
                  <a:lnTo>
                    <a:pt x="529" y="196"/>
                  </a:lnTo>
                  <a:lnTo>
                    <a:pt x="544" y="190"/>
                  </a:lnTo>
                  <a:lnTo>
                    <a:pt x="557" y="183"/>
                  </a:lnTo>
                  <a:lnTo>
                    <a:pt x="571" y="175"/>
                  </a:lnTo>
                  <a:lnTo>
                    <a:pt x="581" y="162"/>
                  </a:lnTo>
                  <a:lnTo>
                    <a:pt x="592" y="149"/>
                  </a:lnTo>
                  <a:lnTo>
                    <a:pt x="602" y="135"/>
                  </a:lnTo>
                  <a:lnTo>
                    <a:pt x="613" y="123"/>
                  </a:lnTo>
                  <a:lnTo>
                    <a:pt x="625" y="111"/>
                  </a:lnTo>
                  <a:lnTo>
                    <a:pt x="636" y="100"/>
                  </a:lnTo>
                  <a:lnTo>
                    <a:pt x="649" y="91"/>
                  </a:lnTo>
                  <a:lnTo>
                    <a:pt x="664" y="83"/>
                  </a:lnTo>
                  <a:lnTo>
                    <a:pt x="680" y="77"/>
                  </a:lnTo>
                  <a:lnTo>
                    <a:pt x="690" y="65"/>
                  </a:lnTo>
                  <a:lnTo>
                    <a:pt x="699" y="53"/>
                  </a:lnTo>
                  <a:lnTo>
                    <a:pt x="710" y="41"/>
                  </a:lnTo>
                  <a:lnTo>
                    <a:pt x="722" y="31"/>
                  </a:lnTo>
                  <a:lnTo>
                    <a:pt x="734" y="22"/>
                  </a:lnTo>
                  <a:lnTo>
                    <a:pt x="748" y="14"/>
                  </a:lnTo>
                  <a:lnTo>
                    <a:pt x="762" y="7"/>
                  </a:lnTo>
                  <a:lnTo>
                    <a:pt x="77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08" name="Freeform 144">
              <a:extLst>
                <a:ext uri="{FF2B5EF4-FFF2-40B4-BE49-F238E27FC236}">
                  <a16:creationId xmlns:a16="http://schemas.microsoft.com/office/drawing/2014/main" id="{92D156D7-0CFA-4572-8536-DE7E705E4192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7" y="1679"/>
              <a:ext cx="46" cy="31"/>
            </a:xfrm>
            <a:custGeom>
              <a:avLst/>
              <a:gdLst>
                <a:gd name="T0" fmla="*/ 0 w 143"/>
                <a:gd name="T1" fmla="*/ 0 h 135"/>
                <a:gd name="T2" fmla="*/ 0 w 143"/>
                <a:gd name="T3" fmla="*/ 0 h 135"/>
                <a:gd name="T4" fmla="*/ 0 w 143"/>
                <a:gd name="T5" fmla="*/ 0 h 135"/>
                <a:gd name="T6" fmla="*/ 0 w 143"/>
                <a:gd name="T7" fmla="*/ 0 h 135"/>
                <a:gd name="T8" fmla="*/ 0 w 143"/>
                <a:gd name="T9" fmla="*/ 0 h 135"/>
                <a:gd name="T10" fmla="*/ 0 w 143"/>
                <a:gd name="T11" fmla="*/ 0 h 135"/>
                <a:gd name="T12" fmla="*/ 0 w 143"/>
                <a:gd name="T13" fmla="*/ 0 h 135"/>
                <a:gd name="T14" fmla="*/ 0 w 143"/>
                <a:gd name="T15" fmla="*/ 0 h 135"/>
                <a:gd name="T16" fmla="*/ 0 w 143"/>
                <a:gd name="T17" fmla="*/ 0 h 135"/>
                <a:gd name="T18" fmla="*/ 0 w 143"/>
                <a:gd name="T19" fmla="*/ 0 h 135"/>
                <a:gd name="T20" fmla="*/ 0 w 143"/>
                <a:gd name="T21" fmla="*/ 0 h 135"/>
                <a:gd name="T22" fmla="*/ 0 w 143"/>
                <a:gd name="T23" fmla="*/ 0 h 135"/>
                <a:gd name="T24" fmla="*/ 0 w 143"/>
                <a:gd name="T25" fmla="*/ 0 h 135"/>
                <a:gd name="T26" fmla="*/ 0 w 143"/>
                <a:gd name="T27" fmla="*/ 0 h 135"/>
                <a:gd name="T28" fmla="*/ 0 w 143"/>
                <a:gd name="T29" fmla="*/ 0 h 135"/>
                <a:gd name="T30" fmla="*/ 0 w 143"/>
                <a:gd name="T31" fmla="*/ 0 h 135"/>
                <a:gd name="T32" fmla="*/ 0 w 143"/>
                <a:gd name="T33" fmla="*/ 0 h 135"/>
                <a:gd name="T34" fmla="*/ 0 w 143"/>
                <a:gd name="T35" fmla="*/ 0 h 135"/>
                <a:gd name="T36" fmla="*/ 0 w 143"/>
                <a:gd name="T37" fmla="*/ 0 h 135"/>
                <a:gd name="T38" fmla="*/ 0 w 143"/>
                <a:gd name="T39" fmla="*/ 0 h 135"/>
                <a:gd name="T40" fmla="*/ 0 w 143"/>
                <a:gd name="T41" fmla="*/ 0 h 135"/>
                <a:gd name="T42" fmla="*/ 0 w 143"/>
                <a:gd name="T43" fmla="*/ 0 h 135"/>
                <a:gd name="T44" fmla="*/ 0 w 143"/>
                <a:gd name="T45" fmla="*/ 0 h 135"/>
                <a:gd name="T46" fmla="*/ 0 w 143"/>
                <a:gd name="T47" fmla="*/ 0 h 135"/>
                <a:gd name="T48" fmla="*/ 0 w 143"/>
                <a:gd name="T49" fmla="*/ 0 h 1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43"/>
                <a:gd name="T76" fmla="*/ 0 h 135"/>
                <a:gd name="T77" fmla="*/ 143 w 143"/>
                <a:gd name="T78" fmla="*/ 135 h 13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43" h="135">
                  <a:moveTo>
                    <a:pt x="6" y="135"/>
                  </a:moveTo>
                  <a:lnTo>
                    <a:pt x="6" y="135"/>
                  </a:lnTo>
                  <a:lnTo>
                    <a:pt x="33" y="131"/>
                  </a:lnTo>
                  <a:lnTo>
                    <a:pt x="57" y="123"/>
                  </a:lnTo>
                  <a:lnTo>
                    <a:pt x="82" y="112"/>
                  </a:lnTo>
                  <a:lnTo>
                    <a:pt x="102" y="95"/>
                  </a:lnTo>
                  <a:lnTo>
                    <a:pt x="120" y="74"/>
                  </a:lnTo>
                  <a:lnTo>
                    <a:pt x="130" y="51"/>
                  </a:lnTo>
                  <a:lnTo>
                    <a:pt x="138" y="27"/>
                  </a:lnTo>
                  <a:lnTo>
                    <a:pt x="143" y="0"/>
                  </a:lnTo>
                  <a:lnTo>
                    <a:pt x="129" y="0"/>
                  </a:lnTo>
                  <a:lnTo>
                    <a:pt x="128" y="24"/>
                  </a:lnTo>
                  <a:lnTo>
                    <a:pt x="120" y="49"/>
                  </a:lnTo>
                  <a:lnTo>
                    <a:pt x="109" y="69"/>
                  </a:lnTo>
                  <a:lnTo>
                    <a:pt x="94" y="87"/>
                  </a:lnTo>
                  <a:lnTo>
                    <a:pt x="76" y="101"/>
                  </a:lnTo>
                  <a:lnTo>
                    <a:pt x="54" y="112"/>
                  </a:lnTo>
                  <a:lnTo>
                    <a:pt x="30" y="120"/>
                  </a:lnTo>
                  <a:lnTo>
                    <a:pt x="6" y="122"/>
                  </a:lnTo>
                  <a:lnTo>
                    <a:pt x="2" y="124"/>
                  </a:lnTo>
                  <a:lnTo>
                    <a:pt x="0" y="129"/>
                  </a:lnTo>
                  <a:lnTo>
                    <a:pt x="2" y="133"/>
                  </a:lnTo>
                  <a:lnTo>
                    <a:pt x="6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09" name="Freeform 145">
              <a:extLst>
                <a:ext uri="{FF2B5EF4-FFF2-40B4-BE49-F238E27FC236}">
                  <a16:creationId xmlns:a16="http://schemas.microsoft.com/office/drawing/2014/main" id="{153408C7-D257-45BB-809F-C65D209A439B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0" y="1530"/>
              <a:ext cx="106" cy="106"/>
            </a:xfrm>
            <a:custGeom>
              <a:avLst/>
              <a:gdLst>
                <a:gd name="T0" fmla="*/ 0 w 310"/>
                <a:gd name="T1" fmla="*/ 0 h 439"/>
                <a:gd name="T2" fmla="*/ 0 w 310"/>
                <a:gd name="T3" fmla="*/ 0 h 439"/>
                <a:gd name="T4" fmla="*/ 0 w 310"/>
                <a:gd name="T5" fmla="*/ 0 h 439"/>
                <a:gd name="T6" fmla="*/ 0 w 310"/>
                <a:gd name="T7" fmla="*/ 0 h 439"/>
                <a:gd name="T8" fmla="*/ 0 w 310"/>
                <a:gd name="T9" fmla="*/ 0 h 439"/>
                <a:gd name="T10" fmla="*/ 0 w 310"/>
                <a:gd name="T11" fmla="*/ 0 h 439"/>
                <a:gd name="T12" fmla="*/ 0 w 310"/>
                <a:gd name="T13" fmla="*/ 0 h 439"/>
                <a:gd name="T14" fmla="*/ 0 w 310"/>
                <a:gd name="T15" fmla="*/ 0 h 439"/>
                <a:gd name="T16" fmla="*/ 0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0 w 310"/>
                <a:gd name="T27" fmla="*/ 0 h 439"/>
                <a:gd name="T28" fmla="*/ 0 w 310"/>
                <a:gd name="T29" fmla="*/ 0 h 439"/>
                <a:gd name="T30" fmla="*/ 0 w 310"/>
                <a:gd name="T31" fmla="*/ 0 h 439"/>
                <a:gd name="T32" fmla="*/ 0 w 310"/>
                <a:gd name="T33" fmla="*/ 0 h 439"/>
                <a:gd name="T34" fmla="*/ 0 w 310"/>
                <a:gd name="T35" fmla="*/ 0 h 439"/>
                <a:gd name="T36" fmla="*/ 0 w 310"/>
                <a:gd name="T37" fmla="*/ 0 h 439"/>
                <a:gd name="T38" fmla="*/ 0 w 310"/>
                <a:gd name="T39" fmla="*/ 0 h 439"/>
                <a:gd name="T40" fmla="*/ 0 w 310"/>
                <a:gd name="T41" fmla="*/ 0 h 439"/>
                <a:gd name="T42" fmla="*/ 0 w 310"/>
                <a:gd name="T43" fmla="*/ 0 h 439"/>
                <a:gd name="T44" fmla="*/ 0 w 310"/>
                <a:gd name="T45" fmla="*/ 0 h 439"/>
                <a:gd name="T46" fmla="*/ 0 w 310"/>
                <a:gd name="T47" fmla="*/ 0 h 439"/>
                <a:gd name="T48" fmla="*/ 0 w 310"/>
                <a:gd name="T49" fmla="*/ 0 h 439"/>
                <a:gd name="T50" fmla="*/ 0 w 310"/>
                <a:gd name="T51" fmla="*/ 0 h 439"/>
                <a:gd name="T52" fmla="*/ 0 w 310"/>
                <a:gd name="T53" fmla="*/ 0 h 439"/>
                <a:gd name="T54" fmla="*/ 0 w 310"/>
                <a:gd name="T55" fmla="*/ 0 h 439"/>
                <a:gd name="T56" fmla="*/ 0 w 310"/>
                <a:gd name="T57" fmla="*/ 0 h 439"/>
                <a:gd name="T58" fmla="*/ 0 w 310"/>
                <a:gd name="T59" fmla="*/ 0 h 439"/>
                <a:gd name="T60" fmla="*/ 0 w 310"/>
                <a:gd name="T61" fmla="*/ 0 h 439"/>
                <a:gd name="T62" fmla="*/ 0 w 310"/>
                <a:gd name="T63" fmla="*/ 0 h 439"/>
                <a:gd name="T64" fmla="*/ 0 w 310"/>
                <a:gd name="T65" fmla="*/ 0 h 439"/>
                <a:gd name="T66" fmla="*/ 0 w 310"/>
                <a:gd name="T67" fmla="*/ 0 h 439"/>
                <a:gd name="T68" fmla="*/ 0 w 310"/>
                <a:gd name="T69" fmla="*/ 0 h 439"/>
                <a:gd name="T70" fmla="*/ 0 w 310"/>
                <a:gd name="T71" fmla="*/ 0 h 439"/>
                <a:gd name="T72" fmla="*/ 0 w 310"/>
                <a:gd name="T73" fmla="*/ 0 h 439"/>
                <a:gd name="T74" fmla="*/ 0 w 310"/>
                <a:gd name="T75" fmla="*/ 0 h 439"/>
                <a:gd name="T76" fmla="*/ 0 w 310"/>
                <a:gd name="T77" fmla="*/ 0 h 439"/>
                <a:gd name="T78" fmla="*/ 0 w 310"/>
                <a:gd name="T79" fmla="*/ 0 h 439"/>
                <a:gd name="T80" fmla="*/ 0 w 310"/>
                <a:gd name="T81" fmla="*/ 0 h 439"/>
                <a:gd name="T82" fmla="*/ 0 w 310"/>
                <a:gd name="T83" fmla="*/ 0 h 439"/>
                <a:gd name="T84" fmla="*/ 0 w 310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0"/>
                <a:gd name="T130" fmla="*/ 0 h 439"/>
                <a:gd name="T131" fmla="*/ 310 w 310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0" h="439">
                  <a:moveTo>
                    <a:pt x="75" y="439"/>
                  </a:move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10" name="Freeform 146">
              <a:extLst>
                <a:ext uri="{FF2B5EF4-FFF2-40B4-BE49-F238E27FC236}">
                  <a16:creationId xmlns:a16="http://schemas.microsoft.com/office/drawing/2014/main" id="{3C099B36-134F-46CC-900A-EDE8AC1D88A4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0" y="1530"/>
              <a:ext cx="106" cy="106"/>
            </a:xfrm>
            <a:custGeom>
              <a:avLst/>
              <a:gdLst>
                <a:gd name="T0" fmla="*/ 0 w 310"/>
                <a:gd name="T1" fmla="*/ 0 h 439"/>
                <a:gd name="T2" fmla="*/ 0 w 310"/>
                <a:gd name="T3" fmla="*/ 0 h 439"/>
                <a:gd name="T4" fmla="*/ 0 w 310"/>
                <a:gd name="T5" fmla="*/ 0 h 439"/>
                <a:gd name="T6" fmla="*/ 0 w 310"/>
                <a:gd name="T7" fmla="*/ 0 h 439"/>
                <a:gd name="T8" fmla="*/ 0 w 310"/>
                <a:gd name="T9" fmla="*/ 0 h 439"/>
                <a:gd name="T10" fmla="*/ 0 w 310"/>
                <a:gd name="T11" fmla="*/ 0 h 439"/>
                <a:gd name="T12" fmla="*/ 0 w 310"/>
                <a:gd name="T13" fmla="*/ 0 h 439"/>
                <a:gd name="T14" fmla="*/ 0 w 310"/>
                <a:gd name="T15" fmla="*/ 0 h 439"/>
                <a:gd name="T16" fmla="*/ 0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0 w 310"/>
                <a:gd name="T27" fmla="*/ 0 h 439"/>
                <a:gd name="T28" fmla="*/ 0 w 310"/>
                <a:gd name="T29" fmla="*/ 0 h 439"/>
                <a:gd name="T30" fmla="*/ 0 w 310"/>
                <a:gd name="T31" fmla="*/ 0 h 439"/>
                <a:gd name="T32" fmla="*/ 0 w 310"/>
                <a:gd name="T33" fmla="*/ 0 h 439"/>
                <a:gd name="T34" fmla="*/ 0 w 310"/>
                <a:gd name="T35" fmla="*/ 0 h 439"/>
                <a:gd name="T36" fmla="*/ 0 w 310"/>
                <a:gd name="T37" fmla="*/ 0 h 439"/>
                <a:gd name="T38" fmla="*/ 0 w 310"/>
                <a:gd name="T39" fmla="*/ 0 h 439"/>
                <a:gd name="T40" fmla="*/ 0 w 310"/>
                <a:gd name="T41" fmla="*/ 0 h 439"/>
                <a:gd name="T42" fmla="*/ 0 w 310"/>
                <a:gd name="T43" fmla="*/ 0 h 439"/>
                <a:gd name="T44" fmla="*/ 0 w 310"/>
                <a:gd name="T45" fmla="*/ 0 h 439"/>
                <a:gd name="T46" fmla="*/ 0 w 310"/>
                <a:gd name="T47" fmla="*/ 0 h 439"/>
                <a:gd name="T48" fmla="*/ 0 w 310"/>
                <a:gd name="T49" fmla="*/ 0 h 439"/>
                <a:gd name="T50" fmla="*/ 0 w 310"/>
                <a:gd name="T51" fmla="*/ 0 h 439"/>
                <a:gd name="T52" fmla="*/ 0 w 310"/>
                <a:gd name="T53" fmla="*/ 0 h 439"/>
                <a:gd name="T54" fmla="*/ 0 w 310"/>
                <a:gd name="T55" fmla="*/ 0 h 439"/>
                <a:gd name="T56" fmla="*/ 0 w 310"/>
                <a:gd name="T57" fmla="*/ 0 h 439"/>
                <a:gd name="T58" fmla="*/ 0 w 310"/>
                <a:gd name="T59" fmla="*/ 0 h 439"/>
                <a:gd name="T60" fmla="*/ 0 w 310"/>
                <a:gd name="T61" fmla="*/ 0 h 439"/>
                <a:gd name="T62" fmla="*/ 0 w 310"/>
                <a:gd name="T63" fmla="*/ 0 h 439"/>
                <a:gd name="T64" fmla="*/ 0 w 310"/>
                <a:gd name="T65" fmla="*/ 0 h 439"/>
                <a:gd name="T66" fmla="*/ 0 w 310"/>
                <a:gd name="T67" fmla="*/ 0 h 439"/>
                <a:gd name="T68" fmla="*/ 0 w 310"/>
                <a:gd name="T69" fmla="*/ 0 h 439"/>
                <a:gd name="T70" fmla="*/ 0 w 310"/>
                <a:gd name="T71" fmla="*/ 0 h 439"/>
                <a:gd name="T72" fmla="*/ 0 w 310"/>
                <a:gd name="T73" fmla="*/ 0 h 439"/>
                <a:gd name="T74" fmla="*/ 0 w 310"/>
                <a:gd name="T75" fmla="*/ 0 h 439"/>
                <a:gd name="T76" fmla="*/ 0 w 310"/>
                <a:gd name="T77" fmla="*/ 0 h 439"/>
                <a:gd name="T78" fmla="*/ 0 w 310"/>
                <a:gd name="T79" fmla="*/ 0 h 439"/>
                <a:gd name="T80" fmla="*/ 0 w 310"/>
                <a:gd name="T81" fmla="*/ 0 h 439"/>
                <a:gd name="T82" fmla="*/ 0 w 310"/>
                <a:gd name="T83" fmla="*/ 0 h 439"/>
                <a:gd name="T84" fmla="*/ 0 w 310"/>
                <a:gd name="T85" fmla="*/ 0 h 439"/>
                <a:gd name="T86" fmla="*/ 0 w 310"/>
                <a:gd name="T87" fmla="*/ 0 h 439"/>
                <a:gd name="T88" fmla="*/ 0 w 310"/>
                <a:gd name="T89" fmla="*/ 0 h 439"/>
                <a:gd name="T90" fmla="*/ 0 w 310"/>
                <a:gd name="T91" fmla="*/ 0 h 439"/>
                <a:gd name="T92" fmla="*/ 0 w 310"/>
                <a:gd name="T93" fmla="*/ 0 h 439"/>
                <a:gd name="T94" fmla="*/ 0 w 310"/>
                <a:gd name="T95" fmla="*/ 0 h 439"/>
                <a:gd name="T96" fmla="*/ 0 w 310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0"/>
                <a:gd name="T148" fmla="*/ 0 h 439"/>
                <a:gd name="T149" fmla="*/ 310 w 310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0" h="439">
                  <a:moveTo>
                    <a:pt x="75" y="439"/>
                  </a:moveTo>
                  <a:lnTo>
                    <a:pt x="75" y="439"/>
                  </a:ln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11" name="Freeform 147">
              <a:extLst>
                <a:ext uri="{FF2B5EF4-FFF2-40B4-BE49-F238E27FC236}">
                  <a16:creationId xmlns:a16="http://schemas.microsoft.com/office/drawing/2014/main" id="{50BAA758-52AA-4453-9D25-E24AE0455D70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30" y="1550"/>
              <a:ext cx="103" cy="158"/>
            </a:xfrm>
            <a:custGeom>
              <a:avLst/>
              <a:gdLst>
                <a:gd name="T0" fmla="*/ 0 w 302"/>
                <a:gd name="T1" fmla="*/ 0 h 652"/>
                <a:gd name="T2" fmla="*/ 0 w 302"/>
                <a:gd name="T3" fmla="*/ 0 h 652"/>
                <a:gd name="T4" fmla="*/ 0 w 302"/>
                <a:gd name="T5" fmla="*/ 0 h 652"/>
                <a:gd name="T6" fmla="*/ 0 w 302"/>
                <a:gd name="T7" fmla="*/ 0 h 652"/>
                <a:gd name="T8" fmla="*/ 0 w 302"/>
                <a:gd name="T9" fmla="*/ 0 h 652"/>
                <a:gd name="T10" fmla="*/ 0 w 302"/>
                <a:gd name="T11" fmla="*/ 0 h 652"/>
                <a:gd name="T12" fmla="*/ 0 w 302"/>
                <a:gd name="T13" fmla="*/ 0 h 652"/>
                <a:gd name="T14" fmla="*/ 0 w 302"/>
                <a:gd name="T15" fmla="*/ 0 h 652"/>
                <a:gd name="T16" fmla="*/ 0 w 302"/>
                <a:gd name="T17" fmla="*/ 0 h 652"/>
                <a:gd name="T18" fmla="*/ 0 w 302"/>
                <a:gd name="T19" fmla="*/ 0 h 652"/>
                <a:gd name="T20" fmla="*/ 0 w 302"/>
                <a:gd name="T21" fmla="*/ 0 h 652"/>
                <a:gd name="T22" fmla="*/ 0 w 302"/>
                <a:gd name="T23" fmla="*/ 0 h 652"/>
                <a:gd name="T24" fmla="*/ 0 w 302"/>
                <a:gd name="T25" fmla="*/ 0 h 652"/>
                <a:gd name="T26" fmla="*/ 0 w 302"/>
                <a:gd name="T27" fmla="*/ 0 h 652"/>
                <a:gd name="T28" fmla="*/ 0 w 302"/>
                <a:gd name="T29" fmla="*/ 0 h 652"/>
                <a:gd name="T30" fmla="*/ 0 w 302"/>
                <a:gd name="T31" fmla="*/ 0 h 652"/>
                <a:gd name="T32" fmla="*/ 0 w 302"/>
                <a:gd name="T33" fmla="*/ 0 h 652"/>
                <a:gd name="T34" fmla="*/ 0 w 302"/>
                <a:gd name="T35" fmla="*/ 0 h 652"/>
                <a:gd name="T36" fmla="*/ 0 w 302"/>
                <a:gd name="T37" fmla="*/ 0 h 652"/>
                <a:gd name="T38" fmla="*/ 0 w 302"/>
                <a:gd name="T39" fmla="*/ 0 h 652"/>
                <a:gd name="T40" fmla="*/ 0 w 302"/>
                <a:gd name="T41" fmla="*/ 0 h 652"/>
                <a:gd name="T42" fmla="*/ 0 w 302"/>
                <a:gd name="T43" fmla="*/ 0 h 652"/>
                <a:gd name="T44" fmla="*/ 0 w 302"/>
                <a:gd name="T45" fmla="*/ 0 h 652"/>
                <a:gd name="T46" fmla="*/ 0 w 302"/>
                <a:gd name="T47" fmla="*/ 0 h 652"/>
                <a:gd name="T48" fmla="*/ 0 w 302"/>
                <a:gd name="T49" fmla="*/ 0 h 652"/>
                <a:gd name="T50" fmla="*/ 0 w 302"/>
                <a:gd name="T51" fmla="*/ 0 h 652"/>
                <a:gd name="T52" fmla="*/ 0 w 302"/>
                <a:gd name="T53" fmla="*/ 0 h 652"/>
                <a:gd name="T54" fmla="*/ 0 w 302"/>
                <a:gd name="T55" fmla="*/ 0 h 652"/>
                <a:gd name="T56" fmla="*/ 0 w 302"/>
                <a:gd name="T57" fmla="*/ 0 h 652"/>
                <a:gd name="T58" fmla="*/ 0 w 302"/>
                <a:gd name="T59" fmla="*/ 0 h 652"/>
                <a:gd name="T60" fmla="*/ 0 w 302"/>
                <a:gd name="T61" fmla="*/ 0 h 652"/>
                <a:gd name="T62" fmla="*/ 0 w 302"/>
                <a:gd name="T63" fmla="*/ 0 h 652"/>
                <a:gd name="T64" fmla="*/ 0 w 302"/>
                <a:gd name="T65" fmla="*/ 0 h 652"/>
                <a:gd name="T66" fmla="*/ 0 w 302"/>
                <a:gd name="T67" fmla="*/ 0 h 652"/>
                <a:gd name="T68" fmla="*/ 0 w 302"/>
                <a:gd name="T69" fmla="*/ 0 h 652"/>
                <a:gd name="T70" fmla="*/ 0 w 302"/>
                <a:gd name="T71" fmla="*/ 0 h 652"/>
                <a:gd name="T72" fmla="*/ 0 w 302"/>
                <a:gd name="T73" fmla="*/ 0 h 652"/>
                <a:gd name="T74" fmla="*/ 0 w 302"/>
                <a:gd name="T75" fmla="*/ 0 h 652"/>
                <a:gd name="T76" fmla="*/ 0 w 302"/>
                <a:gd name="T77" fmla="*/ 0 h 652"/>
                <a:gd name="T78" fmla="*/ 0 w 302"/>
                <a:gd name="T79" fmla="*/ 0 h 652"/>
                <a:gd name="T80" fmla="*/ 0 w 302"/>
                <a:gd name="T81" fmla="*/ 0 h 652"/>
                <a:gd name="T82" fmla="*/ 0 w 302"/>
                <a:gd name="T83" fmla="*/ 0 h 652"/>
                <a:gd name="T84" fmla="*/ 0 w 302"/>
                <a:gd name="T85" fmla="*/ 0 h 652"/>
                <a:gd name="T86" fmla="*/ 0 w 302"/>
                <a:gd name="T87" fmla="*/ 0 h 652"/>
                <a:gd name="T88" fmla="*/ 0 w 302"/>
                <a:gd name="T89" fmla="*/ 0 h 6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02"/>
                <a:gd name="T136" fmla="*/ 0 h 652"/>
                <a:gd name="T137" fmla="*/ 302 w 302"/>
                <a:gd name="T138" fmla="*/ 652 h 6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02" h="652">
                  <a:moveTo>
                    <a:pt x="122" y="0"/>
                  </a:move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12" name="Freeform 148">
              <a:extLst>
                <a:ext uri="{FF2B5EF4-FFF2-40B4-BE49-F238E27FC236}">
                  <a16:creationId xmlns:a16="http://schemas.microsoft.com/office/drawing/2014/main" id="{464B401A-0957-4EC7-916D-291A0BAD647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30" y="1550"/>
              <a:ext cx="103" cy="158"/>
            </a:xfrm>
            <a:custGeom>
              <a:avLst/>
              <a:gdLst>
                <a:gd name="T0" fmla="*/ 0 w 302"/>
                <a:gd name="T1" fmla="*/ 0 h 652"/>
                <a:gd name="T2" fmla="*/ 0 w 302"/>
                <a:gd name="T3" fmla="*/ 0 h 652"/>
                <a:gd name="T4" fmla="*/ 0 w 302"/>
                <a:gd name="T5" fmla="*/ 0 h 652"/>
                <a:gd name="T6" fmla="*/ 0 w 302"/>
                <a:gd name="T7" fmla="*/ 0 h 652"/>
                <a:gd name="T8" fmla="*/ 0 w 302"/>
                <a:gd name="T9" fmla="*/ 0 h 652"/>
                <a:gd name="T10" fmla="*/ 0 w 302"/>
                <a:gd name="T11" fmla="*/ 0 h 652"/>
                <a:gd name="T12" fmla="*/ 0 w 302"/>
                <a:gd name="T13" fmla="*/ 0 h 652"/>
                <a:gd name="T14" fmla="*/ 0 w 302"/>
                <a:gd name="T15" fmla="*/ 0 h 652"/>
                <a:gd name="T16" fmla="*/ 0 w 302"/>
                <a:gd name="T17" fmla="*/ 0 h 652"/>
                <a:gd name="T18" fmla="*/ 0 w 302"/>
                <a:gd name="T19" fmla="*/ 0 h 652"/>
                <a:gd name="T20" fmla="*/ 0 w 302"/>
                <a:gd name="T21" fmla="*/ 0 h 652"/>
                <a:gd name="T22" fmla="*/ 0 w 302"/>
                <a:gd name="T23" fmla="*/ 0 h 652"/>
                <a:gd name="T24" fmla="*/ 0 w 302"/>
                <a:gd name="T25" fmla="*/ 0 h 652"/>
                <a:gd name="T26" fmla="*/ 0 w 302"/>
                <a:gd name="T27" fmla="*/ 0 h 652"/>
                <a:gd name="T28" fmla="*/ 0 w 302"/>
                <a:gd name="T29" fmla="*/ 0 h 652"/>
                <a:gd name="T30" fmla="*/ 0 w 302"/>
                <a:gd name="T31" fmla="*/ 0 h 652"/>
                <a:gd name="T32" fmla="*/ 0 w 302"/>
                <a:gd name="T33" fmla="*/ 0 h 652"/>
                <a:gd name="T34" fmla="*/ 0 w 302"/>
                <a:gd name="T35" fmla="*/ 0 h 652"/>
                <a:gd name="T36" fmla="*/ 0 w 302"/>
                <a:gd name="T37" fmla="*/ 0 h 652"/>
                <a:gd name="T38" fmla="*/ 0 w 302"/>
                <a:gd name="T39" fmla="*/ 0 h 652"/>
                <a:gd name="T40" fmla="*/ 0 w 302"/>
                <a:gd name="T41" fmla="*/ 0 h 652"/>
                <a:gd name="T42" fmla="*/ 0 w 302"/>
                <a:gd name="T43" fmla="*/ 0 h 652"/>
                <a:gd name="T44" fmla="*/ 0 w 302"/>
                <a:gd name="T45" fmla="*/ 0 h 652"/>
                <a:gd name="T46" fmla="*/ 0 w 302"/>
                <a:gd name="T47" fmla="*/ 0 h 652"/>
                <a:gd name="T48" fmla="*/ 0 w 302"/>
                <a:gd name="T49" fmla="*/ 0 h 652"/>
                <a:gd name="T50" fmla="*/ 0 w 302"/>
                <a:gd name="T51" fmla="*/ 0 h 652"/>
                <a:gd name="T52" fmla="*/ 0 w 302"/>
                <a:gd name="T53" fmla="*/ 0 h 652"/>
                <a:gd name="T54" fmla="*/ 0 w 302"/>
                <a:gd name="T55" fmla="*/ 0 h 652"/>
                <a:gd name="T56" fmla="*/ 0 w 302"/>
                <a:gd name="T57" fmla="*/ 0 h 652"/>
                <a:gd name="T58" fmla="*/ 0 w 302"/>
                <a:gd name="T59" fmla="*/ 0 h 652"/>
                <a:gd name="T60" fmla="*/ 0 w 302"/>
                <a:gd name="T61" fmla="*/ 0 h 652"/>
                <a:gd name="T62" fmla="*/ 0 w 302"/>
                <a:gd name="T63" fmla="*/ 0 h 652"/>
                <a:gd name="T64" fmla="*/ 0 w 302"/>
                <a:gd name="T65" fmla="*/ 0 h 652"/>
                <a:gd name="T66" fmla="*/ 0 w 302"/>
                <a:gd name="T67" fmla="*/ 0 h 652"/>
                <a:gd name="T68" fmla="*/ 0 w 302"/>
                <a:gd name="T69" fmla="*/ 0 h 652"/>
                <a:gd name="T70" fmla="*/ 0 w 302"/>
                <a:gd name="T71" fmla="*/ 0 h 652"/>
                <a:gd name="T72" fmla="*/ 0 w 302"/>
                <a:gd name="T73" fmla="*/ 0 h 652"/>
                <a:gd name="T74" fmla="*/ 0 w 302"/>
                <a:gd name="T75" fmla="*/ 0 h 652"/>
                <a:gd name="T76" fmla="*/ 0 w 302"/>
                <a:gd name="T77" fmla="*/ 0 h 652"/>
                <a:gd name="T78" fmla="*/ 0 w 302"/>
                <a:gd name="T79" fmla="*/ 0 h 652"/>
                <a:gd name="T80" fmla="*/ 0 w 302"/>
                <a:gd name="T81" fmla="*/ 0 h 652"/>
                <a:gd name="T82" fmla="*/ 0 w 302"/>
                <a:gd name="T83" fmla="*/ 0 h 652"/>
                <a:gd name="T84" fmla="*/ 0 w 302"/>
                <a:gd name="T85" fmla="*/ 0 h 652"/>
                <a:gd name="T86" fmla="*/ 0 w 302"/>
                <a:gd name="T87" fmla="*/ 0 h 652"/>
                <a:gd name="T88" fmla="*/ 0 w 302"/>
                <a:gd name="T89" fmla="*/ 0 h 652"/>
                <a:gd name="T90" fmla="*/ 0 w 302"/>
                <a:gd name="T91" fmla="*/ 0 h 652"/>
                <a:gd name="T92" fmla="*/ 0 w 302"/>
                <a:gd name="T93" fmla="*/ 0 h 652"/>
                <a:gd name="T94" fmla="*/ 0 w 302"/>
                <a:gd name="T95" fmla="*/ 0 h 652"/>
                <a:gd name="T96" fmla="*/ 0 w 302"/>
                <a:gd name="T97" fmla="*/ 0 h 652"/>
                <a:gd name="T98" fmla="*/ 0 w 302"/>
                <a:gd name="T99" fmla="*/ 0 h 652"/>
                <a:gd name="T100" fmla="*/ 0 w 302"/>
                <a:gd name="T101" fmla="*/ 0 h 65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2"/>
                <a:gd name="T154" fmla="*/ 0 h 652"/>
                <a:gd name="T155" fmla="*/ 302 w 302"/>
                <a:gd name="T156" fmla="*/ 652 h 65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2" h="652">
                  <a:moveTo>
                    <a:pt x="122" y="0"/>
                  </a:moveTo>
                  <a:lnTo>
                    <a:pt x="122" y="0"/>
                  </a:ln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13" name="Freeform 149">
              <a:extLst>
                <a:ext uri="{FF2B5EF4-FFF2-40B4-BE49-F238E27FC236}">
                  <a16:creationId xmlns:a16="http://schemas.microsoft.com/office/drawing/2014/main" id="{E9C82B9C-25A7-421F-A55D-6D7F1CA53132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9" y="1528"/>
              <a:ext cx="131" cy="106"/>
            </a:xfrm>
            <a:custGeom>
              <a:avLst/>
              <a:gdLst>
                <a:gd name="T0" fmla="*/ 0 w 392"/>
                <a:gd name="T1" fmla="*/ 0 h 439"/>
                <a:gd name="T2" fmla="*/ 0 w 392"/>
                <a:gd name="T3" fmla="*/ 0 h 439"/>
                <a:gd name="T4" fmla="*/ 0 w 392"/>
                <a:gd name="T5" fmla="*/ 0 h 439"/>
                <a:gd name="T6" fmla="*/ 0 w 392"/>
                <a:gd name="T7" fmla="*/ 0 h 439"/>
                <a:gd name="T8" fmla="*/ 0 w 392"/>
                <a:gd name="T9" fmla="*/ 0 h 439"/>
                <a:gd name="T10" fmla="*/ 0 w 392"/>
                <a:gd name="T11" fmla="*/ 0 h 439"/>
                <a:gd name="T12" fmla="*/ 0 w 392"/>
                <a:gd name="T13" fmla="*/ 0 h 439"/>
                <a:gd name="T14" fmla="*/ 0 w 392"/>
                <a:gd name="T15" fmla="*/ 0 h 439"/>
                <a:gd name="T16" fmla="*/ 0 w 392"/>
                <a:gd name="T17" fmla="*/ 0 h 439"/>
                <a:gd name="T18" fmla="*/ 0 w 392"/>
                <a:gd name="T19" fmla="*/ 0 h 439"/>
                <a:gd name="T20" fmla="*/ 0 w 392"/>
                <a:gd name="T21" fmla="*/ 0 h 439"/>
                <a:gd name="T22" fmla="*/ 0 w 392"/>
                <a:gd name="T23" fmla="*/ 0 h 439"/>
                <a:gd name="T24" fmla="*/ 0 w 392"/>
                <a:gd name="T25" fmla="*/ 0 h 439"/>
                <a:gd name="T26" fmla="*/ 0 w 392"/>
                <a:gd name="T27" fmla="*/ 0 h 439"/>
                <a:gd name="T28" fmla="*/ 0 w 392"/>
                <a:gd name="T29" fmla="*/ 0 h 439"/>
                <a:gd name="T30" fmla="*/ 0 w 392"/>
                <a:gd name="T31" fmla="*/ 0 h 439"/>
                <a:gd name="T32" fmla="*/ 0 w 392"/>
                <a:gd name="T33" fmla="*/ 0 h 439"/>
                <a:gd name="T34" fmla="*/ 0 w 392"/>
                <a:gd name="T35" fmla="*/ 0 h 439"/>
                <a:gd name="T36" fmla="*/ 0 w 392"/>
                <a:gd name="T37" fmla="*/ 0 h 439"/>
                <a:gd name="T38" fmla="*/ 0 w 392"/>
                <a:gd name="T39" fmla="*/ 0 h 439"/>
                <a:gd name="T40" fmla="*/ 0 w 392"/>
                <a:gd name="T41" fmla="*/ 0 h 439"/>
                <a:gd name="T42" fmla="*/ 0 w 392"/>
                <a:gd name="T43" fmla="*/ 0 h 439"/>
                <a:gd name="T44" fmla="*/ 0 w 392"/>
                <a:gd name="T45" fmla="*/ 0 h 439"/>
                <a:gd name="T46" fmla="*/ 0 w 392"/>
                <a:gd name="T47" fmla="*/ 0 h 439"/>
                <a:gd name="T48" fmla="*/ 0 w 392"/>
                <a:gd name="T49" fmla="*/ 0 h 439"/>
                <a:gd name="T50" fmla="*/ 0 w 392"/>
                <a:gd name="T51" fmla="*/ 0 h 439"/>
                <a:gd name="T52" fmla="*/ 0 w 392"/>
                <a:gd name="T53" fmla="*/ 0 h 439"/>
                <a:gd name="T54" fmla="*/ 0 w 392"/>
                <a:gd name="T55" fmla="*/ 0 h 439"/>
                <a:gd name="T56" fmla="*/ 0 w 392"/>
                <a:gd name="T57" fmla="*/ 0 h 439"/>
                <a:gd name="T58" fmla="*/ 0 w 392"/>
                <a:gd name="T59" fmla="*/ 0 h 439"/>
                <a:gd name="T60" fmla="*/ 0 w 392"/>
                <a:gd name="T61" fmla="*/ 0 h 439"/>
                <a:gd name="T62" fmla="*/ 0 w 392"/>
                <a:gd name="T63" fmla="*/ 0 h 439"/>
                <a:gd name="T64" fmla="*/ 0 w 392"/>
                <a:gd name="T65" fmla="*/ 0 h 439"/>
                <a:gd name="T66" fmla="*/ 0 w 392"/>
                <a:gd name="T67" fmla="*/ 0 h 439"/>
                <a:gd name="T68" fmla="*/ 0 w 392"/>
                <a:gd name="T69" fmla="*/ 0 h 439"/>
                <a:gd name="T70" fmla="*/ 0 w 392"/>
                <a:gd name="T71" fmla="*/ 0 h 439"/>
                <a:gd name="T72" fmla="*/ 0 w 392"/>
                <a:gd name="T73" fmla="*/ 0 h 439"/>
                <a:gd name="T74" fmla="*/ 0 w 392"/>
                <a:gd name="T75" fmla="*/ 0 h 439"/>
                <a:gd name="T76" fmla="*/ 0 w 392"/>
                <a:gd name="T77" fmla="*/ 0 h 439"/>
                <a:gd name="T78" fmla="*/ 0 w 392"/>
                <a:gd name="T79" fmla="*/ 0 h 439"/>
                <a:gd name="T80" fmla="*/ 0 w 392"/>
                <a:gd name="T81" fmla="*/ 0 h 439"/>
                <a:gd name="T82" fmla="*/ 0 w 392"/>
                <a:gd name="T83" fmla="*/ 0 h 439"/>
                <a:gd name="T84" fmla="*/ 0 w 392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2"/>
                <a:gd name="T130" fmla="*/ 0 h 439"/>
                <a:gd name="T131" fmla="*/ 392 w 392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2" h="439">
                  <a:moveTo>
                    <a:pt x="58" y="439"/>
                  </a:move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14" name="Freeform 150">
              <a:extLst>
                <a:ext uri="{FF2B5EF4-FFF2-40B4-BE49-F238E27FC236}">
                  <a16:creationId xmlns:a16="http://schemas.microsoft.com/office/drawing/2014/main" id="{0005F6BC-281C-4F8F-95AD-B3BE4D57B0B5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9" y="1528"/>
              <a:ext cx="131" cy="106"/>
            </a:xfrm>
            <a:custGeom>
              <a:avLst/>
              <a:gdLst>
                <a:gd name="T0" fmla="*/ 0 w 392"/>
                <a:gd name="T1" fmla="*/ 0 h 439"/>
                <a:gd name="T2" fmla="*/ 0 w 392"/>
                <a:gd name="T3" fmla="*/ 0 h 439"/>
                <a:gd name="T4" fmla="*/ 0 w 392"/>
                <a:gd name="T5" fmla="*/ 0 h 439"/>
                <a:gd name="T6" fmla="*/ 0 w 392"/>
                <a:gd name="T7" fmla="*/ 0 h 439"/>
                <a:gd name="T8" fmla="*/ 0 w 392"/>
                <a:gd name="T9" fmla="*/ 0 h 439"/>
                <a:gd name="T10" fmla="*/ 0 w 392"/>
                <a:gd name="T11" fmla="*/ 0 h 439"/>
                <a:gd name="T12" fmla="*/ 0 w 392"/>
                <a:gd name="T13" fmla="*/ 0 h 439"/>
                <a:gd name="T14" fmla="*/ 0 w 392"/>
                <a:gd name="T15" fmla="*/ 0 h 439"/>
                <a:gd name="T16" fmla="*/ 0 w 392"/>
                <a:gd name="T17" fmla="*/ 0 h 439"/>
                <a:gd name="T18" fmla="*/ 0 w 392"/>
                <a:gd name="T19" fmla="*/ 0 h 439"/>
                <a:gd name="T20" fmla="*/ 0 w 392"/>
                <a:gd name="T21" fmla="*/ 0 h 439"/>
                <a:gd name="T22" fmla="*/ 0 w 392"/>
                <a:gd name="T23" fmla="*/ 0 h 439"/>
                <a:gd name="T24" fmla="*/ 0 w 392"/>
                <a:gd name="T25" fmla="*/ 0 h 439"/>
                <a:gd name="T26" fmla="*/ 0 w 392"/>
                <a:gd name="T27" fmla="*/ 0 h 439"/>
                <a:gd name="T28" fmla="*/ 0 w 392"/>
                <a:gd name="T29" fmla="*/ 0 h 439"/>
                <a:gd name="T30" fmla="*/ 0 w 392"/>
                <a:gd name="T31" fmla="*/ 0 h 439"/>
                <a:gd name="T32" fmla="*/ 0 w 392"/>
                <a:gd name="T33" fmla="*/ 0 h 439"/>
                <a:gd name="T34" fmla="*/ 0 w 392"/>
                <a:gd name="T35" fmla="*/ 0 h 439"/>
                <a:gd name="T36" fmla="*/ 0 w 392"/>
                <a:gd name="T37" fmla="*/ 0 h 439"/>
                <a:gd name="T38" fmla="*/ 0 w 392"/>
                <a:gd name="T39" fmla="*/ 0 h 439"/>
                <a:gd name="T40" fmla="*/ 0 w 392"/>
                <a:gd name="T41" fmla="*/ 0 h 439"/>
                <a:gd name="T42" fmla="*/ 0 w 392"/>
                <a:gd name="T43" fmla="*/ 0 h 439"/>
                <a:gd name="T44" fmla="*/ 0 w 392"/>
                <a:gd name="T45" fmla="*/ 0 h 439"/>
                <a:gd name="T46" fmla="*/ 0 w 392"/>
                <a:gd name="T47" fmla="*/ 0 h 439"/>
                <a:gd name="T48" fmla="*/ 0 w 392"/>
                <a:gd name="T49" fmla="*/ 0 h 439"/>
                <a:gd name="T50" fmla="*/ 0 w 392"/>
                <a:gd name="T51" fmla="*/ 0 h 439"/>
                <a:gd name="T52" fmla="*/ 0 w 392"/>
                <a:gd name="T53" fmla="*/ 0 h 439"/>
                <a:gd name="T54" fmla="*/ 0 w 392"/>
                <a:gd name="T55" fmla="*/ 0 h 439"/>
                <a:gd name="T56" fmla="*/ 0 w 392"/>
                <a:gd name="T57" fmla="*/ 0 h 439"/>
                <a:gd name="T58" fmla="*/ 0 w 392"/>
                <a:gd name="T59" fmla="*/ 0 h 439"/>
                <a:gd name="T60" fmla="*/ 0 w 392"/>
                <a:gd name="T61" fmla="*/ 0 h 439"/>
                <a:gd name="T62" fmla="*/ 0 w 392"/>
                <a:gd name="T63" fmla="*/ 0 h 439"/>
                <a:gd name="T64" fmla="*/ 0 w 392"/>
                <a:gd name="T65" fmla="*/ 0 h 439"/>
                <a:gd name="T66" fmla="*/ 0 w 392"/>
                <a:gd name="T67" fmla="*/ 0 h 439"/>
                <a:gd name="T68" fmla="*/ 0 w 392"/>
                <a:gd name="T69" fmla="*/ 0 h 439"/>
                <a:gd name="T70" fmla="*/ 0 w 392"/>
                <a:gd name="T71" fmla="*/ 0 h 439"/>
                <a:gd name="T72" fmla="*/ 0 w 392"/>
                <a:gd name="T73" fmla="*/ 0 h 439"/>
                <a:gd name="T74" fmla="*/ 0 w 392"/>
                <a:gd name="T75" fmla="*/ 0 h 439"/>
                <a:gd name="T76" fmla="*/ 0 w 392"/>
                <a:gd name="T77" fmla="*/ 0 h 439"/>
                <a:gd name="T78" fmla="*/ 0 w 392"/>
                <a:gd name="T79" fmla="*/ 0 h 439"/>
                <a:gd name="T80" fmla="*/ 0 w 392"/>
                <a:gd name="T81" fmla="*/ 0 h 439"/>
                <a:gd name="T82" fmla="*/ 0 w 392"/>
                <a:gd name="T83" fmla="*/ 0 h 439"/>
                <a:gd name="T84" fmla="*/ 0 w 392"/>
                <a:gd name="T85" fmla="*/ 0 h 439"/>
                <a:gd name="T86" fmla="*/ 0 w 392"/>
                <a:gd name="T87" fmla="*/ 0 h 439"/>
                <a:gd name="T88" fmla="*/ 0 w 392"/>
                <a:gd name="T89" fmla="*/ 0 h 439"/>
                <a:gd name="T90" fmla="*/ 0 w 392"/>
                <a:gd name="T91" fmla="*/ 0 h 439"/>
                <a:gd name="T92" fmla="*/ 0 w 392"/>
                <a:gd name="T93" fmla="*/ 0 h 439"/>
                <a:gd name="T94" fmla="*/ 0 w 392"/>
                <a:gd name="T95" fmla="*/ 0 h 439"/>
                <a:gd name="T96" fmla="*/ 0 w 392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92"/>
                <a:gd name="T148" fmla="*/ 0 h 439"/>
                <a:gd name="T149" fmla="*/ 392 w 392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92" h="439">
                  <a:moveTo>
                    <a:pt x="58" y="439"/>
                  </a:moveTo>
                  <a:lnTo>
                    <a:pt x="58" y="439"/>
                  </a:ln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15" name="Freeform 151">
              <a:extLst>
                <a:ext uri="{FF2B5EF4-FFF2-40B4-BE49-F238E27FC236}">
                  <a16:creationId xmlns:a16="http://schemas.microsoft.com/office/drawing/2014/main" id="{BEED6F2E-0B97-4D00-A88E-E3BD4311A403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03" y="1548"/>
              <a:ext cx="34" cy="28"/>
            </a:xfrm>
            <a:custGeom>
              <a:avLst/>
              <a:gdLst>
                <a:gd name="T0" fmla="*/ 0 w 99"/>
                <a:gd name="T1" fmla="*/ 0 h 110"/>
                <a:gd name="T2" fmla="*/ 0 w 99"/>
                <a:gd name="T3" fmla="*/ 0 h 110"/>
                <a:gd name="T4" fmla="*/ 0 w 99"/>
                <a:gd name="T5" fmla="*/ 0 h 110"/>
                <a:gd name="T6" fmla="*/ 0 w 99"/>
                <a:gd name="T7" fmla="*/ 0 h 110"/>
                <a:gd name="T8" fmla="*/ 0 w 99"/>
                <a:gd name="T9" fmla="*/ 0 h 110"/>
                <a:gd name="T10" fmla="*/ 0 w 99"/>
                <a:gd name="T11" fmla="*/ 0 h 110"/>
                <a:gd name="T12" fmla="*/ 0 w 99"/>
                <a:gd name="T13" fmla="*/ 0 h 110"/>
                <a:gd name="T14" fmla="*/ 0 w 99"/>
                <a:gd name="T15" fmla="*/ 0 h 110"/>
                <a:gd name="T16" fmla="*/ 0 w 99"/>
                <a:gd name="T17" fmla="*/ 0 h 110"/>
                <a:gd name="T18" fmla="*/ 0 w 99"/>
                <a:gd name="T19" fmla="*/ 0 h 110"/>
                <a:gd name="T20" fmla="*/ 0 w 99"/>
                <a:gd name="T21" fmla="*/ 0 h 110"/>
                <a:gd name="T22" fmla="*/ 0 w 99"/>
                <a:gd name="T23" fmla="*/ 0 h 110"/>
                <a:gd name="T24" fmla="*/ 0 w 99"/>
                <a:gd name="T25" fmla="*/ 0 h 110"/>
                <a:gd name="T26" fmla="*/ 0 w 99"/>
                <a:gd name="T27" fmla="*/ 0 h 110"/>
                <a:gd name="T28" fmla="*/ 0 w 99"/>
                <a:gd name="T29" fmla="*/ 0 h 110"/>
                <a:gd name="T30" fmla="*/ 0 w 99"/>
                <a:gd name="T31" fmla="*/ 0 h 110"/>
                <a:gd name="T32" fmla="*/ 0 w 99"/>
                <a:gd name="T33" fmla="*/ 0 h 110"/>
                <a:gd name="T34" fmla="*/ 0 w 99"/>
                <a:gd name="T35" fmla="*/ 0 h 110"/>
                <a:gd name="T36" fmla="*/ 0 w 99"/>
                <a:gd name="T37" fmla="*/ 0 h 110"/>
                <a:gd name="T38" fmla="*/ 0 w 99"/>
                <a:gd name="T39" fmla="*/ 0 h 110"/>
                <a:gd name="T40" fmla="*/ 0 w 99"/>
                <a:gd name="T41" fmla="*/ 0 h 11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9"/>
                <a:gd name="T64" fmla="*/ 0 h 110"/>
                <a:gd name="T65" fmla="*/ 99 w 99"/>
                <a:gd name="T66" fmla="*/ 110 h 11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9" h="110">
                  <a:moveTo>
                    <a:pt x="99" y="25"/>
                  </a:move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16" name="Freeform 152">
              <a:extLst>
                <a:ext uri="{FF2B5EF4-FFF2-40B4-BE49-F238E27FC236}">
                  <a16:creationId xmlns:a16="http://schemas.microsoft.com/office/drawing/2014/main" id="{309FB0C3-5FB8-4C7A-98DF-A4E84F41CD99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03" y="1548"/>
              <a:ext cx="34" cy="28"/>
            </a:xfrm>
            <a:custGeom>
              <a:avLst/>
              <a:gdLst>
                <a:gd name="T0" fmla="*/ 0 w 99"/>
                <a:gd name="T1" fmla="*/ 0 h 110"/>
                <a:gd name="T2" fmla="*/ 0 w 99"/>
                <a:gd name="T3" fmla="*/ 0 h 110"/>
                <a:gd name="T4" fmla="*/ 0 w 99"/>
                <a:gd name="T5" fmla="*/ 0 h 110"/>
                <a:gd name="T6" fmla="*/ 0 w 99"/>
                <a:gd name="T7" fmla="*/ 0 h 110"/>
                <a:gd name="T8" fmla="*/ 0 w 99"/>
                <a:gd name="T9" fmla="*/ 0 h 110"/>
                <a:gd name="T10" fmla="*/ 0 w 99"/>
                <a:gd name="T11" fmla="*/ 0 h 110"/>
                <a:gd name="T12" fmla="*/ 0 w 99"/>
                <a:gd name="T13" fmla="*/ 0 h 110"/>
                <a:gd name="T14" fmla="*/ 0 w 99"/>
                <a:gd name="T15" fmla="*/ 0 h 110"/>
                <a:gd name="T16" fmla="*/ 0 w 99"/>
                <a:gd name="T17" fmla="*/ 0 h 110"/>
                <a:gd name="T18" fmla="*/ 0 w 99"/>
                <a:gd name="T19" fmla="*/ 0 h 110"/>
                <a:gd name="T20" fmla="*/ 0 w 99"/>
                <a:gd name="T21" fmla="*/ 0 h 110"/>
                <a:gd name="T22" fmla="*/ 0 w 99"/>
                <a:gd name="T23" fmla="*/ 0 h 110"/>
                <a:gd name="T24" fmla="*/ 0 w 99"/>
                <a:gd name="T25" fmla="*/ 0 h 110"/>
                <a:gd name="T26" fmla="*/ 0 w 99"/>
                <a:gd name="T27" fmla="*/ 0 h 110"/>
                <a:gd name="T28" fmla="*/ 0 w 99"/>
                <a:gd name="T29" fmla="*/ 0 h 110"/>
                <a:gd name="T30" fmla="*/ 0 w 99"/>
                <a:gd name="T31" fmla="*/ 0 h 110"/>
                <a:gd name="T32" fmla="*/ 0 w 99"/>
                <a:gd name="T33" fmla="*/ 0 h 110"/>
                <a:gd name="T34" fmla="*/ 0 w 99"/>
                <a:gd name="T35" fmla="*/ 0 h 110"/>
                <a:gd name="T36" fmla="*/ 0 w 99"/>
                <a:gd name="T37" fmla="*/ 0 h 110"/>
                <a:gd name="T38" fmla="*/ 0 w 99"/>
                <a:gd name="T39" fmla="*/ 0 h 110"/>
                <a:gd name="T40" fmla="*/ 0 w 99"/>
                <a:gd name="T41" fmla="*/ 0 h 110"/>
                <a:gd name="T42" fmla="*/ 0 w 99"/>
                <a:gd name="T43" fmla="*/ 0 h 110"/>
                <a:gd name="T44" fmla="*/ 0 w 99"/>
                <a:gd name="T45" fmla="*/ 0 h 110"/>
                <a:gd name="T46" fmla="*/ 0 w 99"/>
                <a:gd name="T47" fmla="*/ 0 h 110"/>
                <a:gd name="T48" fmla="*/ 0 w 99"/>
                <a:gd name="T49" fmla="*/ 0 h 1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9"/>
                <a:gd name="T76" fmla="*/ 0 h 110"/>
                <a:gd name="T77" fmla="*/ 99 w 99"/>
                <a:gd name="T78" fmla="*/ 110 h 1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9" h="110">
                  <a:moveTo>
                    <a:pt x="99" y="25"/>
                  </a:moveTo>
                  <a:lnTo>
                    <a:pt x="99" y="25"/>
                  </a:ln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17" name="Freeform 153">
              <a:extLst>
                <a:ext uri="{FF2B5EF4-FFF2-40B4-BE49-F238E27FC236}">
                  <a16:creationId xmlns:a16="http://schemas.microsoft.com/office/drawing/2014/main" id="{AEC5BD97-F4DB-4FB0-A20B-44D0D28B1D14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3" y="1523"/>
              <a:ext cx="52" cy="39"/>
            </a:xfrm>
            <a:custGeom>
              <a:avLst/>
              <a:gdLst>
                <a:gd name="T0" fmla="*/ 0 w 156"/>
                <a:gd name="T1" fmla="*/ 0 h 164"/>
                <a:gd name="T2" fmla="*/ 0 w 156"/>
                <a:gd name="T3" fmla="*/ 0 h 164"/>
                <a:gd name="T4" fmla="*/ 0 w 156"/>
                <a:gd name="T5" fmla="*/ 0 h 164"/>
                <a:gd name="T6" fmla="*/ 0 w 156"/>
                <a:gd name="T7" fmla="*/ 0 h 164"/>
                <a:gd name="T8" fmla="*/ 0 w 156"/>
                <a:gd name="T9" fmla="*/ 0 h 164"/>
                <a:gd name="T10" fmla="*/ 0 w 156"/>
                <a:gd name="T11" fmla="*/ 0 h 164"/>
                <a:gd name="T12" fmla="*/ 0 w 156"/>
                <a:gd name="T13" fmla="*/ 0 h 164"/>
                <a:gd name="T14" fmla="*/ 0 w 156"/>
                <a:gd name="T15" fmla="*/ 0 h 164"/>
                <a:gd name="T16" fmla="*/ 0 w 156"/>
                <a:gd name="T17" fmla="*/ 0 h 164"/>
                <a:gd name="T18" fmla="*/ 0 w 156"/>
                <a:gd name="T19" fmla="*/ 0 h 164"/>
                <a:gd name="T20" fmla="*/ 0 w 156"/>
                <a:gd name="T21" fmla="*/ 0 h 164"/>
                <a:gd name="T22" fmla="*/ 0 w 156"/>
                <a:gd name="T23" fmla="*/ 0 h 164"/>
                <a:gd name="T24" fmla="*/ 0 w 156"/>
                <a:gd name="T25" fmla="*/ 0 h 164"/>
                <a:gd name="T26" fmla="*/ 0 w 156"/>
                <a:gd name="T27" fmla="*/ 0 h 164"/>
                <a:gd name="T28" fmla="*/ 0 w 156"/>
                <a:gd name="T29" fmla="*/ 0 h 164"/>
                <a:gd name="T30" fmla="*/ 0 w 156"/>
                <a:gd name="T31" fmla="*/ 0 h 164"/>
                <a:gd name="T32" fmla="*/ 0 w 156"/>
                <a:gd name="T33" fmla="*/ 0 h 164"/>
                <a:gd name="T34" fmla="*/ 0 w 156"/>
                <a:gd name="T35" fmla="*/ 0 h 164"/>
                <a:gd name="T36" fmla="*/ 0 w 156"/>
                <a:gd name="T37" fmla="*/ 0 h 164"/>
                <a:gd name="T38" fmla="*/ 0 w 156"/>
                <a:gd name="T39" fmla="*/ 0 h 164"/>
                <a:gd name="T40" fmla="*/ 0 w 156"/>
                <a:gd name="T41" fmla="*/ 0 h 164"/>
                <a:gd name="T42" fmla="*/ 0 w 156"/>
                <a:gd name="T43" fmla="*/ 0 h 164"/>
                <a:gd name="T44" fmla="*/ 0 w 156"/>
                <a:gd name="T45" fmla="*/ 0 h 164"/>
                <a:gd name="T46" fmla="*/ 0 w 156"/>
                <a:gd name="T47" fmla="*/ 0 h 164"/>
                <a:gd name="T48" fmla="*/ 0 w 156"/>
                <a:gd name="T49" fmla="*/ 0 h 1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6"/>
                <a:gd name="T76" fmla="*/ 0 h 164"/>
                <a:gd name="T77" fmla="*/ 156 w 156"/>
                <a:gd name="T78" fmla="*/ 164 h 1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6" h="164">
                  <a:moveTo>
                    <a:pt x="26" y="153"/>
                  </a:move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18" name="Freeform 154">
              <a:extLst>
                <a:ext uri="{FF2B5EF4-FFF2-40B4-BE49-F238E27FC236}">
                  <a16:creationId xmlns:a16="http://schemas.microsoft.com/office/drawing/2014/main" id="{9480CDA4-9ECC-4602-B02B-2DEB6CF8CA60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3" y="1523"/>
              <a:ext cx="52" cy="39"/>
            </a:xfrm>
            <a:custGeom>
              <a:avLst/>
              <a:gdLst>
                <a:gd name="T0" fmla="*/ 0 w 156"/>
                <a:gd name="T1" fmla="*/ 0 h 164"/>
                <a:gd name="T2" fmla="*/ 0 w 156"/>
                <a:gd name="T3" fmla="*/ 0 h 164"/>
                <a:gd name="T4" fmla="*/ 0 w 156"/>
                <a:gd name="T5" fmla="*/ 0 h 164"/>
                <a:gd name="T6" fmla="*/ 0 w 156"/>
                <a:gd name="T7" fmla="*/ 0 h 164"/>
                <a:gd name="T8" fmla="*/ 0 w 156"/>
                <a:gd name="T9" fmla="*/ 0 h 164"/>
                <a:gd name="T10" fmla="*/ 0 w 156"/>
                <a:gd name="T11" fmla="*/ 0 h 164"/>
                <a:gd name="T12" fmla="*/ 0 w 156"/>
                <a:gd name="T13" fmla="*/ 0 h 164"/>
                <a:gd name="T14" fmla="*/ 0 w 156"/>
                <a:gd name="T15" fmla="*/ 0 h 164"/>
                <a:gd name="T16" fmla="*/ 0 w 156"/>
                <a:gd name="T17" fmla="*/ 0 h 164"/>
                <a:gd name="T18" fmla="*/ 0 w 156"/>
                <a:gd name="T19" fmla="*/ 0 h 164"/>
                <a:gd name="T20" fmla="*/ 0 w 156"/>
                <a:gd name="T21" fmla="*/ 0 h 164"/>
                <a:gd name="T22" fmla="*/ 0 w 156"/>
                <a:gd name="T23" fmla="*/ 0 h 164"/>
                <a:gd name="T24" fmla="*/ 0 w 156"/>
                <a:gd name="T25" fmla="*/ 0 h 164"/>
                <a:gd name="T26" fmla="*/ 0 w 156"/>
                <a:gd name="T27" fmla="*/ 0 h 164"/>
                <a:gd name="T28" fmla="*/ 0 w 156"/>
                <a:gd name="T29" fmla="*/ 0 h 164"/>
                <a:gd name="T30" fmla="*/ 0 w 156"/>
                <a:gd name="T31" fmla="*/ 0 h 164"/>
                <a:gd name="T32" fmla="*/ 0 w 156"/>
                <a:gd name="T33" fmla="*/ 0 h 164"/>
                <a:gd name="T34" fmla="*/ 0 w 156"/>
                <a:gd name="T35" fmla="*/ 0 h 164"/>
                <a:gd name="T36" fmla="*/ 0 w 156"/>
                <a:gd name="T37" fmla="*/ 0 h 164"/>
                <a:gd name="T38" fmla="*/ 0 w 156"/>
                <a:gd name="T39" fmla="*/ 0 h 164"/>
                <a:gd name="T40" fmla="*/ 0 w 156"/>
                <a:gd name="T41" fmla="*/ 0 h 164"/>
                <a:gd name="T42" fmla="*/ 0 w 156"/>
                <a:gd name="T43" fmla="*/ 0 h 164"/>
                <a:gd name="T44" fmla="*/ 0 w 156"/>
                <a:gd name="T45" fmla="*/ 0 h 164"/>
                <a:gd name="T46" fmla="*/ 0 w 156"/>
                <a:gd name="T47" fmla="*/ 0 h 164"/>
                <a:gd name="T48" fmla="*/ 0 w 156"/>
                <a:gd name="T49" fmla="*/ 0 h 164"/>
                <a:gd name="T50" fmla="*/ 0 w 156"/>
                <a:gd name="T51" fmla="*/ 0 h 164"/>
                <a:gd name="T52" fmla="*/ 0 w 156"/>
                <a:gd name="T53" fmla="*/ 0 h 164"/>
                <a:gd name="T54" fmla="*/ 0 w 156"/>
                <a:gd name="T55" fmla="*/ 0 h 164"/>
                <a:gd name="T56" fmla="*/ 0 w 156"/>
                <a:gd name="T57" fmla="*/ 0 h 16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6"/>
                <a:gd name="T88" fmla="*/ 0 h 164"/>
                <a:gd name="T89" fmla="*/ 156 w 156"/>
                <a:gd name="T90" fmla="*/ 164 h 16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6" h="164">
                  <a:moveTo>
                    <a:pt x="26" y="153"/>
                  </a:moveTo>
                  <a:lnTo>
                    <a:pt x="26" y="153"/>
                  </a:ln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</a:path>
              </a:pathLst>
            </a:custGeom>
            <a:solidFill>
              <a:srgbClr val="CC33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19" name="Freeform 155">
              <a:extLst>
                <a:ext uri="{FF2B5EF4-FFF2-40B4-BE49-F238E27FC236}">
                  <a16:creationId xmlns:a16="http://schemas.microsoft.com/office/drawing/2014/main" id="{5D0C2C18-1A3C-4201-93E2-536101C844E4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98" y="1557"/>
              <a:ext cx="37" cy="59"/>
            </a:xfrm>
            <a:custGeom>
              <a:avLst/>
              <a:gdLst>
                <a:gd name="T0" fmla="*/ 0 w 115"/>
                <a:gd name="T1" fmla="*/ 0 h 249"/>
                <a:gd name="T2" fmla="*/ 0 w 115"/>
                <a:gd name="T3" fmla="*/ 0 h 249"/>
                <a:gd name="T4" fmla="*/ 0 w 115"/>
                <a:gd name="T5" fmla="*/ 0 h 249"/>
                <a:gd name="T6" fmla="*/ 0 w 115"/>
                <a:gd name="T7" fmla="*/ 0 h 249"/>
                <a:gd name="T8" fmla="*/ 0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20" name="Freeform 156">
              <a:extLst>
                <a:ext uri="{FF2B5EF4-FFF2-40B4-BE49-F238E27FC236}">
                  <a16:creationId xmlns:a16="http://schemas.microsoft.com/office/drawing/2014/main" id="{D7930EC2-2D76-4115-A9D3-0DA1EA9098DE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98" y="1557"/>
              <a:ext cx="37" cy="59"/>
            </a:xfrm>
            <a:custGeom>
              <a:avLst/>
              <a:gdLst>
                <a:gd name="T0" fmla="*/ 0 w 115"/>
                <a:gd name="T1" fmla="*/ 0 h 249"/>
                <a:gd name="T2" fmla="*/ 0 w 115"/>
                <a:gd name="T3" fmla="*/ 0 h 249"/>
                <a:gd name="T4" fmla="*/ 0 w 115"/>
                <a:gd name="T5" fmla="*/ 0 h 249"/>
                <a:gd name="T6" fmla="*/ 0 w 115"/>
                <a:gd name="T7" fmla="*/ 0 h 249"/>
                <a:gd name="T8" fmla="*/ 0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</a:path>
              </a:pathLst>
            </a:custGeom>
            <a:solidFill>
              <a:srgbClr val="996633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21" name="Freeform 157">
              <a:extLst>
                <a:ext uri="{FF2B5EF4-FFF2-40B4-BE49-F238E27FC236}">
                  <a16:creationId xmlns:a16="http://schemas.microsoft.com/office/drawing/2014/main" id="{E8F87509-C5BD-43EE-A5E3-7F1EBDDEF56B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570"/>
              <a:ext cx="31" cy="112"/>
            </a:xfrm>
            <a:custGeom>
              <a:avLst/>
              <a:gdLst>
                <a:gd name="T0" fmla="*/ 0 w 95"/>
                <a:gd name="T1" fmla="*/ 0 h 459"/>
                <a:gd name="T2" fmla="*/ 0 w 95"/>
                <a:gd name="T3" fmla="*/ 0 h 459"/>
                <a:gd name="T4" fmla="*/ 0 w 95"/>
                <a:gd name="T5" fmla="*/ 0 h 459"/>
                <a:gd name="T6" fmla="*/ 0 w 95"/>
                <a:gd name="T7" fmla="*/ 0 h 459"/>
                <a:gd name="T8" fmla="*/ 0 w 95"/>
                <a:gd name="T9" fmla="*/ 0 h 459"/>
                <a:gd name="T10" fmla="*/ 0 w 95"/>
                <a:gd name="T11" fmla="*/ 0 h 459"/>
                <a:gd name="T12" fmla="*/ 0 w 95"/>
                <a:gd name="T13" fmla="*/ 0 h 459"/>
                <a:gd name="T14" fmla="*/ 0 w 95"/>
                <a:gd name="T15" fmla="*/ 0 h 459"/>
                <a:gd name="T16" fmla="*/ 0 w 95"/>
                <a:gd name="T17" fmla="*/ 0 h 459"/>
                <a:gd name="T18" fmla="*/ 0 w 95"/>
                <a:gd name="T19" fmla="*/ 0 h 459"/>
                <a:gd name="T20" fmla="*/ 0 w 95"/>
                <a:gd name="T21" fmla="*/ 0 h 459"/>
                <a:gd name="T22" fmla="*/ 0 w 95"/>
                <a:gd name="T23" fmla="*/ 0 h 459"/>
                <a:gd name="T24" fmla="*/ 0 w 95"/>
                <a:gd name="T25" fmla="*/ 0 h 459"/>
                <a:gd name="T26" fmla="*/ 0 w 95"/>
                <a:gd name="T27" fmla="*/ 0 h 459"/>
                <a:gd name="T28" fmla="*/ 0 w 95"/>
                <a:gd name="T29" fmla="*/ 0 h 459"/>
                <a:gd name="T30" fmla="*/ 0 w 95"/>
                <a:gd name="T31" fmla="*/ 0 h 459"/>
                <a:gd name="T32" fmla="*/ 0 w 95"/>
                <a:gd name="T33" fmla="*/ 0 h 459"/>
                <a:gd name="T34" fmla="*/ 0 w 95"/>
                <a:gd name="T35" fmla="*/ 0 h 459"/>
                <a:gd name="T36" fmla="*/ 0 w 95"/>
                <a:gd name="T37" fmla="*/ 0 h 459"/>
                <a:gd name="T38" fmla="*/ 0 w 95"/>
                <a:gd name="T39" fmla="*/ 0 h 459"/>
                <a:gd name="T40" fmla="*/ 0 w 95"/>
                <a:gd name="T41" fmla="*/ 0 h 459"/>
                <a:gd name="T42" fmla="*/ 0 w 95"/>
                <a:gd name="T43" fmla="*/ 0 h 459"/>
                <a:gd name="T44" fmla="*/ 0 w 95"/>
                <a:gd name="T45" fmla="*/ 0 h 459"/>
                <a:gd name="T46" fmla="*/ 0 w 95"/>
                <a:gd name="T47" fmla="*/ 0 h 459"/>
                <a:gd name="T48" fmla="*/ 0 w 95"/>
                <a:gd name="T49" fmla="*/ 0 h 459"/>
                <a:gd name="T50" fmla="*/ 0 w 95"/>
                <a:gd name="T51" fmla="*/ 0 h 459"/>
                <a:gd name="T52" fmla="*/ 0 w 95"/>
                <a:gd name="T53" fmla="*/ 0 h 459"/>
                <a:gd name="T54" fmla="*/ 0 w 95"/>
                <a:gd name="T55" fmla="*/ 0 h 459"/>
                <a:gd name="T56" fmla="*/ 0 w 95"/>
                <a:gd name="T57" fmla="*/ 0 h 459"/>
                <a:gd name="T58" fmla="*/ 0 w 95"/>
                <a:gd name="T59" fmla="*/ 0 h 459"/>
                <a:gd name="T60" fmla="*/ 0 w 95"/>
                <a:gd name="T61" fmla="*/ 0 h 459"/>
                <a:gd name="T62" fmla="*/ 0 w 95"/>
                <a:gd name="T63" fmla="*/ 0 h 459"/>
                <a:gd name="T64" fmla="*/ 0 w 95"/>
                <a:gd name="T65" fmla="*/ 0 h 459"/>
                <a:gd name="T66" fmla="*/ 0 w 95"/>
                <a:gd name="T67" fmla="*/ 0 h 459"/>
                <a:gd name="T68" fmla="*/ 0 w 95"/>
                <a:gd name="T69" fmla="*/ 0 h 459"/>
                <a:gd name="T70" fmla="*/ 0 w 95"/>
                <a:gd name="T71" fmla="*/ 0 h 459"/>
                <a:gd name="T72" fmla="*/ 0 w 95"/>
                <a:gd name="T73" fmla="*/ 0 h 4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5"/>
                <a:gd name="T112" fmla="*/ 0 h 459"/>
                <a:gd name="T113" fmla="*/ 95 w 95"/>
                <a:gd name="T114" fmla="*/ 459 h 45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5" h="459">
                  <a:moveTo>
                    <a:pt x="13" y="326"/>
                  </a:move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22" name="Freeform 158">
              <a:extLst>
                <a:ext uri="{FF2B5EF4-FFF2-40B4-BE49-F238E27FC236}">
                  <a16:creationId xmlns:a16="http://schemas.microsoft.com/office/drawing/2014/main" id="{F746B2FF-F075-4BCE-8148-AA116C53CDE9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570"/>
              <a:ext cx="31" cy="112"/>
            </a:xfrm>
            <a:custGeom>
              <a:avLst/>
              <a:gdLst>
                <a:gd name="T0" fmla="*/ 0 w 95"/>
                <a:gd name="T1" fmla="*/ 0 h 459"/>
                <a:gd name="T2" fmla="*/ 0 w 95"/>
                <a:gd name="T3" fmla="*/ 0 h 459"/>
                <a:gd name="T4" fmla="*/ 0 w 95"/>
                <a:gd name="T5" fmla="*/ 0 h 459"/>
                <a:gd name="T6" fmla="*/ 0 w 95"/>
                <a:gd name="T7" fmla="*/ 0 h 459"/>
                <a:gd name="T8" fmla="*/ 0 w 95"/>
                <a:gd name="T9" fmla="*/ 0 h 459"/>
                <a:gd name="T10" fmla="*/ 0 w 95"/>
                <a:gd name="T11" fmla="*/ 0 h 459"/>
                <a:gd name="T12" fmla="*/ 0 w 95"/>
                <a:gd name="T13" fmla="*/ 0 h 459"/>
                <a:gd name="T14" fmla="*/ 0 w 95"/>
                <a:gd name="T15" fmla="*/ 0 h 459"/>
                <a:gd name="T16" fmla="*/ 0 w 95"/>
                <a:gd name="T17" fmla="*/ 0 h 459"/>
                <a:gd name="T18" fmla="*/ 0 w 95"/>
                <a:gd name="T19" fmla="*/ 0 h 459"/>
                <a:gd name="T20" fmla="*/ 0 w 95"/>
                <a:gd name="T21" fmla="*/ 0 h 459"/>
                <a:gd name="T22" fmla="*/ 0 w 95"/>
                <a:gd name="T23" fmla="*/ 0 h 459"/>
                <a:gd name="T24" fmla="*/ 0 w 95"/>
                <a:gd name="T25" fmla="*/ 0 h 459"/>
                <a:gd name="T26" fmla="*/ 0 w 95"/>
                <a:gd name="T27" fmla="*/ 0 h 459"/>
                <a:gd name="T28" fmla="*/ 0 w 95"/>
                <a:gd name="T29" fmla="*/ 0 h 459"/>
                <a:gd name="T30" fmla="*/ 0 w 95"/>
                <a:gd name="T31" fmla="*/ 0 h 459"/>
                <a:gd name="T32" fmla="*/ 0 w 95"/>
                <a:gd name="T33" fmla="*/ 0 h 459"/>
                <a:gd name="T34" fmla="*/ 0 w 95"/>
                <a:gd name="T35" fmla="*/ 0 h 459"/>
                <a:gd name="T36" fmla="*/ 0 w 95"/>
                <a:gd name="T37" fmla="*/ 0 h 459"/>
                <a:gd name="T38" fmla="*/ 0 w 95"/>
                <a:gd name="T39" fmla="*/ 0 h 459"/>
                <a:gd name="T40" fmla="*/ 0 w 95"/>
                <a:gd name="T41" fmla="*/ 0 h 459"/>
                <a:gd name="T42" fmla="*/ 0 w 95"/>
                <a:gd name="T43" fmla="*/ 0 h 459"/>
                <a:gd name="T44" fmla="*/ 0 w 95"/>
                <a:gd name="T45" fmla="*/ 0 h 459"/>
                <a:gd name="T46" fmla="*/ 0 w 95"/>
                <a:gd name="T47" fmla="*/ 0 h 459"/>
                <a:gd name="T48" fmla="*/ 0 w 95"/>
                <a:gd name="T49" fmla="*/ 0 h 459"/>
                <a:gd name="T50" fmla="*/ 0 w 95"/>
                <a:gd name="T51" fmla="*/ 0 h 459"/>
                <a:gd name="T52" fmla="*/ 0 w 95"/>
                <a:gd name="T53" fmla="*/ 0 h 459"/>
                <a:gd name="T54" fmla="*/ 0 w 95"/>
                <a:gd name="T55" fmla="*/ 0 h 459"/>
                <a:gd name="T56" fmla="*/ 0 w 95"/>
                <a:gd name="T57" fmla="*/ 0 h 459"/>
                <a:gd name="T58" fmla="*/ 0 w 95"/>
                <a:gd name="T59" fmla="*/ 0 h 459"/>
                <a:gd name="T60" fmla="*/ 0 w 95"/>
                <a:gd name="T61" fmla="*/ 0 h 459"/>
                <a:gd name="T62" fmla="*/ 0 w 95"/>
                <a:gd name="T63" fmla="*/ 0 h 459"/>
                <a:gd name="T64" fmla="*/ 0 w 95"/>
                <a:gd name="T65" fmla="*/ 0 h 459"/>
                <a:gd name="T66" fmla="*/ 0 w 95"/>
                <a:gd name="T67" fmla="*/ 0 h 459"/>
                <a:gd name="T68" fmla="*/ 0 w 95"/>
                <a:gd name="T69" fmla="*/ 0 h 459"/>
                <a:gd name="T70" fmla="*/ 0 w 95"/>
                <a:gd name="T71" fmla="*/ 0 h 459"/>
                <a:gd name="T72" fmla="*/ 0 w 95"/>
                <a:gd name="T73" fmla="*/ 0 h 459"/>
                <a:gd name="T74" fmla="*/ 0 w 95"/>
                <a:gd name="T75" fmla="*/ 0 h 459"/>
                <a:gd name="T76" fmla="*/ 0 w 95"/>
                <a:gd name="T77" fmla="*/ 0 h 459"/>
                <a:gd name="T78" fmla="*/ 0 w 95"/>
                <a:gd name="T79" fmla="*/ 0 h 459"/>
                <a:gd name="T80" fmla="*/ 0 w 95"/>
                <a:gd name="T81" fmla="*/ 0 h 459"/>
                <a:gd name="T82" fmla="*/ 0 w 95"/>
                <a:gd name="T83" fmla="*/ 0 h 459"/>
                <a:gd name="T84" fmla="*/ 0 w 95"/>
                <a:gd name="T85" fmla="*/ 0 h 45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5"/>
                <a:gd name="T130" fmla="*/ 0 h 459"/>
                <a:gd name="T131" fmla="*/ 95 w 95"/>
                <a:gd name="T132" fmla="*/ 459 h 45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5" h="459">
                  <a:moveTo>
                    <a:pt x="13" y="326"/>
                  </a:moveTo>
                  <a:lnTo>
                    <a:pt x="13" y="326"/>
                  </a:ln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23" name="Freeform 159">
              <a:extLst>
                <a:ext uri="{FF2B5EF4-FFF2-40B4-BE49-F238E27FC236}">
                  <a16:creationId xmlns:a16="http://schemas.microsoft.com/office/drawing/2014/main" id="{41F42D8E-F84F-4A9F-89E4-A124B56AA2B0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10" y="1635"/>
              <a:ext cx="22" cy="20"/>
            </a:xfrm>
            <a:custGeom>
              <a:avLst/>
              <a:gdLst>
                <a:gd name="T0" fmla="*/ 0 w 66"/>
                <a:gd name="T1" fmla="*/ 0 h 86"/>
                <a:gd name="T2" fmla="*/ 0 w 66"/>
                <a:gd name="T3" fmla="*/ 0 h 86"/>
                <a:gd name="T4" fmla="*/ 0 w 66"/>
                <a:gd name="T5" fmla="*/ 0 h 86"/>
                <a:gd name="T6" fmla="*/ 0 w 66"/>
                <a:gd name="T7" fmla="*/ 0 h 86"/>
                <a:gd name="T8" fmla="*/ 0 w 66"/>
                <a:gd name="T9" fmla="*/ 0 h 86"/>
                <a:gd name="T10" fmla="*/ 0 w 66"/>
                <a:gd name="T11" fmla="*/ 0 h 86"/>
                <a:gd name="T12" fmla="*/ 0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24" name="Freeform 160">
              <a:extLst>
                <a:ext uri="{FF2B5EF4-FFF2-40B4-BE49-F238E27FC236}">
                  <a16:creationId xmlns:a16="http://schemas.microsoft.com/office/drawing/2014/main" id="{9CC790C4-32B7-42B7-AB1D-AFC5576AC066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10" y="1635"/>
              <a:ext cx="22" cy="20"/>
            </a:xfrm>
            <a:custGeom>
              <a:avLst/>
              <a:gdLst>
                <a:gd name="T0" fmla="*/ 0 w 66"/>
                <a:gd name="T1" fmla="*/ 0 h 86"/>
                <a:gd name="T2" fmla="*/ 0 w 66"/>
                <a:gd name="T3" fmla="*/ 0 h 86"/>
                <a:gd name="T4" fmla="*/ 0 w 66"/>
                <a:gd name="T5" fmla="*/ 0 h 86"/>
                <a:gd name="T6" fmla="*/ 0 w 66"/>
                <a:gd name="T7" fmla="*/ 0 h 86"/>
                <a:gd name="T8" fmla="*/ 0 w 66"/>
                <a:gd name="T9" fmla="*/ 0 h 86"/>
                <a:gd name="T10" fmla="*/ 0 w 66"/>
                <a:gd name="T11" fmla="*/ 0 h 86"/>
                <a:gd name="T12" fmla="*/ 0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25" name="Freeform 161">
              <a:extLst>
                <a:ext uri="{FF2B5EF4-FFF2-40B4-BE49-F238E27FC236}">
                  <a16:creationId xmlns:a16="http://schemas.microsoft.com/office/drawing/2014/main" id="{DB9DCFE8-8B9E-40D4-BD01-1C7E8D1BE54D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618"/>
              <a:ext cx="142" cy="29"/>
            </a:xfrm>
            <a:custGeom>
              <a:avLst/>
              <a:gdLst>
                <a:gd name="T0" fmla="*/ 0 w 416"/>
                <a:gd name="T1" fmla="*/ 0 h 123"/>
                <a:gd name="T2" fmla="*/ 0 w 416"/>
                <a:gd name="T3" fmla="*/ 0 h 123"/>
                <a:gd name="T4" fmla="*/ 0 w 416"/>
                <a:gd name="T5" fmla="*/ 0 h 123"/>
                <a:gd name="T6" fmla="*/ 0 w 416"/>
                <a:gd name="T7" fmla="*/ 0 h 123"/>
                <a:gd name="T8" fmla="*/ 0 w 416"/>
                <a:gd name="T9" fmla="*/ 0 h 123"/>
                <a:gd name="T10" fmla="*/ 0 w 416"/>
                <a:gd name="T11" fmla="*/ 0 h 123"/>
                <a:gd name="T12" fmla="*/ 0 w 416"/>
                <a:gd name="T13" fmla="*/ 0 h 123"/>
                <a:gd name="T14" fmla="*/ 0 w 416"/>
                <a:gd name="T15" fmla="*/ 0 h 123"/>
                <a:gd name="T16" fmla="*/ 0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26" name="Freeform 162">
              <a:extLst>
                <a:ext uri="{FF2B5EF4-FFF2-40B4-BE49-F238E27FC236}">
                  <a16:creationId xmlns:a16="http://schemas.microsoft.com/office/drawing/2014/main" id="{0D21C41F-C3C7-47F6-A2B3-2DB1B634D77B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618"/>
              <a:ext cx="142" cy="29"/>
            </a:xfrm>
            <a:custGeom>
              <a:avLst/>
              <a:gdLst>
                <a:gd name="T0" fmla="*/ 0 w 416"/>
                <a:gd name="T1" fmla="*/ 0 h 123"/>
                <a:gd name="T2" fmla="*/ 0 w 416"/>
                <a:gd name="T3" fmla="*/ 0 h 123"/>
                <a:gd name="T4" fmla="*/ 0 w 416"/>
                <a:gd name="T5" fmla="*/ 0 h 123"/>
                <a:gd name="T6" fmla="*/ 0 w 416"/>
                <a:gd name="T7" fmla="*/ 0 h 123"/>
                <a:gd name="T8" fmla="*/ 0 w 416"/>
                <a:gd name="T9" fmla="*/ 0 h 123"/>
                <a:gd name="T10" fmla="*/ 0 w 416"/>
                <a:gd name="T11" fmla="*/ 0 h 123"/>
                <a:gd name="T12" fmla="*/ 0 w 416"/>
                <a:gd name="T13" fmla="*/ 0 h 123"/>
                <a:gd name="T14" fmla="*/ 0 w 416"/>
                <a:gd name="T15" fmla="*/ 0 h 123"/>
                <a:gd name="T16" fmla="*/ 0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27" name="Rectangle 163">
              <a:extLst>
                <a:ext uri="{FF2B5EF4-FFF2-40B4-BE49-F238E27FC236}">
                  <a16:creationId xmlns:a16="http://schemas.microsoft.com/office/drawing/2014/main" id="{F2BE1C38-F7B5-4DBF-A06E-C8E1974AD93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404" y="1633"/>
              <a:ext cx="64" cy="31"/>
            </a:xfrm>
            <a:prstGeom prst="rect">
              <a:avLst/>
            </a:pr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28" name="Rectangle 164">
              <a:extLst>
                <a:ext uri="{FF2B5EF4-FFF2-40B4-BE49-F238E27FC236}">
                  <a16:creationId xmlns:a16="http://schemas.microsoft.com/office/drawing/2014/main" id="{B8D12F8A-9CA7-43F9-B94F-F1EEA71C04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404" y="1633"/>
              <a:ext cx="64" cy="31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29" name="Freeform 165">
              <a:extLst>
                <a:ext uri="{FF2B5EF4-FFF2-40B4-BE49-F238E27FC236}">
                  <a16:creationId xmlns:a16="http://schemas.microsoft.com/office/drawing/2014/main" id="{5E62D8EA-670D-45AA-BCD0-E26A9F281530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19" y="1596"/>
              <a:ext cx="43" cy="22"/>
            </a:xfrm>
            <a:custGeom>
              <a:avLst/>
              <a:gdLst>
                <a:gd name="T0" fmla="*/ 0 w 128"/>
                <a:gd name="T1" fmla="*/ 0 h 88"/>
                <a:gd name="T2" fmla="*/ 0 w 128"/>
                <a:gd name="T3" fmla="*/ 0 h 88"/>
                <a:gd name="T4" fmla="*/ 0 w 128"/>
                <a:gd name="T5" fmla="*/ 0 h 88"/>
                <a:gd name="T6" fmla="*/ 0 w 128"/>
                <a:gd name="T7" fmla="*/ 0 h 88"/>
                <a:gd name="T8" fmla="*/ 0 w 128"/>
                <a:gd name="T9" fmla="*/ 0 h 88"/>
                <a:gd name="T10" fmla="*/ 0 w 128"/>
                <a:gd name="T11" fmla="*/ 0 h 88"/>
                <a:gd name="T12" fmla="*/ 0 w 128"/>
                <a:gd name="T13" fmla="*/ 0 h 88"/>
                <a:gd name="T14" fmla="*/ 0 w 128"/>
                <a:gd name="T15" fmla="*/ 0 h 88"/>
                <a:gd name="T16" fmla="*/ 0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0 w 128"/>
                <a:gd name="T27" fmla="*/ 0 h 88"/>
                <a:gd name="T28" fmla="*/ 0 w 128"/>
                <a:gd name="T29" fmla="*/ 0 h 8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8"/>
                <a:gd name="T46" fmla="*/ 0 h 88"/>
                <a:gd name="T47" fmla="*/ 128 w 128"/>
                <a:gd name="T48" fmla="*/ 88 h 8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8" h="88">
                  <a:moveTo>
                    <a:pt x="122" y="4"/>
                  </a:move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30" name="Freeform 166">
              <a:extLst>
                <a:ext uri="{FF2B5EF4-FFF2-40B4-BE49-F238E27FC236}">
                  <a16:creationId xmlns:a16="http://schemas.microsoft.com/office/drawing/2014/main" id="{56260EDA-DF50-4FFD-90FA-FC529B590E6F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19" y="1596"/>
              <a:ext cx="43" cy="22"/>
            </a:xfrm>
            <a:custGeom>
              <a:avLst/>
              <a:gdLst>
                <a:gd name="T0" fmla="*/ 0 w 128"/>
                <a:gd name="T1" fmla="*/ 0 h 88"/>
                <a:gd name="T2" fmla="*/ 0 w 128"/>
                <a:gd name="T3" fmla="*/ 0 h 88"/>
                <a:gd name="T4" fmla="*/ 0 w 128"/>
                <a:gd name="T5" fmla="*/ 0 h 88"/>
                <a:gd name="T6" fmla="*/ 0 w 128"/>
                <a:gd name="T7" fmla="*/ 0 h 88"/>
                <a:gd name="T8" fmla="*/ 0 w 128"/>
                <a:gd name="T9" fmla="*/ 0 h 88"/>
                <a:gd name="T10" fmla="*/ 0 w 128"/>
                <a:gd name="T11" fmla="*/ 0 h 88"/>
                <a:gd name="T12" fmla="*/ 0 w 128"/>
                <a:gd name="T13" fmla="*/ 0 h 88"/>
                <a:gd name="T14" fmla="*/ 0 w 128"/>
                <a:gd name="T15" fmla="*/ 0 h 88"/>
                <a:gd name="T16" fmla="*/ 0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0 w 128"/>
                <a:gd name="T27" fmla="*/ 0 h 88"/>
                <a:gd name="T28" fmla="*/ 0 w 128"/>
                <a:gd name="T29" fmla="*/ 0 h 88"/>
                <a:gd name="T30" fmla="*/ 0 w 128"/>
                <a:gd name="T31" fmla="*/ 0 h 88"/>
                <a:gd name="T32" fmla="*/ 0 w 128"/>
                <a:gd name="T33" fmla="*/ 0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88"/>
                <a:gd name="T53" fmla="*/ 128 w 128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88">
                  <a:moveTo>
                    <a:pt x="122" y="4"/>
                  </a:moveTo>
                  <a:lnTo>
                    <a:pt x="122" y="4"/>
                  </a:ln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31" name="Freeform 167">
              <a:extLst>
                <a:ext uri="{FF2B5EF4-FFF2-40B4-BE49-F238E27FC236}">
                  <a16:creationId xmlns:a16="http://schemas.microsoft.com/office/drawing/2014/main" id="{F80795A6-3B3C-4BC5-A898-C2F8057FA5DB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0" y="1563"/>
              <a:ext cx="107" cy="158"/>
            </a:xfrm>
            <a:custGeom>
              <a:avLst/>
              <a:gdLst>
                <a:gd name="T0" fmla="*/ 0 w 321"/>
                <a:gd name="T1" fmla="*/ 0 h 651"/>
                <a:gd name="T2" fmla="*/ 0 w 321"/>
                <a:gd name="T3" fmla="*/ 0 h 651"/>
                <a:gd name="T4" fmla="*/ 0 w 321"/>
                <a:gd name="T5" fmla="*/ 0 h 651"/>
                <a:gd name="T6" fmla="*/ 0 w 321"/>
                <a:gd name="T7" fmla="*/ 0 h 651"/>
                <a:gd name="T8" fmla="*/ 0 w 321"/>
                <a:gd name="T9" fmla="*/ 0 h 651"/>
                <a:gd name="T10" fmla="*/ 0 w 321"/>
                <a:gd name="T11" fmla="*/ 0 h 651"/>
                <a:gd name="T12" fmla="*/ 0 w 321"/>
                <a:gd name="T13" fmla="*/ 0 h 651"/>
                <a:gd name="T14" fmla="*/ 0 w 321"/>
                <a:gd name="T15" fmla="*/ 0 h 651"/>
                <a:gd name="T16" fmla="*/ 0 w 321"/>
                <a:gd name="T17" fmla="*/ 0 h 651"/>
                <a:gd name="T18" fmla="*/ 0 w 321"/>
                <a:gd name="T19" fmla="*/ 0 h 651"/>
                <a:gd name="T20" fmla="*/ 0 w 321"/>
                <a:gd name="T21" fmla="*/ 0 h 651"/>
                <a:gd name="T22" fmla="*/ 0 w 321"/>
                <a:gd name="T23" fmla="*/ 0 h 651"/>
                <a:gd name="T24" fmla="*/ 0 w 321"/>
                <a:gd name="T25" fmla="*/ 0 h 651"/>
                <a:gd name="T26" fmla="*/ 0 w 321"/>
                <a:gd name="T27" fmla="*/ 0 h 651"/>
                <a:gd name="T28" fmla="*/ 0 w 321"/>
                <a:gd name="T29" fmla="*/ 0 h 651"/>
                <a:gd name="T30" fmla="*/ 0 w 321"/>
                <a:gd name="T31" fmla="*/ 0 h 651"/>
                <a:gd name="T32" fmla="*/ 0 w 321"/>
                <a:gd name="T33" fmla="*/ 0 h 651"/>
                <a:gd name="T34" fmla="*/ 0 w 321"/>
                <a:gd name="T35" fmla="*/ 0 h 651"/>
                <a:gd name="T36" fmla="*/ 0 w 321"/>
                <a:gd name="T37" fmla="*/ 0 h 651"/>
                <a:gd name="T38" fmla="*/ 0 w 321"/>
                <a:gd name="T39" fmla="*/ 0 h 651"/>
                <a:gd name="T40" fmla="*/ 0 w 321"/>
                <a:gd name="T41" fmla="*/ 0 h 651"/>
                <a:gd name="T42" fmla="*/ 0 w 321"/>
                <a:gd name="T43" fmla="*/ 0 h 651"/>
                <a:gd name="T44" fmla="*/ 0 w 321"/>
                <a:gd name="T45" fmla="*/ 0 h 651"/>
                <a:gd name="T46" fmla="*/ 0 w 321"/>
                <a:gd name="T47" fmla="*/ 0 h 651"/>
                <a:gd name="T48" fmla="*/ 0 w 321"/>
                <a:gd name="T49" fmla="*/ 0 h 651"/>
                <a:gd name="T50" fmla="*/ 0 w 321"/>
                <a:gd name="T51" fmla="*/ 0 h 651"/>
                <a:gd name="T52" fmla="*/ 0 w 321"/>
                <a:gd name="T53" fmla="*/ 0 h 651"/>
                <a:gd name="T54" fmla="*/ 0 w 321"/>
                <a:gd name="T55" fmla="*/ 0 h 651"/>
                <a:gd name="T56" fmla="*/ 0 w 321"/>
                <a:gd name="T57" fmla="*/ 0 h 651"/>
                <a:gd name="T58" fmla="*/ 0 w 321"/>
                <a:gd name="T59" fmla="*/ 0 h 651"/>
                <a:gd name="T60" fmla="*/ 0 w 321"/>
                <a:gd name="T61" fmla="*/ 0 h 651"/>
                <a:gd name="T62" fmla="*/ 0 w 321"/>
                <a:gd name="T63" fmla="*/ 0 h 651"/>
                <a:gd name="T64" fmla="*/ 0 w 321"/>
                <a:gd name="T65" fmla="*/ 0 h 651"/>
                <a:gd name="T66" fmla="*/ 0 w 321"/>
                <a:gd name="T67" fmla="*/ 0 h 651"/>
                <a:gd name="T68" fmla="*/ 0 w 321"/>
                <a:gd name="T69" fmla="*/ 0 h 651"/>
                <a:gd name="T70" fmla="*/ 0 w 321"/>
                <a:gd name="T71" fmla="*/ 0 h 651"/>
                <a:gd name="T72" fmla="*/ 0 w 321"/>
                <a:gd name="T73" fmla="*/ 0 h 651"/>
                <a:gd name="T74" fmla="*/ 0 w 321"/>
                <a:gd name="T75" fmla="*/ 0 h 651"/>
                <a:gd name="T76" fmla="*/ 0 w 321"/>
                <a:gd name="T77" fmla="*/ 0 h 651"/>
                <a:gd name="T78" fmla="*/ 0 w 321"/>
                <a:gd name="T79" fmla="*/ 0 h 651"/>
                <a:gd name="T80" fmla="*/ 0 w 321"/>
                <a:gd name="T81" fmla="*/ 0 h 651"/>
                <a:gd name="T82" fmla="*/ 0 w 321"/>
                <a:gd name="T83" fmla="*/ 0 h 651"/>
                <a:gd name="T84" fmla="*/ 0 w 321"/>
                <a:gd name="T85" fmla="*/ 0 h 651"/>
                <a:gd name="T86" fmla="*/ 0 w 321"/>
                <a:gd name="T87" fmla="*/ 0 h 651"/>
                <a:gd name="T88" fmla="*/ 0 w 321"/>
                <a:gd name="T89" fmla="*/ 0 h 651"/>
                <a:gd name="T90" fmla="*/ 0 w 321"/>
                <a:gd name="T91" fmla="*/ 0 h 651"/>
                <a:gd name="T92" fmla="*/ 0 w 321"/>
                <a:gd name="T93" fmla="*/ 0 h 651"/>
                <a:gd name="T94" fmla="*/ 0 w 321"/>
                <a:gd name="T95" fmla="*/ 0 h 651"/>
                <a:gd name="T96" fmla="*/ 0 w 321"/>
                <a:gd name="T97" fmla="*/ 0 h 65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1"/>
                <a:gd name="T148" fmla="*/ 0 h 651"/>
                <a:gd name="T149" fmla="*/ 321 w 321"/>
                <a:gd name="T150" fmla="*/ 651 h 65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1" h="651">
                  <a:moveTo>
                    <a:pt x="208" y="2"/>
                  </a:move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32" name="Freeform 168">
              <a:extLst>
                <a:ext uri="{FF2B5EF4-FFF2-40B4-BE49-F238E27FC236}">
                  <a16:creationId xmlns:a16="http://schemas.microsoft.com/office/drawing/2014/main" id="{63B3FC4D-4ADE-4FD7-8A94-C8EF7BF1C630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0" y="1563"/>
              <a:ext cx="107" cy="158"/>
            </a:xfrm>
            <a:custGeom>
              <a:avLst/>
              <a:gdLst>
                <a:gd name="T0" fmla="*/ 0 w 321"/>
                <a:gd name="T1" fmla="*/ 0 h 651"/>
                <a:gd name="T2" fmla="*/ 0 w 321"/>
                <a:gd name="T3" fmla="*/ 0 h 651"/>
                <a:gd name="T4" fmla="*/ 0 w 321"/>
                <a:gd name="T5" fmla="*/ 0 h 651"/>
                <a:gd name="T6" fmla="*/ 0 w 321"/>
                <a:gd name="T7" fmla="*/ 0 h 651"/>
                <a:gd name="T8" fmla="*/ 0 w 321"/>
                <a:gd name="T9" fmla="*/ 0 h 651"/>
                <a:gd name="T10" fmla="*/ 0 w 321"/>
                <a:gd name="T11" fmla="*/ 0 h 651"/>
                <a:gd name="T12" fmla="*/ 0 w 321"/>
                <a:gd name="T13" fmla="*/ 0 h 651"/>
                <a:gd name="T14" fmla="*/ 0 w 321"/>
                <a:gd name="T15" fmla="*/ 0 h 651"/>
                <a:gd name="T16" fmla="*/ 0 w 321"/>
                <a:gd name="T17" fmla="*/ 0 h 651"/>
                <a:gd name="T18" fmla="*/ 0 w 321"/>
                <a:gd name="T19" fmla="*/ 0 h 651"/>
                <a:gd name="T20" fmla="*/ 0 w 321"/>
                <a:gd name="T21" fmla="*/ 0 h 651"/>
                <a:gd name="T22" fmla="*/ 0 w 321"/>
                <a:gd name="T23" fmla="*/ 0 h 651"/>
                <a:gd name="T24" fmla="*/ 0 w 321"/>
                <a:gd name="T25" fmla="*/ 0 h 651"/>
                <a:gd name="T26" fmla="*/ 0 w 321"/>
                <a:gd name="T27" fmla="*/ 0 h 651"/>
                <a:gd name="T28" fmla="*/ 0 w 321"/>
                <a:gd name="T29" fmla="*/ 0 h 651"/>
                <a:gd name="T30" fmla="*/ 0 w 321"/>
                <a:gd name="T31" fmla="*/ 0 h 651"/>
                <a:gd name="T32" fmla="*/ 0 w 321"/>
                <a:gd name="T33" fmla="*/ 0 h 651"/>
                <a:gd name="T34" fmla="*/ 0 w 321"/>
                <a:gd name="T35" fmla="*/ 0 h 651"/>
                <a:gd name="T36" fmla="*/ 0 w 321"/>
                <a:gd name="T37" fmla="*/ 0 h 651"/>
                <a:gd name="T38" fmla="*/ 0 w 321"/>
                <a:gd name="T39" fmla="*/ 0 h 651"/>
                <a:gd name="T40" fmla="*/ 0 w 321"/>
                <a:gd name="T41" fmla="*/ 0 h 651"/>
                <a:gd name="T42" fmla="*/ 0 w 321"/>
                <a:gd name="T43" fmla="*/ 0 h 651"/>
                <a:gd name="T44" fmla="*/ 0 w 321"/>
                <a:gd name="T45" fmla="*/ 0 h 651"/>
                <a:gd name="T46" fmla="*/ 0 w 321"/>
                <a:gd name="T47" fmla="*/ 0 h 651"/>
                <a:gd name="T48" fmla="*/ 0 w 321"/>
                <a:gd name="T49" fmla="*/ 0 h 651"/>
                <a:gd name="T50" fmla="*/ 0 w 321"/>
                <a:gd name="T51" fmla="*/ 0 h 651"/>
                <a:gd name="T52" fmla="*/ 0 w 321"/>
                <a:gd name="T53" fmla="*/ 0 h 651"/>
                <a:gd name="T54" fmla="*/ 0 w 321"/>
                <a:gd name="T55" fmla="*/ 0 h 651"/>
                <a:gd name="T56" fmla="*/ 0 w 321"/>
                <a:gd name="T57" fmla="*/ 0 h 651"/>
                <a:gd name="T58" fmla="*/ 0 w 321"/>
                <a:gd name="T59" fmla="*/ 0 h 651"/>
                <a:gd name="T60" fmla="*/ 0 w 321"/>
                <a:gd name="T61" fmla="*/ 0 h 651"/>
                <a:gd name="T62" fmla="*/ 0 w 321"/>
                <a:gd name="T63" fmla="*/ 0 h 651"/>
                <a:gd name="T64" fmla="*/ 0 w 321"/>
                <a:gd name="T65" fmla="*/ 0 h 651"/>
                <a:gd name="T66" fmla="*/ 0 w 321"/>
                <a:gd name="T67" fmla="*/ 0 h 651"/>
                <a:gd name="T68" fmla="*/ 0 w 321"/>
                <a:gd name="T69" fmla="*/ 0 h 651"/>
                <a:gd name="T70" fmla="*/ 0 w 321"/>
                <a:gd name="T71" fmla="*/ 0 h 651"/>
                <a:gd name="T72" fmla="*/ 0 w 321"/>
                <a:gd name="T73" fmla="*/ 0 h 651"/>
                <a:gd name="T74" fmla="*/ 0 w 321"/>
                <a:gd name="T75" fmla="*/ 0 h 651"/>
                <a:gd name="T76" fmla="*/ 0 w 321"/>
                <a:gd name="T77" fmla="*/ 0 h 651"/>
                <a:gd name="T78" fmla="*/ 0 w 321"/>
                <a:gd name="T79" fmla="*/ 0 h 651"/>
                <a:gd name="T80" fmla="*/ 0 w 321"/>
                <a:gd name="T81" fmla="*/ 0 h 651"/>
                <a:gd name="T82" fmla="*/ 0 w 321"/>
                <a:gd name="T83" fmla="*/ 0 h 651"/>
                <a:gd name="T84" fmla="*/ 0 w 321"/>
                <a:gd name="T85" fmla="*/ 0 h 651"/>
                <a:gd name="T86" fmla="*/ 0 w 321"/>
                <a:gd name="T87" fmla="*/ 0 h 651"/>
                <a:gd name="T88" fmla="*/ 0 w 321"/>
                <a:gd name="T89" fmla="*/ 0 h 651"/>
                <a:gd name="T90" fmla="*/ 0 w 321"/>
                <a:gd name="T91" fmla="*/ 0 h 651"/>
                <a:gd name="T92" fmla="*/ 0 w 321"/>
                <a:gd name="T93" fmla="*/ 0 h 651"/>
                <a:gd name="T94" fmla="*/ 0 w 321"/>
                <a:gd name="T95" fmla="*/ 0 h 651"/>
                <a:gd name="T96" fmla="*/ 0 w 321"/>
                <a:gd name="T97" fmla="*/ 0 h 651"/>
                <a:gd name="T98" fmla="*/ 0 w 321"/>
                <a:gd name="T99" fmla="*/ 0 h 651"/>
                <a:gd name="T100" fmla="*/ 0 w 321"/>
                <a:gd name="T101" fmla="*/ 0 h 651"/>
                <a:gd name="T102" fmla="*/ 0 w 321"/>
                <a:gd name="T103" fmla="*/ 0 h 651"/>
                <a:gd name="T104" fmla="*/ 0 w 321"/>
                <a:gd name="T105" fmla="*/ 0 h 651"/>
                <a:gd name="T106" fmla="*/ 0 w 321"/>
                <a:gd name="T107" fmla="*/ 0 h 651"/>
                <a:gd name="T108" fmla="*/ 0 w 321"/>
                <a:gd name="T109" fmla="*/ 0 h 65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21"/>
                <a:gd name="T166" fmla="*/ 0 h 651"/>
                <a:gd name="T167" fmla="*/ 321 w 321"/>
                <a:gd name="T168" fmla="*/ 651 h 65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21" h="651">
                  <a:moveTo>
                    <a:pt x="208" y="2"/>
                  </a:moveTo>
                  <a:lnTo>
                    <a:pt x="208" y="2"/>
                  </a:ln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33" name="Freeform 169">
              <a:extLst>
                <a:ext uri="{FF2B5EF4-FFF2-40B4-BE49-F238E27FC236}">
                  <a16:creationId xmlns:a16="http://schemas.microsoft.com/office/drawing/2014/main" id="{49EE44DD-7D50-48AF-8D0D-5CFFEEA4D631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28" y="1622"/>
              <a:ext cx="40" cy="57"/>
            </a:xfrm>
            <a:custGeom>
              <a:avLst/>
              <a:gdLst>
                <a:gd name="T0" fmla="*/ 0 w 118"/>
                <a:gd name="T1" fmla="*/ 0 h 238"/>
                <a:gd name="T2" fmla="*/ 0 w 118"/>
                <a:gd name="T3" fmla="*/ 0 h 238"/>
                <a:gd name="T4" fmla="*/ 0 w 118"/>
                <a:gd name="T5" fmla="*/ 0 h 238"/>
                <a:gd name="T6" fmla="*/ 0 w 118"/>
                <a:gd name="T7" fmla="*/ 0 h 238"/>
                <a:gd name="T8" fmla="*/ 0 w 118"/>
                <a:gd name="T9" fmla="*/ 0 h 238"/>
                <a:gd name="T10" fmla="*/ 0 w 118"/>
                <a:gd name="T11" fmla="*/ 0 h 238"/>
                <a:gd name="T12" fmla="*/ 0 w 118"/>
                <a:gd name="T13" fmla="*/ 0 h 238"/>
                <a:gd name="T14" fmla="*/ 0 w 118"/>
                <a:gd name="T15" fmla="*/ 0 h 238"/>
                <a:gd name="T16" fmla="*/ 0 w 118"/>
                <a:gd name="T17" fmla="*/ 0 h 238"/>
                <a:gd name="T18" fmla="*/ 0 w 118"/>
                <a:gd name="T19" fmla="*/ 0 h 238"/>
                <a:gd name="T20" fmla="*/ 0 w 118"/>
                <a:gd name="T21" fmla="*/ 0 h 238"/>
                <a:gd name="T22" fmla="*/ 0 w 118"/>
                <a:gd name="T23" fmla="*/ 0 h 238"/>
                <a:gd name="T24" fmla="*/ 0 w 118"/>
                <a:gd name="T25" fmla="*/ 0 h 238"/>
                <a:gd name="T26" fmla="*/ 0 w 118"/>
                <a:gd name="T27" fmla="*/ 0 h 238"/>
                <a:gd name="T28" fmla="*/ 0 w 118"/>
                <a:gd name="T29" fmla="*/ 0 h 238"/>
                <a:gd name="T30" fmla="*/ 0 w 118"/>
                <a:gd name="T31" fmla="*/ 0 h 238"/>
                <a:gd name="T32" fmla="*/ 0 w 118"/>
                <a:gd name="T33" fmla="*/ 0 h 238"/>
                <a:gd name="T34" fmla="*/ 0 w 118"/>
                <a:gd name="T35" fmla="*/ 0 h 238"/>
                <a:gd name="T36" fmla="*/ 0 w 118"/>
                <a:gd name="T37" fmla="*/ 0 h 238"/>
                <a:gd name="T38" fmla="*/ 0 w 118"/>
                <a:gd name="T39" fmla="*/ 0 h 238"/>
                <a:gd name="T40" fmla="*/ 0 w 118"/>
                <a:gd name="T41" fmla="*/ 0 h 238"/>
                <a:gd name="T42" fmla="*/ 0 w 118"/>
                <a:gd name="T43" fmla="*/ 0 h 238"/>
                <a:gd name="T44" fmla="*/ 0 w 118"/>
                <a:gd name="T45" fmla="*/ 0 h 238"/>
                <a:gd name="T46" fmla="*/ 0 w 118"/>
                <a:gd name="T47" fmla="*/ 0 h 238"/>
                <a:gd name="T48" fmla="*/ 0 w 118"/>
                <a:gd name="T49" fmla="*/ 0 h 238"/>
                <a:gd name="T50" fmla="*/ 0 w 118"/>
                <a:gd name="T51" fmla="*/ 0 h 238"/>
                <a:gd name="T52" fmla="*/ 0 w 118"/>
                <a:gd name="T53" fmla="*/ 0 h 238"/>
                <a:gd name="T54" fmla="*/ 0 w 118"/>
                <a:gd name="T55" fmla="*/ 0 h 238"/>
                <a:gd name="T56" fmla="*/ 0 w 118"/>
                <a:gd name="T57" fmla="*/ 0 h 238"/>
                <a:gd name="T58" fmla="*/ 0 w 118"/>
                <a:gd name="T59" fmla="*/ 0 h 238"/>
                <a:gd name="T60" fmla="*/ 0 w 118"/>
                <a:gd name="T61" fmla="*/ 0 h 238"/>
                <a:gd name="T62" fmla="*/ 0 w 118"/>
                <a:gd name="T63" fmla="*/ 0 h 238"/>
                <a:gd name="T64" fmla="*/ 0 w 118"/>
                <a:gd name="T65" fmla="*/ 0 h 238"/>
                <a:gd name="T66" fmla="*/ 0 w 118"/>
                <a:gd name="T67" fmla="*/ 0 h 238"/>
                <a:gd name="T68" fmla="*/ 0 w 118"/>
                <a:gd name="T69" fmla="*/ 0 h 238"/>
                <a:gd name="T70" fmla="*/ 0 w 118"/>
                <a:gd name="T71" fmla="*/ 0 h 238"/>
                <a:gd name="T72" fmla="*/ 0 w 118"/>
                <a:gd name="T73" fmla="*/ 0 h 238"/>
                <a:gd name="T74" fmla="*/ 0 w 118"/>
                <a:gd name="T75" fmla="*/ 0 h 238"/>
                <a:gd name="T76" fmla="*/ 0 w 118"/>
                <a:gd name="T77" fmla="*/ 0 h 238"/>
                <a:gd name="T78" fmla="*/ 0 w 118"/>
                <a:gd name="T79" fmla="*/ 0 h 238"/>
                <a:gd name="T80" fmla="*/ 0 w 118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8"/>
                <a:gd name="T124" fmla="*/ 0 h 238"/>
                <a:gd name="T125" fmla="*/ 118 w 118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8" h="238">
                  <a:moveTo>
                    <a:pt x="77" y="0"/>
                  </a:move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34" name="Freeform 170">
              <a:extLst>
                <a:ext uri="{FF2B5EF4-FFF2-40B4-BE49-F238E27FC236}">
                  <a16:creationId xmlns:a16="http://schemas.microsoft.com/office/drawing/2014/main" id="{74D180F9-BD84-4B1F-B5A5-19034A5FC157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28" y="1622"/>
              <a:ext cx="40" cy="57"/>
            </a:xfrm>
            <a:custGeom>
              <a:avLst/>
              <a:gdLst>
                <a:gd name="T0" fmla="*/ 0 w 118"/>
                <a:gd name="T1" fmla="*/ 0 h 238"/>
                <a:gd name="T2" fmla="*/ 0 w 118"/>
                <a:gd name="T3" fmla="*/ 0 h 238"/>
                <a:gd name="T4" fmla="*/ 0 w 118"/>
                <a:gd name="T5" fmla="*/ 0 h 238"/>
                <a:gd name="T6" fmla="*/ 0 w 118"/>
                <a:gd name="T7" fmla="*/ 0 h 238"/>
                <a:gd name="T8" fmla="*/ 0 w 118"/>
                <a:gd name="T9" fmla="*/ 0 h 238"/>
                <a:gd name="T10" fmla="*/ 0 w 118"/>
                <a:gd name="T11" fmla="*/ 0 h 238"/>
                <a:gd name="T12" fmla="*/ 0 w 118"/>
                <a:gd name="T13" fmla="*/ 0 h 238"/>
                <a:gd name="T14" fmla="*/ 0 w 118"/>
                <a:gd name="T15" fmla="*/ 0 h 238"/>
                <a:gd name="T16" fmla="*/ 0 w 118"/>
                <a:gd name="T17" fmla="*/ 0 h 238"/>
                <a:gd name="T18" fmla="*/ 0 w 118"/>
                <a:gd name="T19" fmla="*/ 0 h 238"/>
                <a:gd name="T20" fmla="*/ 0 w 118"/>
                <a:gd name="T21" fmla="*/ 0 h 238"/>
                <a:gd name="T22" fmla="*/ 0 w 118"/>
                <a:gd name="T23" fmla="*/ 0 h 238"/>
                <a:gd name="T24" fmla="*/ 0 w 118"/>
                <a:gd name="T25" fmla="*/ 0 h 238"/>
                <a:gd name="T26" fmla="*/ 0 w 118"/>
                <a:gd name="T27" fmla="*/ 0 h 238"/>
                <a:gd name="T28" fmla="*/ 0 w 118"/>
                <a:gd name="T29" fmla="*/ 0 h 238"/>
                <a:gd name="T30" fmla="*/ 0 w 118"/>
                <a:gd name="T31" fmla="*/ 0 h 238"/>
                <a:gd name="T32" fmla="*/ 0 w 118"/>
                <a:gd name="T33" fmla="*/ 0 h 238"/>
                <a:gd name="T34" fmla="*/ 0 w 118"/>
                <a:gd name="T35" fmla="*/ 0 h 238"/>
                <a:gd name="T36" fmla="*/ 0 w 118"/>
                <a:gd name="T37" fmla="*/ 0 h 238"/>
                <a:gd name="T38" fmla="*/ 0 w 118"/>
                <a:gd name="T39" fmla="*/ 0 h 238"/>
                <a:gd name="T40" fmla="*/ 0 w 118"/>
                <a:gd name="T41" fmla="*/ 0 h 238"/>
                <a:gd name="T42" fmla="*/ 0 w 118"/>
                <a:gd name="T43" fmla="*/ 0 h 238"/>
                <a:gd name="T44" fmla="*/ 0 w 118"/>
                <a:gd name="T45" fmla="*/ 0 h 238"/>
                <a:gd name="T46" fmla="*/ 0 w 118"/>
                <a:gd name="T47" fmla="*/ 0 h 238"/>
                <a:gd name="T48" fmla="*/ 0 w 118"/>
                <a:gd name="T49" fmla="*/ 0 h 238"/>
                <a:gd name="T50" fmla="*/ 0 w 118"/>
                <a:gd name="T51" fmla="*/ 0 h 238"/>
                <a:gd name="T52" fmla="*/ 0 w 118"/>
                <a:gd name="T53" fmla="*/ 0 h 238"/>
                <a:gd name="T54" fmla="*/ 0 w 118"/>
                <a:gd name="T55" fmla="*/ 0 h 238"/>
                <a:gd name="T56" fmla="*/ 0 w 118"/>
                <a:gd name="T57" fmla="*/ 0 h 238"/>
                <a:gd name="T58" fmla="*/ 0 w 118"/>
                <a:gd name="T59" fmla="*/ 0 h 238"/>
                <a:gd name="T60" fmla="*/ 0 w 118"/>
                <a:gd name="T61" fmla="*/ 0 h 238"/>
                <a:gd name="T62" fmla="*/ 0 w 118"/>
                <a:gd name="T63" fmla="*/ 0 h 238"/>
                <a:gd name="T64" fmla="*/ 0 w 118"/>
                <a:gd name="T65" fmla="*/ 0 h 238"/>
                <a:gd name="T66" fmla="*/ 0 w 118"/>
                <a:gd name="T67" fmla="*/ 0 h 238"/>
                <a:gd name="T68" fmla="*/ 0 w 118"/>
                <a:gd name="T69" fmla="*/ 0 h 238"/>
                <a:gd name="T70" fmla="*/ 0 w 118"/>
                <a:gd name="T71" fmla="*/ 0 h 238"/>
                <a:gd name="T72" fmla="*/ 0 w 118"/>
                <a:gd name="T73" fmla="*/ 0 h 238"/>
                <a:gd name="T74" fmla="*/ 0 w 118"/>
                <a:gd name="T75" fmla="*/ 0 h 238"/>
                <a:gd name="T76" fmla="*/ 0 w 118"/>
                <a:gd name="T77" fmla="*/ 0 h 238"/>
                <a:gd name="T78" fmla="*/ 0 w 118"/>
                <a:gd name="T79" fmla="*/ 0 h 238"/>
                <a:gd name="T80" fmla="*/ 0 w 118"/>
                <a:gd name="T81" fmla="*/ 0 h 238"/>
                <a:gd name="T82" fmla="*/ 0 w 118"/>
                <a:gd name="T83" fmla="*/ 0 h 238"/>
                <a:gd name="T84" fmla="*/ 0 w 118"/>
                <a:gd name="T85" fmla="*/ 0 h 238"/>
                <a:gd name="T86" fmla="*/ 0 w 118"/>
                <a:gd name="T87" fmla="*/ 0 h 238"/>
                <a:gd name="T88" fmla="*/ 0 w 118"/>
                <a:gd name="T89" fmla="*/ 0 h 238"/>
                <a:gd name="T90" fmla="*/ 0 w 118"/>
                <a:gd name="T91" fmla="*/ 0 h 238"/>
                <a:gd name="T92" fmla="*/ 0 w 118"/>
                <a:gd name="T93" fmla="*/ 0 h 23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8"/>
                <a:gd name="T142" fmla="*/ 0 h 238"/>
                <a:gd name="T143" fmla="*/ 118 w 118"/>
                <a:gd name="T144" fmla="*/ 238 h 23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8" h="238">
                  <a:moveTo>
                    <a:pt x="77" y="0"/>
                  </a:moveTo>
                  <a:lnTo>
                    <a:pt x="77" y="0"/>
                  </a:ln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35" name="Freeform 171">
              <a:extLst>
                <a:ext uri="{FF2B5EF4-FFF2-40B4-BE49-F238E27FC236}">
                  <a16:creationId xmlns:a16="http://schemas.microsoft.com/office/drawing/2014/main" id="{E535DB72-167E-4646-990C-BB79B148D07E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9" y="1631"/>
              <a:ext cx="28" cy="31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0 w 83"/>
                <a:gd name="T5" fmla="*/ 0 h 131"/>
                <a:gd name="T6" fmla="*/ 0 w 83"/>
                <a:gd name="T7" fmla="*/ 0 h 131"/>
                <a:gd name="T8" fmla="*/ 0 w 83"/>
                <a:gd name="T9" fmla="*/ 0 h 131"/>
                <a:gd name="T10" fmla="*/ 0 w 83"/>
                <a:gd name="T11" fmla="*/ 0 h 131"/>
                <a:gd name="T12" fmla="*/ 0 w 83"/>
                <a:gd name="T13" fmla="*/ 0 h 131"/>
                <a:gd name="T14" fmla="*/ 0 w 83"/>
                <a:gd name="T15" fmla="*/ 0 h 131"/>
                <a:gd name="T16" fmla="*/ 0 w 83"/>
                <a:gd name="T17" fmla="*/ 0 h 131"/>
                <a:gd name="T18" fmla="*/ 0 w 83"/>
                <a:gd name="T19" fmla="*/ 0 h 131"/>
                <a:gd name="T20" fmla="*/ 0 w 83"/>
                <a:gd name="T21" fmla="*/ 0 h 131"/>
                <a:gd name="T22" fmla="*/ 0 w 83"/>
                <a:gd name="T23" fmla="*/ 0 h 131"/>
                <a:gd name="T24" fmla="*/ 0 w 83"/>
                <a:gd name="T25" fmla="*/ 0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3"/>
                <a:gd name="T40" fmla="*/ 0 h 131"/>
                <a:gd name="T41" fmla="*/ 83 w 8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36" name="Freeform 172">
              <a:extLst>
                <a:ext uri="{FF2B5EF4-FFF2-40B4-BE49-F238E27FC236}">
                  <a16:creationId xmlns:a16="http://schemas.microsoft.com/office/drawing/2014/main" id="{0771A625-AA97-4BCE-AFC0-AFDBC55F7C7F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9" y="1631"/>
              <a:ext cx="28" cy="31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0 w 83"/>
                <a:gd name="T5" fmla="*/ 0 h 131"/>
                <a:gd name="T6" fmla="*/ 0 w 83"/>
                <a:gd name="T7" fmla="*/ 0 h 131"/>
                <a:gd name="T8" fmla="*/ 0 w 83"/>
                <a:gd name="T9" fmla="*/ 0 h 131"/>
                <a:gd name="T10" fmla="*/ 0 w 83"/>
                <a:gd name="T11" fmla="*/ 0 h 131"/>
                <a:gd name="T12" fmla="*/ 0 w 83"/>
                <a:gd name="T13" fmla="*/ 0 h 131"/>
                <a:gd name="T14" fmla="*/ 0 w 83"/>
                <a:gd name="T15" fmla="*/ 0 h 131"/>
                <a:gd name="T16" fmla="*/ 0 w 83"/>
                <a:gd name="T17" fmla="*/ 0 h 131"/>
                <a:gd name="T18" fmla="*/ 0 w 83"/>
                <a:gd name="T19" fmla="*/ 0 h 131"/>
                <a:gd name="T20" fmla="*/ 0 w 83"/>
                <a:gd name="T21" fmla="*/ 0 h 131"/>
                <a:gd name="T22" fmla="*/ 0 w 83"/>
                <a:gd name="T23" fmla="*/ 0 h 131"/>
                <a:gd name="T24" fmla="*/ 0 w 83"/>
                <a:gd name="T25" fmla="*/ 0 h 131"/>
                <a:gd name="T26" fmla="*/ 0 w 83"/>
                <a:gd name="T27" fmla="*/ 0 h 13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3"/>
                <a:gd name="T43" fmla="*/ 0 h 131"/>
                <a:gd name="T44" fmla="*/ 83 w 83"/>
                <a:gd name="T45" fmla="*/ 131 h 13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37" name="Freeform 173">
              <a:extLst>
                <a:ext uri="{FF2B5EF4-FFF2-40B4-BE49-F238E27FC236}">
                  <a16:creationId xmlns:a16="http://schemas.microsoft.com/office/drawing/2014/main" id="{5A9AB773-456C-4FF5-807F-399A5AA223D9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9" y="1589"/>
              <a:ext cx="39" cy="110"/>
            </a:xfrm>
            <a:custGeom>
              <a:avLst/>
              <a:gdLst>
                <a:gd name="T0" fmla="*/ 0 w 118"/>
                <a:gd name="T1" fmla="*/ 0 h 454"/>
                <a:gd name="T2" fmla="*/ 0 w 118"/>
                <a:gd name="T3" fmla="*/ 0 h 454"/>
                <a:gd name="T4" fmla="*/ 0 w 118"/>
                <a:gd name="T5" fmla="*/ 0 h 454"/>
                <a:gd name="T6" fmla="*/ 0 w 118"/>
                <a:gd name="T7" fmla="*/ 0 h 454"/>
                <a:gd name="T8" fmla="*/ 0 w 118"/>
                <a:gd name="T9" fmla="*/ 0 h 454"/>
                <a:gd name="T10" fmla="*/ 0 w 118"/>
                <a:gd name="T11" fmla="*/ 0 h 454"/>
                <a:gd name="T12" fmla="*/ 0 w 118"/>
                <a:gd name="T13" fmla="*/ 0 h 454"/>
                <a:gd name="T14" fmla="*/ 0 w 118"/>
                <a:gd name="T15" fmla="*/ 0 h 454"/>
                <a:gd name="T16" fmla="*/ 0 w 118"/>
                <a:gd name="T17" fmla="*/ 0 h 454"/>
                <a:gd name="T18" fmla="*/ 0 w 118"/>
                <a:gd name="T19" fmla="*/ 0 h 454"/>
                <a:gd name="T20" fmla="*/ 0 w 118"/>
                <a:gd name="T21" fmla="*/ 0 h 454"/>
                <a:gd name="T22" fmla="*/ 0 w 118"/>
                <a:gd name="T23" fmla="*/ 0 h 454"/>
                <a:gd name="T24" fmla="*/ 0 w 118"/>
                <a:gd name="T25" fmla="*/ 0 h 454"/>
                <a:gd name="T26" fmla="*/ 0 w 118"/>
                <a:gd name="T27" fmla="*/ 0 h 454"/>
                <a:gd name="T28" fmla="*/ 0 w 118"/>
                <a:gd name="T29" fmla="*/ 0 h 454"/>
                <a:gd name="T30" fmla="*/ 0 w 118"/>
                <a:gd name="T31" fmla="*/ 0 h 454"/>
                <a:gd name="T32" fmla="*/ 0 w 118"/>
                <a:gd name="T33" fmla="*/ 0 h 454"/>
                <a:gd name="T34" fmla="*/ 0 w 118"/>
                <a:gd name="T35" fmla="*/ 0 h 454"/>
                <a:gd name="T36" fmla="*/ 0 w 118"/>
                <a:gd name="T37" fmla="*/ 0 h 454"/>
                <a:gd name="T38" fmla="*/ 0 w 118"/>
                <a:gd name="T39" fmla="*/ 0 h 454"/>
                <a:gd name="T40" fmla="*/ 0 w 118"/>
                <a:gd name="T41" fmla="*/ 0 h 454"/>
                <a:gd name="T42" fmla="*/ 0 w 118"/>
                <a:gd name="T43" fmla="*/ 0 h 454"/>
                <a:gd name="T44" fmla="*/ 0 w 118"/>
                <a:gd name="T45" fmla="*/ 0 h 454"/>
                <a:gd name="T46" fmla="*/ 0 w 118"/>
                <a:gd name="T47" fmla="*/ 0 h 454"/>
                <a:gd name="T48" fmla="*/ 0 w 118"/>
                <a:gd name="T49" fmla="*/ 0 h 454"/>
                <a:gd name="T50" fmla="*/ 0 w 118"/>
                <a:gd name="T51" fmla="*/ 0 h 454"/>
                <a:gd name="T52" fmla="*/ 0 w 118"/>
                <a:gd name="T53" fmla="*/ 0 h 454"/>
                <a:gd name="T54" fmla="*/ 0 w 118"/>
                <a:gd name="T55" fmla="*/ 0 h 454"/>
                <a:gd name="T56" fmla="*/ 0 w 118"/>
                <a:gd name="T57" fmla="*/ 0 h 454"/>
                <a:gd name="T58" fmla="*/ 0 w 118"/>
                <a:gd name="T59" fmla="*/ 0 h 454"/>
                <a:gd name="T60" fmla="*/ 0 w 118"/>
                <a:gd name="T61" fmla="*/ 0 h 454"/>
                <a:gd name="T62" fmla="*/ 0 w 118"/>
                <a:gd name="T63" fmla="*/ 0 h 454"/>
                <a:gd name="T64" fmla="*/ 0 w 118"/>
                <a:gd name="T65" fmla="*/ 0 h 454"/>
                <a:gd name="T66" fmla="*/ 0 w 118"/>
                <a:gd name="T67" fmla="*/ 0 h 454"/>
                <a:gd name="T68" fmla="*/ 0 w 118"/>
                <a:gd name="T69" fmla="*/ 0 h 454"/>
                <a:gd name="T70" fmla="*/ 0 w 118"/>
                <a:gd name="T71" fmla="*/ 0 h 454"/>
                <a:gd name="T72" fmla="*/ 0 w 118"/>
                <a:gd name="T73" fmla="*/ 0 h 45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8"/>
                <a:gd name="T112" fmla="*/ 0 h 454"/>
                <a:gd name="T113" fmla="*/ 118 w 118"/>
                <a:gd name="T114" fmla="*/ 454 h 45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8" h="454">
                  <a:moveTo>
                    <a:pt x="64" y="228"/>
                  </a:move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38" name="Freeform 174">
              <a:extLst>
                <a:ext uri="{FF2B5EF4-FFF2-40B4-BE49-F238E27FC236}">
                  <a16:creationId xmlns:a16="http://schemas.microsoft.com/office/drawing/2014/main" id="{C954094B-6E9B-43B5-A1C8-93472DE8E85B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9" y="1589"/>
              <a:ext cx="39" cy="110"/>
            </a:xfrm>
            <a:custGeom>
              <a:avLst/>
              <a:gdLst>
                <a:gd name="T0" fmla="*/ 0 w 118"/>
                <a:gd name="T1" fmla="*/ 0 h 454"/>
                <a:gd name="T2" fmla="*/ 0 w 118"/>
                <a:gd name="T3" fmla="*/ 0 h 454"/>
                <a:gd name="T4" fmla="*/ 0 w 118"/>
                <a:gd name="T5" fmla="*/ 0 h 454"/>
                <a:gd name="T6" fmla="*/ 0 w 118"/>
                <a:gd name="T7" fmla="*/ 0 h 454"/>
                <a:gd name="T8" fmla="*/ 0 w 118"/>
                <a:gd name="T9" fmla="*/ 0 h 454"/>
                <a:gd name="T10" fmla="*/ 0 w 118"/>
                <a:gd name="T11" fmla="*/ 0 h 454"/>
                <a:gd name="T12" fmla="*/ 0 w 118"/>
                <a:gd name="T13" fmla="*/ 0 h 454"/>
                <a:gd name="T14" fmla="*/ 0 w 118"/>
                <a:gd name="T15" fmla="*/ 0 h 454"/>
                <a:gd name="T16" fmla="*/ 0 w 118"/>
                <a:gd name="T17" fmla="*/ 0 h 454"/>
                <a:gd name="T18" fmla="*/ 0 w 118"/>
                <a:gd name="T19" fmla="*/ 0 h 454"/>
                <a:gd name="T20" fmla="*/ 0 w 118"/>
                <a:gd name="T21" fmla="*/ 0 h 454"/>
                <a:gd name="T22" fmla="*/ 0 w 118"/>
                <a:gd name="T23" fmla="*/ 0 h 454"/>
                <a:gd name="T24" fmla="*/ 0 w 118"/>
                <a:gd name="T25" fmla="*/ 0 h 454"/>
                <a:gd name="T26" fmla="*/ 0 w 118"/>
                <a:gd name="T27" fmla="*/ 0 h 454"/>
                <a:gd name="T28" fmla="*/ 0 w 118"/>
                <a:gd name="T29" fmla="*/ 0 h 454"/>
                <a:gd name="T30" fmla="*/ 0 w 118"/>
                <a:gd name="T31" fmla="*/ 0 h 454"/>
                <a:gd name="T32" fmla="*/ 0 w 118"/>
                <a:gd name="T33" fmla="*/ 0 h 454"/>
                <a:gd name="T34" fmla="*/ 0 w 118"/>
                <a:gd name="T35" fmla="*/ 0 h 454"/>
                <a:gd name="T36" fmla="*/ 0 w 118"/>
                <a:gd name="T37" fmla="*/ 0 h 454"/>
                <a:gd name="T38" fmla="*/ 0 w 118"/>
                <a:gd name="T39" fmla="*/ 0 h 454"/>
                <a:gd name="T40" fmla="*/ 0 w 118"/>
                <a:gd name="T41" fmla="*/ 0 h 454"/>
                <a:gd name="T42" fmla="*/ 0 w 118"/>
                <a:gd name="T43" fmla="*/ 0 h 454"/>
                <a:gd name="T44" fmla="*/ 0 w 118"/>
                <a:gd name="T45" fmla="*/ 0 h 454"/>
                <a:gd name="T46" fmla="*/ 0 w 118"/>
                <a:gd name="T47" fmla="*/ 0 h 454"/>
                <a:gd name="T48" fmla="*/ 0 w 118"/>
                <a:gd name="T49" fmla="*/ 0 h 454"/>
                <a:gd name="T50" fmla="*/ 0 w 118"/>
                <a:gd name="T51" fmla="*/ 0 h 454"/>
                <a:gd name="T52" fmla="*/ 0 w 118"/>
                <a:gd name="T53" fmla="*/ 0 h 454"/>
                <a:gd name="T54" fmla="*/ 0 w 118"/>
                <a:gd name="T55" fmla="*/ 0 h 454"/>
                <a:gd name="T56" fmla="*/ 0 w 118"/>
                <a:gd name="T57" fmla="*/ 0 h 454"/>
                <a:gd name="T58" fmla="*/ 0 w 118"/>
                <a:gd name="T59" fmla="*/ 0 h 454"/>
                <a:gd name="T60" fmla="*/ 0 w 118"/>
                <a:gd name="T61" fmla="*/ 0 h 454"/>
                <a:gd name="T62" fmla="*/ 0 w 118"/>
                <a:gd name="T63" fmla="*/ 0 h 454"/>
                <a:gd name="T64" fmla="*/ 0 w 118"/>
                <a:gd name="T65" fmla="*/ 0 h 454"/>
                <a:gd name="T66" fmla="*/ 0 w 118"/>
                <a:gd name="T67" fmla="*/ 0 h 454"/>
                <a:gd name="T68" fmla="*/ 0 w 118"/>
                <a:gd name="T69" fmla="*/ 0 h 454"/>
                <a:gd name="T70" fmla="*/ 0 w 118"/>
                <a:gd name="T71" fmla="*/ 0 h 454"/>
                <a:gd name="T72" fmla="*/ 0 w 118"/>
                <a:gd name="T73" fmla="*/ 0 h 454"/>
                <a:gd name="T74" fmla="*/ 0 w 118"/>
                <a:gd name="T75" fmla="*/ 0 h 454"/>
                <a:gd name="T76" fmla="*/ 0 w 118"/>
                <a:gd name="T77" fmla="*/ 0 h 454"/>
                <a:gd name="T78" fmla="*/ 0 w 118"/>
                <a:gd name="T79" fmla="*/ 0 h 454"/>
                <a:gd name="T80" fmla="*/ 0 w 118"/>
                <a:gd name="T81" fmla="*/ 0 h 454"/>
                <a:gd name="T82" fmla="*/ 0 w 118"/>
                <a:gd name="T83" fmla="*/ 0 h 454"/>
                <a:gd name="T84" fmla="*/ 0 w 118"/>
                <a:gd name="T85" fmla="*/ 0 h 45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8"/>
                <a:gd name="T130" fmla="*/ 0 h 454"/>
                <a:gd name="T131" fmla="*/ 118 w 118"/>
                <a:gd name="T132" fmla="*/ 454 h 45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8" h="454">
                  <a:moveTo>
                    <a:pt x="64" y="228"/>
                  </a:moveTo>
                  <a:lnTo>
                    <a:pt x="64" y="228"/>
                  </a:ln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39" name="Freeform 175">
              <a:extLst>
                <a:ext uri="{FF2B5EF4-FFF2-40B4-BE49-F238E27FC236}">
                  <a16:creationId xmlns:a16="http://schemas.microsoft.com/office/drawing/2014/main" id="{F2384D54-A91A-416C-A05F-44CE707201E1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4" y="1561"/>
              <a:ext cx="82" cy="37"/>
            </a:xfrm>
            <a:custGeom>
              <a:avLst/>
              <a:gdLst>
                <a:gd name="T0" fmla="*/ 0 w 242"/>
                <a:gd name="T1" fmla="*/ 0 h 151"/>
                <a:gd name="T2" fmla="*/ 0 w 242"/>
                <a:gd name="T3" fmla="*/ 0 h 151"/>
                <a:gd name="T4" fmla="*/ 0 w 242"/>
                <a:gd name="T5" fmla="*/ 0 h 151"/>
                <a:gd name="T6" fmla="*/ 0 w 242"/>
                <a:gd name="T7" fmla="*/ 0 h 151"/>
                <a:gd name="T8" fmla="*/ 0 w 242"/>
                <a:gd name="T9" fmla="*/ 0 h 151"/>
                <a:gd name="T10" fmla="*/ 0 w 242"/>
                <a:gd name="T11" fmla="*/ 0 h 151"/>
                <a:gd name="T12" fmla="*/ 0 w 242"/>
                <a:gd name="T13" fmla="*/ 0 h 151"/>
                <a:gd name="T14" fmla="*/ 0 w 242"/>
                <a:gd name="T15" fmla="*/ 0 h 151"/>
                <a:gd name="T16" fmla="*/ 0 w 242"/>
                <a:gd name="T17" fmla="*/ 0 h 151"/>
                <a:gd name="T18" fmla="*/ 0 w 242"/>
                <a:gd name="T19" fmla="*/ 0 h 151"/>
                <a:gd name="T20" fmla="*/ 0 w 242"/>
                <a:gd name="T21" fmla="*/ 0 h 151"/>
                <a:gd name="T22" fmla="*/ 0 w 242"/>
                <a:gd name="T23" fmla="*/ 0 h 151"/>
                <a:gd name="T24" fmla="*/ 0 w 242"/>
                <a:gd name="T25" fmla="*/ 0 h 151"/>
                <a:gd name="T26" fmla="*/ 0 w 242"/>
                <a:gd name="T27" fmla="*/ 0 h 151"/>
                <a:gd name="T28" fmla="*/ 0 w 242"/>
                <a:gd name="T29" fmla="*/ 0 h 151"/>
                <a:gd name="T30" fmla="*/ 0 w 242"/>
                <a:gd name="T31" fmla="*/ 0 h 151"/>
                <a:gd name="T32" fmla="*/ 0 w 242"/>
                <a:gd name="T33" fmla="*/ 0 h 151"/>
                <a:gd name="T34" fmla="*/ 0 w 242"/>
                <a:gd name="T35" fmla="*/ 0 h 151"/>
                <a:gd name="T36" fmla="*/ 0 w 242"/>
                <a:gd name="T37" fmla="*/ 0 h 151"/>
                <a:gd name="T38" fmla="*/ 0 w 242"/>
                <a:gd name="T39" fmla="*/ 0 h 151"/>
                <a:gd name="T40" fmla="*/ 0 w 242"/>
                <a:gd name="T41" fmla="*/ 0 h 151"/>
                <a:gd name="T42" fmla="*/ 0 w 242"/>
                <a:gd name="T43" fmla="*/ 0 h 151"/>
                <a:gd name="T44" fmla="*/ 0 w 242"/>
                <a:gd name="T45" fmla="*/ 0 h 151"/>
                <a:gd name="T46" fmla="*/ 0 w 242"/>
                <a:gd name="T47" fmla="*/ 0 h 151"/>
                <a:gd name="T48" fmla="*/ 0 w 242"/>
                <a:gd name="T49" fmla="*/ 0 h 151"/>
                <a:gd name="T50" fmla="*/ 0 w 242"/>
                <a:gd name="T51" fmla="*/ 0 h 151"/>
                <a:gd name="T52" fmla="*/ 0 w 242"/>
                <a:gd name="T53" fmla="*/ 0 h 151"/>
                <a:gd name="T54" fmla="*/ 0 w 242"/>
                <a:gd name="T55" fmla="*/ 0 h 151"/>
                <a:gd name="T56" fmla="*/ 0 w 242"/>
                <a:gd name="T57" fmla="*/ 0 h 151"/>
                <a:gd name="T58" fmla="*/ 0 w 242"/>
                <a:gd name="T59" fmla="*/ 0 h 151"/>
                <a:gd name="T60" fmla="*/ 0 w 242"/>
                <a:gd name="T61" fmla="*/ 0 h 151"/>
                <a:gd name="T62" fmla="*/ 0 w 242"/>
                <a:gd name="T63" fmla="*/ 0 h 151"/>
                <a:gd name="T64" fmla="*/ 0 w 242"/>
                <a:gd name="T65" fmla="*/ 0 h 151"/>
                <a:gd name="T66" fmla="*/ 0 w 242"/>
                <a:gd name="T67" fmla="*/ 0 h 151"/>
                <a:gd name="T68" fmla="*/ 0 w 242"/>
                <a:gd name="T69" fmla="*/ 0 h 151"/>
                <a:gd name="T70" fmla="*/ 0 w 242"/>
                <a:gd name="T71" fmla="*/ 0 h 151"/>
                <a:gd name="T72" fmla="*/ 0 w 242"/>
                <a:gd name="T73" fmla="*/ 0 h 151"/>
                <a:gd name="T74" fmla="*/ 0 w 242"/>
                <a:gd name="T75" fmla="*/ 0 h 151"/>
                <a:gd name="T76" fmla="*/ 0 w 242"/>
                <a:gd name="T77" fmla="*/ 0 h 151"/>
                <a:gd name="T78" fmla="*/ 0 w 242"/>
                <a:gd name="T79" fmla="*/ 0 h 151"/>
                <a:gd name="T80" fmla="*/ 0 w 242"/>
                <a:gd name="T81" fmla="*/ 0 h 151"/>
                <a:gd name="T82" fmla="*/ 0 w 242"/>
                <a:gd name="T83" fmla="*/ 0 h 151"/>
                <a:gd name="T84" fmla="*/ 0 w 242"/>
                <a:gd name="T85" fmla="*/ 0 h 151"/>
                <a:gd name="T86" fmla="*/ 0 w 242"/>
                <a:gd name="T87" fmla="*/ 0 h 151"/>
                <a:gd name="T88" fmla="*/ 0 w 242"/>
                <a:gd name="T89" fmla="*/ 0 h 151"/>
                <a:gd name="T90" fmla="*/ 0 w 242"/>
                <a:gd name="T91" fmla="*/ 0 h 151"/>
                <a:gd name="T92" fmla="*/ 0 w 242"/>
                <a:gd name="T93" fmla="*/ 0 h 151"/>
                <a:gd name="T94" fmla="*/ 0 w 242"/>
                <a:gd name="T95" fmla="*/ 0 h 151"/>
                <a:gd name="T96" fmla="*/ 0 w 242"/>
                <a:gd name="T97" fmla="*/ 0 h 151"/>
                <a:gd name="T98" fmla="*/ 0 w 242"/>
                <a:gd name="T99" fmla="*/ 0 h 151"/>
                <a:gd name="T100" fmla="*/ 0 w 242"/>
                <a:gd name="T101" fmla="*/ 0 h 151"/>
                <a:gd name="T102" fmla="*/ 0 w 242"/>
                <a:gd name="T103" fmla="*/ 0 h 151"/>
                <a:gd name="T104" fmla="*/ 0 w 242"/>
                <a:gd name="T105" fmla="*/ 0 h 151"/>
                <a:gd name="T106" fmla="*/ 0 w 242"/>
                <a:gd name="T107" fmla="*/ 0 h 151"/>
                <a:gd name="T108" fmla="*/ 0 w 242"/>
                <a:gd name="T109" fmla="*/ 0 h 151"/>
                <a:gd name="T110" fmla="*/ 0 w 242"/>
                <a:gd name="T111" fmla="*/ 0 h 151"/>
                <a:gd name="T112" fmla="*/ 0 w 242"/>
                <a:gd name="T113" fmla="*/ 0 h 15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2"/>
                <a:gd name="T172" fmla="*/ 0 h 151"/>
                <a:gd name="T173" fmla="*/ 242 w 242"/>
                <a:gd name="T174" fmla="*/ 151 h 15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2" h="151">
                  <a:moveTo>
                    <a:pt x="2" y="0"/>
                  </a:move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40" name="Freeform 176">
              <a:extLst>
                <a:ext uri="{FF2B5EF4-FFF2-40B4-BE49-F238E27FC236}">
                  <a16:creationId xmlns:a16="http://schemas.microsoft.com/office/drawing/2014/main" id="{D525C018-85FC-4998-B8C8-5FAAF46E98E6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4" y="1561"/>
              <a:ext cx="82" cy="37"/>
            </a:xfrm>
            <a:custGeom>
              <a:avLst/>
              <a:gdLst>
                <a:gd name="T0" fmla="*/ 0 w 242"/>
                <a:gd name="T1" fmla="*/ 0 h 151"/>
                <a:gd name="T2" fmla="*/ 0 w 242"/>
                <a:gd name="T3" fmla="*/ 0 h 151"/>
                <a:gd name="T4" fmla="*/ 0 w 242"/>
                <a:gd name="T5" fmla="*/ 0 h 151"/>
                <a:gd name="T6" fmla="*/ 0 w 242"/>
                <a:gd name="T7" fmla="*/ 0 h 151"/>
                <a:gd name="T8" fmla="*/ 0 w 242"/>
                <a:gd name="T9" fmla="*/ 0 h 151"/>
                <a:gd name="T10" fmla="*/ 0 w 242"/>
                <a:gd name="T11" fmla="*/ 0 h 151"/>
                <a:gd name="T12" fmla="*/ 0 w 242"/>
                <a:gd name="T13" fmla="*/ 0 h 151"/>
                <a:gd name="T14" fmla="*/ 0 w 242"/>
                <a:gd name="T15" fmla="*/ 0 h 151"/>
                <a:gd name="T16" fmla="*/ 0 w 242"/>
                <a:gd name="T17" fmla="*/ 0 h 151"/>
                <a:gd name="T18" fmla="*/ 0 w 242"/>
                <a:gd name="T19" fmla="*/ 0 h 151"/>
                <a:gd name="T20" fmla="*/ 0 w 242"/>
                <a:gd name="T21" fmla="*/ 0 h 151"/>
                <a:gd name="T22" fmla="*/ 0 w 242"/>
                <a:gd name="T23" fmla="*/ 0 h 151"/>
                <a:gd name="T24" fmla="*/ 0 w 242"/>
                <a:gd name="T25" fmla="*/ 0 h 151"/>
                <a:gd name="T26" fmla="*/ 0 w 242"/>
                <a:gd name="T27" fmla="*/ 0 h 151"/>
                <a:gd name="T28" fmla="*/ 0 w 242"/>
                <a:gd name="T29" fmla="*/ 0 h 151"/>
                <a:gd name="T30" fmla="*/ 0 w 242"/>
                <a:gd name="T31" fmla="*/ 0 h 151"/>
                <a:gd name="T32" fmla="*/ 0 w 242"/>
                <a:gd name="T33" fmla="*/ 0 h 151"/>
                <a:gd name="T34" fmla="*/ 0 w 242"/>
                <a:gd name="T35" fmla="*/ 0 h 151"/>
                <a:gd name="T36" fmla="*/ 0 w 242"/>
                <a:gd name="T37" fmla="*/ 0 h 151"/>
                <a:gd name="T38" fmla="*/ 0 w 242"/>
                <a:gd name="T39" fmla="*/ 0 h 151"/>
                <a:gd name="T40" fmla="*/ 0 w 242"/>
                <a:gd name="T41" fmla="*/ 0 h 151"/>
                <a:gd name="T42" fmla="*/ 0 w 242"/>
                <a:gd name="T43" fmla="*/ 0 h 151"/>
                <a:gd name="T44" fmla="*/ 0 w 242"/>
                <a:gd name="T45" fmla="*/ 0 h 151"/>
                <a:gd name="T46" fmla="*/ 0 w 242"/>
                <a:gd name="T47" fmla="*/ 0 h 151"/>
                <a:gd name="T48" fmla="*/ 0 w 242"/>
                <a:gd name="T49" fmla="*/ 0 h 151"/>
                <a:gd name="T50" fmla="*/ 0 w 242"/>
                <a:gd name="T51" fmla="*/ 0 h 151"/>
                <a:gd name="T52" fmla="*/ 0 w 242"/>
                <a:gd name="T53" fmla="*/ 0 h 151"/>
                <a:gd name="T54" fmla="*/ 0 w 242"/>
                <a:gd name="T55" fmla="*/ 0 h 151"/>
                <a:gd name="T56" fmla="*/ 0 w 242"/>
                <a:gd name="T57" fmla="*/ 0 h 151"/>
                <a:gd name="T58" fmla="*/ 0 w 242"/>
                <a:gd name="T59" fmla="*/ 0 h 151"/>
                <a:gd name="T60" fmla="*/ 0 w 242"/>
                <a:gd name="T61" fmla="*/ 0 h 151"/>
                <a:gd name="T62" fmla="*/ 0 w 242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2"/>
                <a:gd name="T97" fmla="*/ 0 h 151"/>
                <a:gd name="T98" fmla="*/ 242 w 242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2" h="151">
                  <a:moveTo>
                    <a:pt x="2" y="0"/>
                  </a:moveTo>
                  <a:lnTo>
                    <a:pt x="2" y="0"/>
                  </a:ln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41" name="Freeform 177">
              <a:extLst>
                <a:ext uri="{FF2B5EF4-FFF2-40B4-BE49-F238E27FC236}">
                  <a16:creationId xmlns:a16="http://schemas.microsoft.com/office/drawing/2014/main" id="{8CDC60D8-D69D-4CD8-8E81-BE0F67C4A75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8" y="1631"/>
              <a:ext cx="16" cy="39"/>
            </a:xfrm>
            <a:custGeom>
              <a:avLst/>
              <a:gdLst>
                <a:gd name="T0" fmla="*/ 0 w 43"/>
                <a:gd name="T1" fmla="*/ 0 h 166"/>
                <a:gd name="T2" fmla="*/ 0 w 43"/>
                <a:gd name="T3" fmla="*/ 0 h 166"/>
                <a:gd name="T4" fmla="*/ 0 w 43"/>
                <a:gd name="T5" fmla="*/ 0 h 166"/>
                <a:gd name="T6" fmla="*/ 0 w 43"/>
                <a:gd name="T7" fmla="*/ 0 h 166"/>
                <a:gd name="T8" fmla="*/ 0 w 43"/>
                <a:gd name="T9" fmla="*/ 0 h 166"/>
                <a:gd name="T10" fmla="*/ 0 w 43"/>
                <a:gd name="T11" fmla="*/ 0 h 166"/>
                <a:gd name="T12" fmla="*/ 0 w 43"/>
                <a:gd name="T13" fmla="*/ 0 h 166"/>
                <a:gd name="T14" fmla="*/ 0 w 43"/>
                <a:gd name="T15" fmla="*/ 0 h 166"/>
                <a:gd name="T16" fmla="*/ 0 w 43"/>
                <a:gd name="T17" fmla="*/ 0 h 166"/>
                <a:gd name="T18" fmla="*/ 0 w 43"/>
                <a:gd name="T19" fmla="*/ 0 h 166"/>
                <a:gd name="T20" fmla="*/ 0 w 43"/>
                <a:gd name="T21" fmla="*/ 0 h 166"/>
                <a:gd name="T22" fmla="*/ 0 w 43"/>
                <a:gd name="T23" fmla="*/ 0 h 166"/>
                <a:gd name="T24" fmla="*/ 0 w 43"/>
                <a:gd name="T25" fmla="*/ 0 h 166"/>
                <a:gd name="T26" fmla="*/ 0 w 43"/>
                <a:gd name="T27" fmla="*/ 0 h 166"/>
                <a:gd name="T28" fmla="*/ 0 w 43"/>
                <a:gd name="T29" fmla="*/ 0 h 166"/>
                <a:gd name="T30" fmla="*/ 0 w 43"/>
                <a:gd name="T31" fmla="*/ 0 h 166"/>
                <a:gd name="T32" fmla="*/ 0 w 43"/>
                <a:gd name="T33" fmla="*/ 0 h 166"/>
                <a:gd name="T34" fmla="*/ 0 w 43"/>
                <a:gd name="T35" fmla="*/ 0 h 166"/>
                <a:gd name="T36" fmla="*/ 0 w 43"/>
                <a:gd name="T37" fmla="*/ 0 h 166"/>
                <a:gd name="T38" fmla="*/ 0 w 43"/>
                <a:gd name="T39" fmla="*/ 0 h 166"/>
                <a:gd name="T40" fmla="*/ 0 w 43"/>
                <a:gd name="T41" fmla="*/ 0 h 166"/>
                <a:gd name="T42" fmla="*/ 0 w 43"/>
                <a:gd name="T43" fmla="*/ 0 h 166"/>
                <a:gd name="T44" fmla="*/ 0 w 43"/>
                <a:gd name="T45" fmla="*/ 0 h 166"/>
                <a:gd name="T46" fmla="*/ 0 w 43"/>
                <a:gd name="T47" fmla="*/ 0 h 166"/>
                <a:gd name="T48" fmla="*/ 0 w 43"/>
                <a:gd name="T49" fmla="*/ 0 h 1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3"/>
                <a:gd name="T76" fmla="*/ 0 h 166"/>
                <a:gd name="T77" fmla="*/ 43 w 43"/>
                <a:gd name="T78" fmla="*/ 166 h 1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3" h="166">
                  <a:moveTo>
                    <a:pt x="23" y="82"/>
                  </a:move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42" name="Freeform 178">
              <a:extLst>
                <a:ext uri="{FF2B5EF4-FFF2-40B4-BE49-F238E27FC236}">
                  <a16:creationId xmlns:a16="http://schemas.microsoft.com/office/drawing/2014/main" id="{576F6231-E04D-4615-9EDD-4B425F58EA7B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8" y="1631"/>
              <a:ext cx="16" cy="39"/>
            </a:xfrm>
            <a:custGeom>
              <a:avLst/>
              <a:gdLst>
                <a:gd name="T0" fmla="*/ 0 w 43"/>
                <a:gd name="T1" fmla="*/ 0 h 166"/>
                <a:gd name="T2" fmla="*/ 0 w 43"/>
                <a:gd name="T3" fmla="*/ 0 h 166"/>
                <a:gd name="T4" fmla="*/ 0 w 43"/>
                <a:gd name="T5" fmla="*/ 0 h 166"/>
                <a:gd name="T6" fmla="*/ 0 w 43"/>
                <a:gd name="T7" fmla="*/ 0 h 166"/>
                <a:gd name="T8" fmla="*/ 0 w 43"/>
                <a:gd name="T9" fmla="*/ 0 h 166"/>
                <a:gd name="T10" fmla="*/ 0 w 43"/>
                <a:gd name="T11" fmla="*/ 0 h 166"/>
                <a:gd name="T12" fmla="*/ 0 w 43"/>
                <a:gd name="T13" fmla="*/ 0 h 166"/>
                <a:gd name="T14" fmla="*/ 0 w 43"/>
                <a:gd name="T15" fmla="*/ 0 h 166"/>
                <a:gd name="T16" fmla="*/ 0 w 43"/>
                <a:gd name="T17" fmla="*/ 0 h 166"/>
                <a:gd name="T18" fmla="*/ 0 w 43"/>
                <a:gd name="T19" fmla="*/ 0 h 166"/>
                <a:gd name="T20" fmla="*/ 0 w 43"/>
                <a:gd name="T21" fmla="*/ 0 h 166"/>
                <a:gd name="T22" fmla="*/ 0 w 43"/>
                <a:gd name="T23" fmla="*/ 0 h 166"/>
                <a:gd name="T24" fmla="*/ 0 w 43"/>
                <a:gd name="T25" fmla="*/ 0 h 166"/>
                <a:gd name="T26" fmla="*/ 0 w 43"/>
                <a:gd name="T27" fmla="*/ 0 h 166"/>
                <a:gd name="T28" fmla="*/ 0 w 43"/>
                <a:gd name="T29" fmla="*/ 0 h 166"/>
                <a:gd name="T30" fmla="*/ 0 w 43"/>
                <a:gd name="T31" fmla="*/ 0 h 166"/>
                <a:gd name="T32" fmla="*/ 0 w 43"/>
                <a:gd name="T33" fmla="*/ 0 h 166"/>
                <a:gd name="T34" fmla="*/ 0 w 43"/>
                <a:gd name="T35" fmla="*/ 0 h 166"/>
                <a:gd name="T36" fmla="*/ 0 w 43"/>
                <a:gd name="T37" fmla="*/ 0 h 166"/>
                <a:gd name="T38" fmla="*/ 0 w 43"/>
                <a:gd name="T39" fmla="*/ 0 h 166"/>
                <a:gd name="T40" fmla="*/ 0 w 43"/>
                <a:gd name="T41" fmla="*/ 0 h 166"/>
                <a:gd name="T42" fmla="*/ 0 w 43"/>
                <a:gd name="T43" fmla="*/ 0 h 166"/>
                <a:gd name="T44" fmla="*/ 0 w 43"/>
                <a:gd name="T45" fmla="*/ 0 h 166"/>
                <a:gd name="T46" fmla="*/ 0 w 43"/>
                <a:gd name="T47" fmla="*/ 0 h 166"/>
                <a:gd name="T48" fmla="*/ 0 w 43"/>
                <a:gd name="T49" fmla="*/ 0 h 166"/>
                <a:gd name="T50" fmla="*/ 0 w 43"/>
                <a:gd name="T51" fmla="*/ 0 h 166"/>
                <a:gd name="T52" fmla="*/ 0 w 43"/>
                <a:gd name="T53" fmla="*/ 0 h 166"/>
                <a:gd name="T54" fmla="*/ 0 w 43"/>
                <a:gd name="T55" fmla="*/ 0 h 166"/>
                <a:gd name="T56" fmla="*/ 0 w 43"/>
                <a:gd name="T57" fmla="*/ 0 h 166"/>
                <a:gd name="T58" fmla="*/ 0 w 43"/>
                <a:gd name="T59" fmla="*/ 0 h 166"/>
                <a:gd name="T60" fmla="*/ 0 w 43"/>
                <a:gd name="T61" fmla="*/ 0 h 16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3"/>
                <a:gd name="T94" fmla="*/ 0 h 166"/>
                <a:gd name="T95" fmla="*/ 43 w 43"/>
                <a:gd name="T96" fmla="*/ 166 h 16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3" h="166">
                  <a:moveTo>
                    <a:pt x="23" y="82"/>
                  </a:moveTo>
                  <a:lnTo>
                    <a:pt x="23" y="82"/>
                  </a:ln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43" name="Freeform 179">
              <a:extLst>
                <a:ext uri="{FF2B5EF4-FFF2-40B4-BE49-F238E27FC236}">
                  <a16:creationId xmlns:a16="http://schemas.microsoft.com/office/drawing/2014/main" id="{A8DA483F-469D-4C9E-9DCC-B88F38D55D8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9" y="1625"/>
              <a:ext cx="21" cy="40"/>
            </a:xfrm>
            <a:custGeom>
              <a:avLst/>
              <a:gdLst>
                <a:gd name="T0" fmla="*/ 0 w 61"/>
                <a:gd name="T1" fmla="*/ 0 h 171"/>
                <a:gd name="T2" fmla="*/ 0 w 61"/>
                <a:gd name="T3" fmla="*/ 0 h 171"/>
                <a:gd name="T4" fmla="*/ 0 w 61"/>
                <a:gd name="T5" fmla="*/ 0 h 171"/>
                <a:gd name="T6" fmla="*/ 0 w 61"/>
                <a:gd name="T7" fmla="*/ 0 h 171"/>
                <a:gd name="T8" fmla="*/ 0 w 61"/>
                <a:gd name="T9" fmla="*/ 0 h 171"/>
                <a:gd name="T10" fmla="*/ 0 w 61"/>
                <a:gd name="T11" fmla="*/ 0 h 171"/>
                <a:gd name="T12" fmla="*/ 0 w 61"/>
                <a:gd name="T13" fmla="*/ 0 h 171"/>
                <a:gd name="T14" fmla="*/ 0 w 61"/>
                <a:gd name="T15" fmla="*/ 0 h 171"/>
                <a:gd name="T16" fmla="*/ 0 w 61"/>
                <a:gd name="T17" fmla="*/ 0 h 171"/>
                <a:gd name="T18" fmla="*/ 0 w 61"/>
                <a:gd name="T19" fmla="*/ 0 h 171"/>
                <a:gd name="T20" fmla="*/ 0 w 61"/>
                <a:gd name="T21" fmla="*/ 0 h 171"/>
                <a:gd name="T22" fmla="*/ 0 w 61"/>
                <a:gd name="T23" fmla="*/ 0 h 171"/>
                <a:gd name="T24" fmla="*/ 0 w 61"/>
                <a:gd name="T25" fmla="*/ 0 h 171"/>
                <a:gd name="T26" fmla="*/ 0 w 61"/>
                <a:gd name="T27" fmla="*/ 0 h 171"/>
                <a:gd name="T28" fmla="*/ 0 w 61"/>
                <a:gd name="T29" fmla="*/ 0 h 171"/>
                <a:gd name="T30" fmla="*/ 0 w 61"/>
                <a:gd name="T31" fmla="*/ 0 h 171"/>
                <a:gd name="T32" fmla="*/ 0 w 61"/>
                <a:gd name="T33" fmla="*/ 0 h 171"/>
                <a:gd name="T34" fmla="*/ 0 w 61"/>
                <a:gd name="T35" fmla="*/ 0 h 171"/>
                <a:gd name="T36" fmla="*/ 0 w 61"/>
                <a:gd name="T37" fmla="*/ 0 h 171"/>
                <a:gd name="T38" fmla="*/ 0 w 61"/>
                <a:gd name="T39" fmla="*/ 0 h 171"/>
                <a:gd name="T40" fmla="*/ 0 w 61"/>
                <a:gd name="T41" fmla="*/ 0 h 17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1"/>
                <a:gd name="T64" fmla="*/ 0 h 171"/>
                <a:gd name="T65" fmla="*/ 61 w 61"/>
                <a:gd name="T66" fmla="*/ 171 h 17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1" h="171">
                  <a:moveTo>
                    <a:pt x="0" y="167"/>
                  </a:move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44" name="Freeform 180">
              <a:extLst>
                <a:ext uri="{FF2B5EF4-FFF2-40B4-BE49-F238E27FC236}">
                  <a16:creationId xmlns:a16="http://schemas.microsoft.com/office/drawing/2014/main" id="{02186F1C-6C5D-432D-B385-DA509C697CB5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9" y="1625"/>
              <a:ext cx="21" cy="40"/>
            </a:xfrm>
            <a:custGeom>
              <a:avLst/>
              <a:gdLst>
                <a:gd name="T0" fmla="*/ 0 w 61"/>
                <a:gd name="T1" fmla="*/ 0 h 171"/>
                <a:gd name="T2" fmla="*/ 0 w 61"/>
                <a:gd name="T3" fmla="*/ 0 h 171"/>
                <a:gd name="T4" fmla="*/ 0 w 61"/>
                <a:gd name="T5" fmla="*/ 0 h 171"/>
                <a:gd name="T6" fmla="*/ 0 w 61"/>
                <a:gd name="T7" fmla="*/ 0 h 171"/>
                <a:gd name="T8" fmla="*/ 0 w 61"/>
                <a:gd name="T9" fmla="*/ 0 h 171"/>
                <a:gd name="T10" fmla="*/ 0 w 61"/>
                <a:gd name="T11" fmla="*/ 0 h 171"/>
                <a:gd name="T12" fmla="*/ 0 w 61"/>
                <a:gd name="T13" fmla="*/ 0 h 171"/>
                <a:gd name="T14" fmla="*/ 0 w 61"/>
                <a:gd name="T15" fmla="*/ 0 h 171"/>
                <a:gd name="T16" fmla="*/ 0 w 61"/>
                <a:gd name="T17" fmla="*/ 0 h 171"/>
                <a:gd name="T18" fmla="*/ 0 w 61"/>
                <a:gd name="T19" fmla="*/ 0 h 171"/>
                <a:gd name="T20" fmla="*/ 0 w 61"/>
                <a:gd name="T21" fmla="*/ 0 h 171"/>
                <a:gd name="T22" fmla="*/ 0 w 61"/>
                <a:gd name="T23" fmla="*/ 0 h 171"/>
                <a:gd name="T24" fmla="*/ 0 w 61"/>
                <a:gd name="T25" fmla="*/ 0 h 171"/>
                <a:gd name="T26" fmla="*/ 0 w 61"/>
                <a:gd name="T27" fmla="*/ 0 h 171"/>
                <a:gd name="T28" fmla="*/ 0 w 61"/>
                <a:gd name="T29" fmla="*/ 0 h 171"/>
                <a:gd name="T30" fmla="*/ 0 w 61"/>
                <a:gd name="T31" fmla="*/ 0 h 171"/>
                <a:gd name="T32" fmla="*/ 0 w 61"/>
                <a:gd name="T33" fmla="*/ 0 h 171"/>
                <a:gd name="T34" fmla="*/ 0 w 61"/>
                <a:gd name="T35" fmla="*/ 0 h 171"/>
                <a:gd name="T36" fmla="*/ 0 w 61"/>
                <a:gd name="T37" fmla="*/ 0 h 171"/>
                <a:gd name="T38" fmla="*/ 0 w 61"/>
                <a:gd name="T39" fmla="*/ 0 h 171"/>
                <a:gd name="T40" fmla="*/ 0 w 61"/>
                <a:gd name="T41" fmla="*/ 0 h 171"/>
                <a:gd name="T42" fmla="*/ 0 w 61"/>
                <a:gd name="T43" fmla="*/ 0 h 171"/>
                <a:gd name="T44" fmla="*/ 0 w 61"/>
                <a:gd name="T45" fmla="*/ 0 h 171"/>
                <a:gd name="T46" fmla="*/ 0 w 61"/>
                <a:gd name="T47" fmla="*/ 0 h 171"/>
                <a:gd name="T48" fmla="*/ 0 w 61"/>
                <a:gd name="T49" fmla="*/ 0 h 1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1"/>
                <a:gd name="T76" fmla="*/ 0 h 171"/>
                <a:gd name="T77" fmla="*/ 61 w 61"/>
                <a:gd name="T78" fmla="*/ 171 h 1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1" h="171">
                  <a:moveTo>
                    <a:pt x="0" y="167"/>
                  </a:moveTo>
                  <a:lnTo>
                    <a:pt x="0" y="167"/>
                  </a:ln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45" name="Freeform 181">
              <a:extLst>
                <a:ext uri="{FF2B5EF4-FFF2-40B4-BE49-F238E27FC236}">
                  <a16:creationId xmlns:a16="http://schemas.microsoft.com/office/drawing/2014/main" id="{AD15CCAD-7574-4F5A-BC2B-F61BB536E207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9" y="1644"/>
              <a:ext cx="7" cy="15"/>
            </a:xfrm>
            <a:custGeom>
              <a:avLst/>
              <a:gdLst>
                <a:gd name="T0" fmla="*/ 0 w 22"/>
                <a:gd name="T1" fmla="*/ 0 h 63"/>
                <a:gd name="T2" fmla="*/ 0 w 22"/>
                <a:gd name="T3" fmla="*/ 0 h 63"/>
                <a:gd name="T4" fmla="*/ 0 w 22"/>
                <a:gd name="T5" fmla="*/ 0 h 63"/>
                <a:gd name="T6" fmla="*/ 0 w 22"/>
                <a:gd name="T7" fmla="*/ 0 h 63"/>
                <a:gd name="T8" fmla="*/ 0 w 22"/>
                <a:gd name="T9" fmla="*/ 0 h 63"/>
                <a:gd name="T10" fmla="*/ 0 w 22"/>
                <a:gd name="T11" fmla="*/ 0 h 63"/>
                <a:gd name="T12" fmla="*/ 0 w 22"/>
                <a:gd name="T13" fmla="*/ 0 h 63"/>
                <a:gd name="T14" fmla="*/ 0 w 22"/>
                <a:gd name="T15" fmla="*/ 0 h 63"/>
                <a:gd name="T16" fmla="*/ 0 w 22"/>
                <a:gd name="T17" fmla="*/ 0 h 63"/>
                <a:gd name="T18" fmla="*/ 0 w 22"/>
                <a:gd name="T19" fmla="*/ 0 h 63"/>
                <a:gd name="T20" fmla="*/ 0 w 22"/>
                <a:gd name="T21" fmla="*/ 0 h 63"/>
                <a:gd name="T22" fmla="*/ 0 w 22"/>
                <a:gd name="T23" fmla="*/ 0 h 63"/>
                <a:gd name="T24" fmla="*/ 0 w 22"/>
                <a:gd name="T25" fmla="*/ 0 h 63"/>
                <a:gd name="T26" fmla="*/ 0 w 22"/>
                <a:gd name="T27" fmla="*/ 0 h 63"/>
                <a:gd name="T28" fmla="*/ 0 w 22"/>
                <a:gd name="T29" fmla="*/ 0 h 63"/>
                <a:gd name="T30" fmla="*/ 0 w 22"/>
                <a:gd name="T31" fmla="*/ 0 h 63"/>
                <a:gd name="T32" fmla="*/ 0 w 22"/>
                <a:gd name="T33" fmla="*/ 0 h 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2"/>
                <a:gd name="T52" fmla="*/ 0 h 63"/>
                <a:gd name="T53" fmla="*/ 22 w 22"/>
                <a:gd name="T54" fmla="*/ 63 h 6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2" h="63">
                  <a:moveTo>
                    <a:pt x="0" y="62"/>
                  </a:move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46" name="Freeform 182">
              <a:extLst>
                <a:ext uri="{FF2B5EF4-FFF2-40B4-BE49-F238E27FC236}">
                  <a16:creationId xmlns:a16="http://schemas.microsoft.com/office/drawing/2014/main" id="{BB81DFA3-5D14-4E60-A239-76DFB4F5E544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9" y="1644"/>
              <a:ext cx="7" cy="15"/>
            </a:xfrm>
            <a:custGeom>
              <a:avLst/>
              <a:gdLst>
                <a:gd name="T0" fmla="*/ 0 w 22"/>
                <a:gd name="T1" fmla="*/ 0 h 63"/>
                <a:gd name="T2" fmla="*/ 0 w 22"/>
                <a:gd name="T3" fmla="*/ 0 h 63"/>
                <a:gd name="T4" fmla="*/ 0 w 22"/>
                <a:gd name="T5" fmla="*/ 0 h 63"/>
                <a:gd name="T6" fmla="*/ 0 w 22"/>
                <a:gd name="T7" fmla="*/ 0 h 63"/>
                <a:gd name="T8" fmla="*/ 0 w 22"/>
                <a:gd name="T9" fmla="*/ 0 h 63"/>
                <a:gd name="T10" fmla="*/ 0 w 22"/>
                <a:gd name="T11" fmla="*/ 0 h 63"/>
                <a:gd name="T12" fmla="*/ 0 w 22"/>
                <a:gd name="T13" fmla="*/ 0 h 63"/>
                <a:gd name="T14" fmla="*/ 0 w 22"/>
                <a:gd name="T15" fmla="*/ 0 h 63"/>
                <a:gd name="T16" fmla="*/ 0 w 22"/>
                <a:gd name="T17" fmla="*/ 0 h 63"/>
                <a:gd name="T18" fmla="*/ 0 w 22"/>
                <a:gd name="T19" fmla="*/ 0 h 63"/>
                <a:gd name="T20" fmla="*/ 0 w 22"/>
                <a:gd name="T21" fmla="*/ 0 h 63"/>
                <a:gd name="T22" fmla="*/ 0 w 22"/>
                <a:gd name="T23" fmla="*/ 0 h 63"/>
                <a:gd name="T24" fmla="*/ 0 w 22"/>
                <a:gd name="T25" fmla="*/ 0 h 63"/>
                <a:gd name="T26" fmla="*/ 0 w 22"/>
                <a:gd name="T27" fmla="*/ 0 h 63"/>
                <a:gd name="T28" fmla="*/ 0 w 22"/>
                <a:gd name="T29" fmla="*/ 0 h 63"/>
                <a:gd name="T30" fmla="*/ 0 w 22"/>
                <a:gd name="T31" fmla="*/ 0 h 63"/>
                <a:gd name="T32" fmla="*/ 0 w 22"/>
                <a:gd name="T33" fmla="*/ 0 h 63"/>
                <a:gd name="T34" fmla="*/ 0 w 22"/>
                <a:gd name="T35" fmla="*/ 0 h 63"/>
                <a:gd name="T36" fmla="*/ 0 w 22"/>
                <a:gd name="T37" fmla="*/ 0 h 63"/>
                <a:gd name="T38" fmla="*/ 0 w 22"/>
                <a:gd name="T39" fmla="*/ 0 h 63"/>
                <a:gd name="T40" fmla="*/ 0 w 22"/>
                <a:gd name="T41" fmla="*/ 0 h 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"/>
                <a:gd name="T64" fmla="*/ 0 h 63"/>
                <a:gd name="T65" fmla="*/ 22 w 22"/>
                <a:gd name="T66" fmla="*/ 63 h 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" h="63">
                  <a:moveTo>
                    <a:pt x="0" y="62"/>
                  </a:moveTo>
                  <a:lnTo>
                    <a:pt x="0" y="62"/>
                  </a:ln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47" name="Freeform 183">
              <a:extLst>
                <a:ext uri="{FF2B5EF4-FFF2-40B4-BE49-F238E27FC236}">
                  <a16:creationId xmlns:a16="http://schemas.microsoft.com/office/drawing/2014/main" id="{C9E9C3E8-3C89-4681-BAF6-1D76C9A3DD03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72" y="1526"/>
              <a:ext cx="36" cy="29"/>
            </a:xfrm>
            <a:custGeom>
              <a:avLst/>
              <a:gdLst>
                <a:gd name="T0" fmla="*/ 0 w 107"/>
                <a:gd name="T1" fmla="*/ 0 h 115"/>
                <a:gd name="T2" fmla="*/ 0 w 107"/>
                <a:gd name="T3" fmla="*/ 0 h 115"/>
                <a:gd name="T4" fmla="*/ 0 w 107"/>
                <a:gd name="T5" fmla="*/ 0 h 115"/>
                <a:gd name="T6" fmla="*/ 0 w 107"/>
                <a:gd name="T7" fmla="*/ 0 h 115"/>
                <a:gd name="T8" fmla="*/ 0 w 107"/>
                <a:gd name="T9" fmla="*/ 0 h 115"/>
                <a:gd name="T10" fmla="*/ 0 w 107"/>
                <a:gd name="T11" fmla="*/ 0 h 115"/>
                <a:gd name="T12" fmla="*/ 0 w 107"/>
                <a:gd name="T13" fmla="*/ 0 h 115"/>
                <a:gd name="T14" fmla="*/ 0 w 107"/>
                <a:gd name="T15" fmla="*/ 0 h 115"/>
                <a:gd name="T16" fmla="*/ 0 w 107"/>
                <a:gd name="T17" fmla="*/ 0 h 115"/>
                <a:gd name="T18" fmla="*/ 0 w 107"/>
                <a:gd name="T19" fmla="*/ 0 h 115"/>
                <a:gd name="T20" fmla="*/ 0 w 107"/>
                <a:gd name="T21" fmla="*/ 0 h 115"/>
                <a:gd name="T22" fmla="*/ 0 w 107"/>
                <a:gd name="T23" fmla="*/ 0 h 115"/>
                <a:gd name="T24" fmla="*/ 0 w 107"/>
                <a:gd name="T25" fmla="*/ 0 h 115"/>
                <a:gd name="T26" fmla="*/ 0 w 107"/>
                <a:gd name="T27" fmla="*/ 0 h 115"/>
                <a:gd name="T28" fmla="*/ 0 w 107"/>
                <a:gd name="T29" fmla="*/ 0 h 115"/>
                <a:gd name="T30" fmla="*/ 0 w 107"/>
                <a:gd name="T31" fmla="*/ 0 h 115"/>
                <a:gd name="T32" fmla="*/ 0 w 107"/>
                <a:gd name="T33" fmla="*/ 0 h 115"/>
                <a:gd name="T34" fmla="*/ 0 w 107"/>
                <a:gd name="T35" fmla="*/ 0 h 115"/>
                <a:gd name="T36" fmla="*/ 0 w 107"/>
                <a:gd name="T37" fmla="*/ 0 h 115"/>
                <a:gd name="T38" fmla="*/ 0 w 107"/>
                <a:gd name="T39" fmla="*/ 0 h 115"/>
                <a:gd name="T40" fmla="*/ 0 w 107"/>
                <a:gd name="T41" fmla="*/ 0 h 115"/>
                <a:gd name="T42" fmla="*/ 0 w 107"/>
                <a:gd name="T43" fmla="*/ 0 h 115"/>
                <a:gd name="T44" fmla="*/ 0 w 107"/>
                <a:gd name="T45" fmla="*/ 0 h 115"/>
                <a:gd name="T46" fmla="*/ 0 w 107"/>
                <a:gd name="T47" fmla="*/ 0 h 115"/>
                <a:gd name="T48" fmla="*/ 0 w 107"/>
                <a:gd name="T49" fmla="*/ 0 h 11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7"/>
                <a:gd name="T76" fmla="*/ 0 h 115"/>
                <a:gd name="T77" fmla="*/ 107 w 107"/>
                <a:gd name="T78" fmla="*/ 115 h 11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7" h="115">
                  <a:moveTo>
                    <a:pt x="16" y="107"/>
                  </a:move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  <a:close/>
                </a:path>
              </a:pathLst>
            </a:custGeom>
            <a:solidFill>
              <a:srgbClr val="B2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48" name="Freeform 184">
              <a:extLst>
                <a:ext uri="{FF2B5EF4-FFF2-40B4-BE49-F238E27FC236}">
                  <a16:creationId xmlns:a16="http://schemas.microsoft.com/office/drawing/2014/main" id="{F4FB0B29-D76A-4CDF-9FC6-30F4121854A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72" y="1526"/>
              <a:ext cx="36" cy="29"/>
            </a:xfrm>
            <a:custGeom>
              <a:avLst/>
              <a:gdLst>
                <a:gd name="T0" fmla="*/ 0 w 107"/>
                <a:gd name="T1" fmla="*/ 0 h 115"/>
                <a:gd name="T2" fmla="*/ 0 w 107"/>
                <a:gd name="T3" fmla="*/ 0 h 115"/>
                <a:gd name="T4" fmla="*/ 0 w 107"/>
                <a:gd name="T5" fmla="*/ 0 h 115"/>
                <a:gd name="T6" fmla="*/ 0 w 107"/>
                <a:gd name="T7" fmla="*/ 0 h 115"/>
                <a:gd name="T8" fmla="*/ 0 w 107"/>
                <a:gd name="T9" fmla="*/ 0 h 115"/>
                <a:gd name="T10" fmla="*/ 0 w 107"/>
                <a:gd name="T11" fmla="*/ 0 h 115"/>
                <a:gd name="T12" fmla="*/ 0 w 107"/>
                <a:gd name="T13" fmla="*/ 0 h 115"/>
                <a:gd name="T14" fmla="*/ 0 w 107"/>
                <a:gd name="T15" fmla="*/ 0 h 115"/>
                <a:gd name="T16" fmla="*/ 0 w 107"/>
                <a:gd name="T17" fmla="*/ 0 h 115"/>
                <a:gd name="T18" fmla="*/ 0 w 107"/>
                <a:gd name="T19" fmla="*/ 0 h 115"/>
                <a:gd name="T20" fmla="*/ 0 w 107"/>
                <a:gd name="T21" fmla="*/ 0 h 115"/>
                <a:gd name="T22" fmla="*/ 0 w 107"/>
                <a:gd name="T23" fmla="*/ 0 h 115"/>
                <a:gd name="T24" fmla="*/ 0 w 107"/>
                <a:gd name="T25" fmla="*/ 0 h 115"/>
                <a:gd name="T26" fmla="*/ 0 w 107"/>
                <a:gd name="T27" fmla="*/ 0 h 115"/>
                <a:gd name="T28" fmla="*/ 0 w 107"/>
                <a:gd name="T29" fmla="*/ 0 h 115"/>
                <a:gd name="T30" fmla="*/ 0 w 107"/>
                <a:gd name="T31" fmla="*/ 0 h 115"/>
                <a:gd name="T32" fmla="*/ 0 w 107"/>
                <a:gd name="T33" fmla="*/ 0 h 115"/>
                <a:gd name="T34" fmla="*/ 0 w 107"/>
                <a:gd name="T35" fmla="*/ 0 h 115"/>
                <a:gd name="T36" fmla="*/ 0 w 107"/>
                <a:gd name="T37" fmla="*/ 0 h 115"/>
                <a:gd name="T38" fmla="*/ 0 w 107"/>
                <a:gd name="T39" fmla="*/ 0 h 115"/>
                <a:gd name="T40" fmla="*/ 0 w 107"/>
                <a:gd name="T41" fmla="*/ 0 h 115"/>
                <a:gd name="T42" fmla="*/ 0 w 107"/>
                <a:gd name="T43" fmla="*/ 0 h 115"/>
                <a:gd name="T44" fmla="*/ 0 w 107"/>
                <a:gd name="T45" fmla="*/ 0 h 115"/>
                <a:gd name="T46" fmla="*/ 0 w 107"/>
                <a:gd name="T47" fmla="*/ 0 h 115"/>
                <a:gd name="T48" fmla="*/ 0 w 107"/>
                <a:gd name="T49" fmla="*/ 0 h 115"/>
                <a:gd name="T50" fmla="*/ 0 w 107"/>
                <a:gd name="T51" fmla="*/ 0 h 115"/>
                <a:gd name="T52" fmla="*/ 0 w 107"/>
                <a:gd name="T53" fmla="*/ 0 h 115"/>
                <a:gd name="T54" fmla="*/ 0 w 107"/>
                <a:gd name="T55" fmla="*/ 0 h 115"/>
                <a:gd name="T56" fmla="*/ 0 w 107"/>
                <a:gd name="T57" fmla="*/ 0 h 11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7"/>
                <a:gd name="T88" fmla="*/ 0 h 115"/>
                <a:gd name="T89" fmla="*/ 107 w 107"/>
                <a:gd name="T90" fmla="*/ 115 h 11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7" h="115">
                  <a:moveTo>
                    <a:pt x="16" y="107"/>
                  </a:moveTo>
                  <a:lnTo>
                    <a:pt x="16" y="107"/>
                  </a:ln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49" name="Freeform 185">
              <a:extLst>
                <a:ext uri="{FF2B5EF4-FFF2-40B4-BE49-F238E27FC236}">
                  <a16:creationId xmlns:a16="http://schemas.microsoft.com/office/drawing/2014/main" id="{512DCC85-C780-443F-BE10-1EA884AFDF81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4" y="1638"/>
              <a:ext cx="48" cy="55"/>
            </a:xfrm>
            <a:custGeom>
              <a:avLst/>
              <a:gdLst>
                <a:gd name="T0" fmla="*/ 0 w 139"/>
                <a:gd name="T1" fmla="*/ 0 h 223"/>
                <a:gd name="T2" fmla="*/ 0 w 139"/>
                <a:gd name="T3" fmla="*/ 0 h 223"/>
                <a:gd name="T4" fmla="*/ 0 w 139"/>
                <a:gd name="T5" fmla="*/ 0 h 223"/>
                <a:gd name="T6" fmla="*/ 0 w 139"/>
                <a:gd name="T7" fmla="*/ 0 h 223"/>
                <a:gd name="T8" fmla="*/ 0 w 139"/>
                <a:gd name="T9" fmla="*/ 0 h 223"/>
                <a:gd name="T10" fmla="*/ 0 w 139"/>
                <a:gd name="T11" fmla="*/ 0 h 223"/>
                <a:gd name="T12" fmla="*/ 0 w 139"/>
                <a:gd name="T13" fmla="*/ 0 h 223"/>
                <a:gd name="T14" fmla="*/ 0 w 139"/>
                <a:gd name="T15" fmla="*/ 0 h 223"/>
                <a:gd name="T16" fmla="*/ 0 w 139"/>
                <a:gd name="T17" fmla="*/ 0 h 223"/>
                <a:gd name="T18" fmla="*/ 0 w 139"/>
                <a:gd name="T19" fmla="*/ 0 h 223"/>
                <a:gd name="T20" fmla="*/ 0 w 139"/>
                <a:gd name="T21" fmla="*/ 0 h 223"/>
                <a:gd name="T22" fmla="*/ 0 w 139"/>
                <a:gd name="T23" fmla="*/ 0 h 223"/>
                <a:gd name="T24" fmla="*/ 0 w 139"/>
                <a:gd name="T25" fmla="*/ 0 h 223"/>
                <a:gd name="T26" fmla="*/ 0 w 139"/>
                <a:gd name="T27" fmla="*/ 0 h 223"/>
                <a:gd name="T28" fmla="*/ 0 w 139"/>
                <a:gd name="T29" fmla="*/ 0 h 223"/>
                <a:gd name="T30" fmla="*/ 0 w 139"/>
                <a:gd name="T31" fmla="*/ 0 h 223"/>
                <a:gd name="T32" fmla="*/ 0 w 139"/>
                <a:gd name="T33" fmla="*/ 0 h 223"/>
                <a:gd name="T34" fmla="*/ 0 w 139"/>
                <a:gd name="T35" fmla="*/ 0 h 223"/>
                <a:gd name="T36" fmla="*/ 0 w 139"/>
                <a:gd name="T37" fmla="*/ 0 h 223"/>
                <a:gd name="T38" fmla="*/ 0 w 139"/>
                <a:gd name="T39" fmla="*/ 0 h 223"/>
                <a:gd name="T40" fmla="*/ 0 w 139"/>
                <a:gd name="T41" fmla="*/ 0 h 223"/>
                <a:gd name="T42" fmla="*/ 0 w 139"/>
                <a:gd name="T43" fmla="*/ 0 h 223"/>
                <a:gd name="T44" fmla="*/ 0 w 139"/>
                <a:gd name="T45" fmla="*/ 0 h 223"/>
                <a:gd name="T46" fmla="*/ 0 w 139"/>
                <a:gd name="T47" fmla="*/ 0 h 223"/>
                <a:gd name="T48" fmla="*/ 0 w 139"/>
                <a:gd name="T49" fmla="*/ 0 h 223"/>
                <a:gd name="T50" fmla="*/ 0 w 139"/>
                <a:gd name="T51" fmla="*/ 0 h 223"/>
                <a:gd name="T52" fmla="*/ 0 w 139"/>
                <a:gd name="T53" fmla="*/ 0 h 223"/>
                <a:gd name="T54" fmla="*/ 0 w 139"/>
                <a:gd name="T55" fmla="*/ 0 h 223"/>
                <a:gd name="T56" fmla="*/ 0 w 139"/>
                <a:gd name="T57" fmla="*/ 0 h 223"/>
                <a:gd name="T58" fmla="*/ 0 w 139"/>
                <a:gd name="T59" fmla="*/ 0 h 223"/>
                <a:gd name="T60" fmla="*/ 0 w 139"/>
                <a:gd name="T61" fmla="*/ 0 h 223"/>
                <a:gd name="T62" fmla="*/ 0 w 139"/>
                <a:gd name="T63" fmla="*/ 0 h 223"/>
                <a:gd name="T64" fmla="*/ 0 w 139"/>
                <a:gd name="T65" fmla="*/ 0 h 223"/>
                <a:gd name="T66" fmla="*/ 0 w 139"/>
                <a:gd name="T67" fmla="*/ 0 h 223"/>
                <a:gd name="T68" fmla="*/ 0 w 139"/>
                <a:gd name="T69" fmla="*/ 0 h 223"/>
                <a:gd name="T70" fmla="*/ 0 w 139"/>
                <a:gd name="T71" fmla="*/ 0 h 223"/>
                <a:gd name="T72" fmla="*/ 0 w 139"/>
                <a:gd name="T73" fmla="*/ 0 h 223"/>
                <a:gd name="T74" fmla="*/ 0 w 139"/>
                <a:gd name="T75" fmla="*/ 0 h 223"/>
                <a:gd name="T76" fmla="*/ 0 w 139"/>
                <a:gd name="T77" fmla="*/ 0 h 223"/>
                <a:gd name="T78" fmla="*/ 0 w 139"/>
                <a:gd name="T79" fmla="*/ 0 h 223"/>
                <a:gd name="T80" fmla="*/ 0 w 139"/>
                <a:gd name="T81" fmla="*/ 0 h 223"/>
                <a:gd name="T82" fmla="*/ 0 w 139"/>
                <a:gd name="T83" fmla="*/ 0 h 223"/>
                <a:gd name="T84" fmla="*/ 0 w 139"/>
                <a:gd name="T85" fmla="*/ 0 h 223"/>
                <a:gd name="T86" fmla="*/ 0 w 139"/>
                <a:gd name="T87" fmla="*/ 0 h 223"/>
                <a:gd name="T88" fmla="*/ 0 w 139"/>
                <a:gd name="T89" fmla="*/ 0 h 223"/>
                <a:gd name="T90" fmla="*/ 0 w 139"/>
                <a:gd name="T91" fmla="*/ 0 h 223"/>
                <a:gd name="T92" fmla="*/ 0 w 139"/>
                <a:gd name="T93" fmla="*/ 0 h 223"/>
                <a:gd name="T94" fmla="*/ 0 w 139"/>
                <a:gd name="T95" fmla="*/ 0 h 223"/>
                <a:gd name="T96" fmla="*/ 0 w 139"/>
                <a:gd name="T97" fmla="*/ 0 h 223"/>
                <a:gd name="T98" fmla="*/ 0 w 139"/>
                <a:gd name="T99" fmla="*/ 0 h 223"/>
                <a:gd name="T100" fmla="*/ 0 w 139"/>
                <a:gd name="T101" fmla="*/ 0 h 223"/>
                <a:gd name="T102" fmla="*/ 0 w 139"/>
                <a:gd name="T103" fmla="*/ 0 h 223"/>
                <a:gd name="T104" fmla="*/ 0 w 139"/>
                <a:gd name="T105" fmla="*/ 0 h 223"/>
                <a:gd name="T106" fmla="*/ 0 w 139"/>
                <a:gd name="T107" fmla="*/ 0 h 223"/>
                <a:gd name="T108" fmla="*/ 0 w 139"/>
                <a:gd name="T109" fmla="*/ 0 h 223"/>
                <a:gd name="T110" fmla="*/ 0 w 139"/>
                <a:gd name="T111" fmla="*/ 0 h 223"/>
                <a:gd name="T112" fmla="*/ 0 w 139"/>
                <a:gd name="T113" fmla="*/ 0 h 223"/>
                <a:gd name="T114" fmla="*/ 0 w 139"/>
                <a:gd name="T115" fmla="*/ 0 h 2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9"/>
                <a:gd name="T175" fmla="*/ 0 h 223"/>
                <a:gd name="T176" fmla="*/ 139 w 139"/>
                <a:gd name="T177" fmla="*/ 223 h 2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9" h="223">
                  <a:moveTo>
                    <a:pt x="68" y="69"/>
                  </a:move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662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50" name="Freeform 186">
              <a:extLst>
                <a:ext uri="{FF2B5EF4-FFF2-40B4-BE49-F238E27FC236}">
                  <a16:creationId xmlns:a16="http://schemas.microsoft.com/office/drawing/2014/main" id="{2472D177-A641-4069-A068-55015F72338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4" y="1638"/>
              <a:ext cx="48" cy="55"/>
            </a:xfrm>
            <a:custGeom>
              <a:avLst/>
              <a:gdLst>
                <a:gd name="T0" fmla="*/ 0 w 139"/>
                <a:gd name="T1" fmla="*/ 0 h 223"/>
                <a:gd name="T2" fmla="*/ 0 w 139"/>
                <a:gd name="T3" fmla="*/ 0 h 223"/>
                <a:gd name="T4" fmla="*/ 0 w 139"/>
                <a:gd name="T5" fmla="*/ 0 h 223"/>
                <a:gd name="T6" fmla="*/ 0 w 139"/>
                <a:gd name="T7" fmla="*/ 0 h 223"/>
                <a:gd name="T8" fmla="*/ 0 w 139"/>
                <a:gd name="T9" fmla="*/ 0 h 223"/>
                <a:gd name="T10" fmla="*/ 0 w 139"/>
                <a:gd name="T11" fmla="*/ 0 h 223"/>
                <a:gd name="T12" fmla="*/ 0 w 139"/>
                <a:gd name="T13" fmla="*/ 0 h 223"/>
                <a:gd name="T14" fmla="*/ 0 w 139"/>
                <a:gd name="T15" fmla="*/ 0 h 223"/>
                <a:gd name="T16" fmla="*/ 0 w 139"/>
                <a:gd name="T17" fmla="*/ 0 h 223"/>
                <a:gd name="T18" fmla="*/ 0 w 139"/>
                <a:gd name="T19" fmla="*/ 0 h 223"/>
                <a:gd name="T20" fmla="*/ 0 w 139"/>
                <a:gd name="T21" fmla="*/ 0 h 223"/>
                <a:gd name="T22" fmla="*/ 0 w 139"/>
                <a:gd name="T23" fmla="*/ 0 h 223"/>
                <a:gd name="T24" fmla="*/ 0 w 139"/>
                <a:gd name="T25" fmla="*/ 0 h 223"/>
                <a:gd name="T26" fmla="*/ 0 w 139"/>
                <a:gd name="T27" fmla="*/ 0 h 223"/>
                <a:gd name="T28" fmla="*/ 0 w 139"/>
                <a:gd name="T29" fmla="*/ 0 h 223"/>
                <a:gd name="T30" fmla="*/ 0 w 139"/>
                <a:gd name="T31" fmla="*/ 0 h 223"/>
                <a:gd name="T32" fmla="*/ 0 w 139"/>
                <a:gd name="T33" fmla="*/ 0 h 223"/>
                <a:gd name="T34" fmla="*/ 0 w 139"/>
                <a:gd name="T35" fmla="*/ 0 h 223"/>
                <a:gd name="T36" fmla="*/ 0 w 139"/>
                <a:gd name="T37" fmla="*/ 0 h 223"/>
                <a:gd name="T38" fmla="*/ 0 w 139"/>
                <a:gd name="T39" fmla="*/ 0 h 223"/>
                <a:gd name="T40" fmla="*/ 0 w 139"/>
                <a:gd name="T41" fmla="*/ 0 h 223"/>
                <a:gd name="T42" fmla="*/ 0 w 139"/>
                <a:gd name="T43" fmla="*/ 0 h 223"/>
                <a:gd name="T44" fmla="*/ 0 w 139"/>
                <a:gd name="T45" fmla="*/ 0 h 223"/>
                <a:gd name="T46" fmla="*/ 0 w 139"/>
                <a:gd name="T47" fmla="*/ 0 h 223"/>
                <a:gd name="T48" fmla="*/ 0 w 139"/>
                <a:gd name="T49" fmla="*/ 0 h 223"/>
                <a:gd name="T50" fmla="*/ 0 w 139"/>
                <a:gd name="T51" fmla="*/ 0 h 223"/>
                <a:gd name="T52" fmla="*/ 0 w 139"/>
                <a:gd name="T53" fmla="*/ 0 h 223"/>
                <a:gd name="T54" fmla="*/ 0 w 139"/>
                <a:gd name="T55" fmla="*/ 0 h 223"/>
                <a:gd name="T56" fmla="*/ 0 w 139"/>
                <a:gd name="T57" fmla="*/ 0 h 223"/>
                <a:gd name="T58" fmla="*/ 0 w 139"/>
                <a:gd name="T59" fmla="*/ 0 h 223"/>
                <a:gd name="T60" fmla="*/ 0 w 139"/>
                <a:gd name="T61" fmla="*/ 0 h 223"/>
                <a:gd name="T62" fmla="*/ 0 w 139"/>
                <a:gd name="T63" fmla="*/ 0 h 223"/>
                <a:gd name="T64" fmla="*/ 0 w 139"/>
                <a:gd name="T65" fmla="*/ 0 h 223"/>
                <a:gd name="T66" fmla="*/ 0 w 139"/>
                <a:gd name="T67" fmla="*/ 0 h 223"/>
                <a:gd name="T68" fmla="*/ 0 w 139"/>
                <a:gd name="T69" fmla="*/ 0 h 22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9"/>
                <a:gd name="T106" fmla="*/ 0 h 223"/>
                <a:gd name="T107" fmla="*/ 139 w 139"/>
                <a:gd name="T108" fmla="*/ 223 h 22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9" h="223">
                  <a:moveTo>
                    <a:pt x="68" y="69"/>
                  </a:moveTo>
                  <a:lnTo>
                    <a:pt x="68" y="69"/>
                  </a:ln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51" name="AutoShape 187">
              <a:extLst>
                <a:ext uri="{FF2B5EF4-FFF2-40B4-BE49-F238E27FC236}">
                  <a16:creationId xmlns:a16="http://schemas.microsoft.com/office/drawing/2014/main" id="{D95AFC38-47F0-422B-83A1-CDA33082C3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20">
              <a:off x="4418" y="1548"/>
              <a:ext cx="49" cy="50"/>
            </a:xfrm>
            <a:prstGeom prst="flowChartMagneticDisk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52" name="AutoShape 188">
              <a:extLst>
                <a:ext uri="{FF2B5EF4-FFF2-40B4-BE49-F238E27FC236}">
                  <a16:creationId xmlns:a16="http://schemas.microsoft.com/office/drawing/2014/main" id="{DE8E1DF1-3A51-476D-BF35-CD65997ECB8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75725">
              <a:off x="4369" y="1567"/>
              <a:ext cx="154" cy="114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53" name="AutoShape 189">
              <a:extLst>
                <a:ext uri="{FF2B5EF4-FFF2-40B4-BE49-F238E27FC236}">
                  <a16:creationId xmlns:a16="http://schemas.microsoft.com/office/drawing/2014/main" id="{AE8405F4-523C-46A3-8B9D-13907A0CF8A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613" y="1660"/>
              <a:ext cx="45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54" name="Line 190">
              <a:extLst>
                <a:ext uri="{FF2B5EF4-FFF2-40B4-BE49-F238E27FC236}">
                  <a16:creationId xmlns:a16="http://schemas.microsoft.com/office/drawing/2014/main" id="{A89C4C23-1291-4CD3-9A6B-4AC298A5C3A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61933">
              <a:off x="4236" y="1658"/>
              <a:ext cx="41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nl-NL" sz="1350">
                <a:solidFill>
                  <a:prstClr val="black"/>
                </a:solidFill>
              </a:endParaRPr>
            </a:p>
          </p:txBody>
        </p:sp>
        <p:sp>
          <p:nvSpPr>
            <p:cNvPr id="155" name="AutoShape 191">
              <a:extLst>
                <a:ext uri="{FF2B5EF4-FFF2-40B4-BE49-F238E27FC236}">
                  <a16:creationId xmlns:a16="http://schemas.microsoft.com/office/drawing/2014/main" id="{BDDCFBB2-6EEE-4A66-88F8-F70B032E2D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533" y="1662"/>
              <a:ext cx="46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56" name="AutoShape 192">
              <a:extLst>
                <a:ext uri="{FF2B5EF4-FFF2-40B4-BE49-F238E27FC236}">
                  <a16:creationId xmlns:a16="http://schemas.microsoft.com/office/drawing/2014/main" id="{B0373348-185A-455E-B521-E4AB4373CCE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454" y="1662"/>
              <a:ext cx="45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57" name="AutoShape 193">
              <a:extLst>
                <a:ext uri="{FF2B5EF4-FFF2-40B4-BE49-F238E27FC236}">
                  <a16:creationId xmlns:a16="http://schemas.microsoft.com/office/drawing/2014/main" id="{F15585CB-A259-4C46-8EE6-0A7AAB3A0C2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374" y="1662"/>
              <a:ext cx="45" cy="40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58" name="AutoShape 194">
              <a:extLst>
                <a:ext uri="{FF2B5EF4-FFF2-40B4-BE49-F238E27FC236}">
                  <a16:creationId xmlns:a16="http://schemas.microsoft.com/office/drawing/2014/main" id="{4CFD1385-CB82-48F8-A59E-28A31F924C3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295" y="1666"/>
              <a:ext cx="45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59" name="AutoShape 195">
              <a:extLst>
                <a:ext uri="{FF2B5EF4-FFF2-40B4-BE49-F238E27FC236}">
                  <a16:creationId xmlns:a16="http://schemas.microsoft.com/office/drawing/2014/main" id="{9024D884-0F2C-4852-9866-A4B2F2AB02F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237" y="1666"/>
              <a:ext cx="39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60" name="Freeform 196">
              <a:extLst>
                <a:ext uri="{FF2B5EF4-FFF2-40B4-BE49-F238E27FC236}">
                  <a16:creationId xmlns:a16="http://schemas.microsoft.com/office/drawing/2014/main" id="{E943640F-27C2-4C76-AE82-2AE104AA7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9" y="1701"/>
              <a:ext cx="357" cy="95"/>
            </a:xfrm>
            <a:custGeom>
              <a:avLst/>
              <a:gdLst>
                <a:gd name="T0" fmla="*/ 0 w 356"/>
                <a:gd name="T1" fmla="*/ 0 h 100"/>
                <a:gd name="T2" fmla="*/ 50 w 356"/>
                <a:gd name="T3" fmla="*/ 10 h 100"/>
                <a:gd name="T4" fmla="*/ 130 w 356"/>
                <a:gd name="T5" fmla="*/ 10 h 100"/>
                <a:gd name="T6" fmla="*/ 180 w 356"/>
                <a:gd name="T7" fmla="*/ 10 h 100"/>
                <a:gd name="T8" fmla="*/ 256 w 356"/>
                <a:gd name="T9" fmla="*/ 10 h 100"/>
                <a:gd name="T10" fmla="*/ 318 w 356"/>
                <a:gd name="T11" fmla="*/ 10 h 100"/>
                <a:gd name="T12" fmla="*/ 332 w 356"/>
                <a:gd name="T13" fmla="*/ 10 h 100"/>
                <a:gd name="T14" fmla="*/ 356 w 356"/>
                <a:gd name="T15" fmla="*/ 10 h 1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56"/>
                <a:gd name="T25" fmla="*/ 0 h 100"/>
                <a:gd name="T26" fmla="*/ 356 w 356"/>
                <a:gd name="T27" fmla="*/ 100 h 1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56" h="100">
                  <a:moveTo>
                    <a:pt x="0" y="0"/>
                  </a:moveTo>
                  <a:cubicBezTo>
                    <a:pt x="12" y="18"/>
                    <a:pt x="29" y="25"/>
                    <a:pt x="50" y="28"/>
                  </a:cubicBezTo>
                  <a:cubicBezTo>
                    <a:pt x="84" y="26"/>
                    <a:pt x="94" y="24"/>
                    <a:pt x="130" y="28"/>
                  </a:cubicBezTo>
                  <a:cubicBezTo>
                    <a:pt x="146" y="30"/>
                    <a:pt x="164" y="39"/>
                    <a:pt x="180" y="42"/>
                  </a:cubicBezTo>
                  <a:cubicBezTo>
                    <a:pt x="206" y="40"/>
                    <a:pt x="229" y="38"/>
                    <a:pt x="256" y="40"/>
                  </a:cubicBezTo>
                  <a:cubicBezTo>
                    <a:pt x="282" y="44"/>
                    <a:pt x="297" y="56"/>
                    <a:pt x="318" y="70"/>
                  </a:cubicBezTo>
                  <a:cubicBezTo>
                    <a:pt x="327" y="84"/>
                    <a:pt x="322" y="79"/>
                    <a:pt x="332" y="86"/>
                  </a:cubicBezTo>
                  <a:cubicBezTo>
                    <a:pt x="335" y="91"/>
                    <a:pt x="349" y="100"/>
                    <a:pt x="356" y="100"/>
                  </a:cubicBezTo>
                </a:path>
              </a:pathLst>
            </a:cu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61" name="Line 198">
              <a:extLst>
                <a:ext uri="{FF2B5EF4-FFF2-40B4-BE49-F238E27FC236}">
                  <a16:creationId xmlns:a16="http://schemas.microsoft.com/office/drawing/2014/main" id="{51C3743B-8D3F-4B5F-ABC8-BC5410BD30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2" y="3236"/>
              <a:ext cx="2388" cy="1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 type="triangle" w="med" len="med"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nl-NL" sz="1350">
                <a:solidFill>
                  <a:prstClr val="black"/>
                </a:solidFill>
              </a:endParaRPr>
            </a:p>
          </p:txBody>
        </p:sp>
        <p:sp>
          <p:nvSpPr>
            <p:cNvPr id="162" name="Text Box 201">
              <a:extLst>
                <a:ext uri="{FF2B5EF4-FFF2-40B4-BE49-F238E27FC236}">
                  <a16:creationId xmlns:a16="http://schemas.microsoft.com/office/drawing/2014/main" id="{E2095E5D-7909-435F-973D-41B7E81C70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2" y="2523"/>
              <a:ext cx="95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0" hangingPunct="0">
                <a:spcBef>
                  <a:spcPct val="50000"/>
                </a:spcBef>
              </a:pPr>
              <a:r>
                <a:rPr lang="de-DE" altLang="nl-NL" sz="1500" b="1">
                  <a:solidFill>
                    <a:srgbClr val="1F497D"/>
                  </a:solidFill>
                  <a:latin typeface="Calibri" panose="020F0502020204030204" pitchFamily="34" charset="0"/>
                </a:rPr>
                <a:t>Drift</a:t>
              </a:r>
            </a:p>
          </p:txBody>
        </p:sp>
        <p:sp>
          <p:nvSpPr>
            <p:cNvPr id="163" name="Rectangle 202">
              <a:extLst>
                <a:ext uri="{FF2B5EF4-FFF2-40B4-BE49-F238E27FC236}">
                  <a16:creationId xmlns:a16="http://schemas.microsoft.com/office/drawing/2014/main" id="{0317D22C-D1EF-4F02-BA63-28F46C3526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1" y="1776"/>
              <a:ext cx="181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0" hangingPunct="0"/>
              <a:r>
                <a:rPr lang="de-DE" altLang="nl-NL" sz="1500" b="1" dirty="0" err="1">
                  <a:solidFill>
                    <a:srgbClr val="0070C0"/>
                  </a:solidFill>
                  <a:latin typeface="Calibri" panose="020F0502020204030204" pitchFamily="34" charset="0"/>
                </a:rPr>
                <a:t>Erfemissies</a:t>
              </a:r>
              <a:endParaRPr lang="de-DE" altLang="nl-NL" sz="1500" dirty="0">
                <a:solidFill>
                  <a:srgbClr val="0070C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4" name="Text Box 203">
              <a:extLst>
                <a:ext uri="{FF2B5EF4-FFF2-40B4-BE49-F238E27FC236}">
                  <a16:creationId xmlns:a16="http://schemas.microsoft.com/office/drawing/2014/main" id="{8DAE699A-E6A3-479B-B2D8-632E6CD238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" y="2235"/>
              <a:ext cx="91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de-DE" altLang="nl-NL" sz="1350" b="1" dirty="0" err="1">
                  <a:solidFill>
                    <a:srgbClr val="1F497D"/>
                  </a:solidFill>
                  <a:latin typeface="Calibri" pitchFamily="34" charset="0"/>
                </a:rPr>
                <a:t>Perceels-afspoeling</a:t>
              </a:r>
              <a:endParaRPr lang="de-DE" altLang="nl-NL" sz="1350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165" name="Text Box 205">
              <a:extLst>
                <a:ext uri="{FF2B5EF4-FFF2-40B4-BE49-F238E27FC236}">
                  <a16:creationId xmlns:a16="http://schemas.microsoft.com/office/drawing/2014/main" id="{4CF3A79A-2B71-410B-99EF-FF18EBDC1D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3203"/>
              <a:ext cx="907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66" name="Text Box 206">
              <a:extLst>
                <a:ext uri="{FF2B5EF4-FFF2-40B4-BE49-F238E27FC236}">
                  <a16:creationId xmlns:a16="http://schemas.microsoft.com/office/drawing/2014/main" id="{FE58BC17-D21E-48CB-A1BC-746596067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3159"/>
              <a:ext cx="1179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de-DE" altLang="nl-NL" sz="1350" b="1" dirty="0">
                  <a:solidFill>
                    <a:srgbClr val="1F497D"/>
                  </a:solidFill>
                  <a:latin typeface="Calibri" pitchFamily="34" charset="0"/>
                </a:rPr>
                <a:t>Drainage</a:t>
              </a:r>
            </a:p>
          </p:txBody>
        </p:sp>
        <p:sp>
          <p:nvSpPr>
            <p:cNvPr id="167" name="Freeform 210">
              <a:extLst>
                <a:ext uri="{FF2B5EF4-FFF2-40B4-BE49-F238E27FC236}">
                  <a16:creationId xmlns:a16="http://schemas.microsoft.com/office/drawing/2014/main" id="{4044C2B4-8A00-4E13-BC5F-808987C4F8AE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031" y="2788"/>
              <a:ext cx="57" cy="10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68" name="Freeform 211">
              <a:extLst>
                <a:ext uri="{FF2B5EF4-FFF2-40B4-BE49-F238E27FC236}">
                  <a16:creationId xmlns:a16="http://schemas.microsoft.com/office/drawing/2014/main" id="{041BFBAE-33A7-427D-9073-FC026C93E6CE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064" y="2613"/>
              <a:ext cx="55" cy="10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69" name="Freeform 212">
              <a:extLst>
                <a:ext uri="{FF2B5EF4-FFF2-40B4-BE49-F238E27FC236}">
                  <a16:creationId xmlns:a16="http://schemas.microsoft.com/office/drawing/2014/main" id="{9E64BA37-CF05-4D97-BCDA-D95EAFF6B7EC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931" y="2488"/>
              <a:ext cx="45" cy="79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70" name="Freeform 213">
              <a:extLst>
                <a:ext uri="{FF2B5EF4-FFF2-40B4-BE49-F238E27FC236}">
                  <a16:creationId xmlns:a16="http://schemas.microsoft.com/office/drawing/2014/main" id="{15AE20A1-D5B1-4DD0-9E12-BBD4EB8F2778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2109" y="2431"/>
              <a:ext cx="45" cy="8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71" name="Freeform 214">
              <a:extLst>
                <a:ext uri="{FF2B5EF4-FFF2-40B4-BE49-F238E27FC236}">
                  <a16:creationId xmlns:a16="http://schemas.microsoft.com/office/drawing/2014/main" id="{DDD4FE87-103D-4524-865E-DF25AECC194E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973" y="2296"/>
              <a:ext cx="43" cy="8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72" name="Freeform 215">
              <a:extLst>
                <a:ext uri="{FF2B5EF4-FFF2-40B4-BE49-F238E27FC236}">
                  <a16:creationId xmlns:a16="http://schemas.microsoft.com/office/drawing/2014/main" id="{96A59DD7-3145-4077-A8AC-11D1DC55FE31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2064" y="2160"/>
              <a:ext cx="43" cy="8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73" name="Freeform 216">
              <a:extLst>
                <a:ext uri="{FF2B5EF4-FFF2-40B4-BE49-F238E27FC236}">
                  <a16:creationId xmlns:a16="http://schemas.microsoft.com/office/drawing/2014/main" id="{848710E2-3039-46B2-B96E-EA59EB0F2951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746" y="2296"/>
              <a:ext cx="43" cy="8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74" name="Freeform 217">
              <a:extLst>
                <a:ext uri="{FF2B5EF4-FFF2-40B4-BE49-F238E27FC236}">
                  <a16:creationId xmlns:a16="http://schemas.microsoft.com/office/drawing/2014/main" id="{7DAFEBF3-A474-4747-A936-BAF7EB59B741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837" y="2160"/>
              <a:ext cx="43" cy="8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75" name="Freeform 218">
              <a:extLst>
                <a:ext uri="{FF2B5EF4-FFF2-40B4-BE49-F238E27FC236}">
                  <a16:creationId xmlns:a16="http://schemas.microsoft.com/office/drawing/2014/main" id="{6A74FB99-689B-44E8-8896-9890483626C4}"/>
                </a:ext>
              </a:extLst>
            </p:cNvPr>
            <p:cNvSpPr>
              <a:spLocks/>
            </p:cNvSpPr>
            <p:nvPr/>
          </p:nvSpPr>
          <p:spPr bwMode="auto">
            <a:xfrm rot="3972817">
              <a:off x="2508" y="2342"/>
              <a:ext cx="81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76" name="Freeform 219">
              <a:extLst>
                <a:ext uri="{FF2B5EF4-FFF2-40B4-BE49-F238E27FC236}">
                  <a16:creationId xmlns:a16="http://schemas.microsoft.com/office/drawing/2014/main" id="{6250BCC2-BAAA-44F9-B8A7-167D9A56FB7E}"/>
                </a:ext>
              </a:extLst>
            </p:cNvPr>
            <p:cNvSpPr>
              <a:spLocks/>
            </p:cNvSpPr>
            <p:nvPr/>
          </p:nvSpPr>
          <p:spPr bwMode="auto">
            <a:xfrm rot="1760929">
              <a:off x="2754" y="2206"/>
              <a:ext cx="82" cy="173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77" name="Freeform 220">
              <a:extLst>
                <a:ext uri="{FF2B5EF4-FFF2-40B4-BE49-F238E27FC236}">
                  <a16:creationId xmlns:a16="http://schemas.microsoft.com/office/drawing/2014/main" id="{12BE7EAE-0C5F-42FD-B011-CAF257F72C76}"/>
                </a:ext>
              </a:extLst>
            </p:cNvPr>
            <p:cNvSpPr>
              <a:spLocks/>
            </p:cNvSpPr>
            <p:nvPr/>
          </p:nvSpPr>
          <p:spPr bwMode="auto">
            <a:xfrm rot="3078788">
              <a:off x="2925" y="2115"/>
              <a:ext cx="83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78" name="Freeform 221">
              <a:extLst>
                <a:ext uri="{FF2B5EF4-FFF2-40B4-BE49-F238E27FC236}">
                  <a16:creationId xmlns:a16="http://schemas.microsoft.com/office/drawing/2014/main" id="{E8FBB470-F6D1-4ECD-94E9-6FD8F7294AC3}"/>
                </a:ext>
              </a:extLst>
            </p:cNvPr>
            <p:cNvSpPr>
              <a:spLocks/>
            </p:cNvSpPr>
            <p:nvPr/>
          </p:nvSpPr>
          <p:spPr bwMode="auto">
            <a:xfrm rot="2896381">
              <a:off x="3197" y="2064"/>
              <a:ext cx="83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79" name="Freeform 222">
              <a:extLst>
                <a:ext uri="{FF2B5EF4-FFF2-40B4-BE49-F238E27FC236}">
                  <a16:creationId xmlns:a16="http://schemas.microsoft.com/office/drawing/2014/main" id="{9329F105-330C-4AD4-9A57-DE3B880F76C3}"/>
                </a:ext>
              </a:extLst>
            </p:cNvPr>
            <p:cNvSpPr>
              <a:spLocks/>
            </p:cNvSpPr>
            <p:nvPr/>
          </p:nvSpPr>
          <p:spPr bwMode="auto">
            <a:xfrm rot="3972817">
              <a:off x="3469" y="2024"/>
              <a:ext cx="81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80" name="Freeform 223">
              <a:extLst>
                <a:ext uri="{FF2B5EF4-FFF2-40B4-BE49-F238E27FC236}">
                  <a16:creationId xmlns:a16="http://schemas.microsoft.com/office/drawing/2014/main" id="{65D694AD-CDDC-4D8B-96FF-26A84B1957FB}"/>
                </a:ext>
              </a:extLst>
            </p:cNvPr>
            <p:cNvSpPr>
              <a:spLocks/>
            </p:cNvSpPr>
            <p:nvPr/>
          </p:nvSpPr>
          <p:spPr bwMode="auto">
            <a:xfrm rot="3630029">
              <a:off x="3696" y="2024"/>
              <a:ext cx="81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81" name="Freeform 224">
              <a:extLst>
                <a:ext uri="{FF2B5EF4-FFF2-40B4-BE49-F238E27FC236}">
                  <a16:creationId xmlns:a16="http://schemas.microsoft.com/office/drawing/2014/main" id="{3B6B49CB-8301-4344-A738-D4F1A3F2D8F5}"/>
                </a:ext>
              </a:extLst>
            </p:cNvPr>
            <p:cNvSpPr>
              <a:spLocks/>
            </p:cNvSpPr>
            <p:nvPr/>
          </p:nvSpPr>
          <p:spPr bwMode="auto">
            <a:xfrm rot="3390846">
              <a:off x="3924" y="2024"/>
              <a:ext cx="81" cy="173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82" name="Freeform 225">
              <a:extLst>
                <a:ext uri="{FF2B5EF4-FFF2-40B4-BE49-F238E27FC236}">
                  <a16:creationId xmlns:a16="http://schemas.microsoft.com/office/drawing/2014/main" id="{3C9D578E-8261-45BA-A1B3-ECE41486383A}"/>
                </a:ext>
              </a:extLst>
            </p:cNvPr>
            <p:cNvSpPr>
              <a:spLocks/>
            </p:cNvSpPr>
            <p:nvPr/>
          </p:nvSpPr>
          <p:spPr bwMode="auto">
            <a:xfrm rot="3972817">
              <a:off x="2426" y="2522"/>
              <a:ext cx="83" cy="173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83" name="Freeform 226">
              <a:extLst>
                <a:ext uri="{FF2B5EF4-FFF2-40B4-BE49-F238E27FC236}">
                  <a16:creationId xmlns:a16="http://schemas.microsoft.com/office/drawing/2014/main" id="{6A440573-DB30-4088-B8A6-C4DAB50913B6}"/>
                </a:ext>
              </a:extLst>
            </p:cNvPr>
            <p:cNvSpPr>
              <a:spLocks/>
            </p:cNvSpPr>
            <p:nvPr/>
          </p:nvSpPr>
          <p:spPr bwMode="auto">
            <a:xfrm rot="1288733">
              <a:off x="2472" y="2705"/>
              <a:ext cx="82" cy="173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84" name="Freeform 227">
              <a:extLst>
                <a:ext uri="{FF2B5EF4-FFF2-40B4-BE49-F238E27FC236}">
                  <a16:creationId xmlns:a16="http://schemas.microsoft.com/office/drawing/2014/main" id="{65B9454A-F8E1-49B2-A16E-B738357617BF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200" y="2749"/>
              <a:ext cx="57" cy="103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185" name="Freeform 228">
              <a:extLst>
                <a:ext uri="{FF2B5EF4-FFF2-40B4-BE49-F238E27FC236}">
                  <a16:creationId xmlns:a16="http://schemas.microsoft.com/office/drawing/2014/main" id="{9B8F2470-3DC7-4552-B707-A195AC1E240D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289" y="2931"/>
              <a:ext cx="57" cy="10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</p:grpSp>
      <p:pic>
        <p:nvPicPr>
          <p:cNvPr id="223" name="Picture 2" descr="D:\Daten\Desktop\TOPPS_PROWADIS\b5_Logos\TOPPS\new\Topps_logo_FIN_ppt.jpg">
            <a:extLst>
              <a:ext uri="{FF2B5EF4-FFF2-40B4-BE49-F238E27FC236}">
                <a16:creationId xmlns:a16="http://schemas.microsoft.com/office/drawing/2014/main" id="{8A373746-3788-4D87-B435-1E5340F65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10" y="6453727"/>
            <a:ext cx="553363" cy="330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4" name="Tekstvak 223">
            <a:extLst>
              <a:ext uri="{FF2B5EF4-FFF2-40B4-BE49-F238E27FC236}">
                <a16:creationId xmlns:a16="http://schemas.microsoft.com/office/drawing/2014/main" id="{BBAC2C7C-5CE6-4FC2-829D-73BB5AE5E885}"/>
              </a:ext>
            </a:extLst>
          </p:cNvPr>
          <p:cNvSpPr txBox="1"/>
          <p:nvPr/>
        </p:nvSpPr>
        <p:spPr>
          <a:xfrm>
            <a:off x="203941" y="6161956"/>
            <a:ext cx="584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</a:rPr>
              <a:t>Bron</a:t>
            </a:r>
            <a:r>
              <a:rPr lang="en-US" sz="1200" dirty="0">
                <a:solidFill>
                  <a:prstClr val="black"/>
                </a:solidFill>
              </a:rPr>
              <a:t>:</a:t>
            </a:r>
          </a:p>
        </p:txBody>
      </p:sp>
      <p:sp>
        <p:nvSpPr>
          <p:cNvPr id="225" name="Tekstvak 224">
            <a:extLst>
              <a:ext uri="{FF2B5EF4-FFF2-40B4-BE49-F238E27FC236}">
                <a16:creationId xmlns:a16="http://schemas.microsoft.com/office/drawing/2014/main" id="{68372E94-88F3-4798-B5F8-A9B99F943F15}"/>
              </a:ext>
            </a:extLst>
          </p:cNvPr>
          <p:cNvSpPr txBox="1"/>
          <p:nvPr/>
        </p:nvSpPr>
        <p:spPr>
          <a:xfrm>
            <a:off x="71913" y="1185308"/>
            <a:ext cx="8967931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 err="1">
                <a:latin typeface="+mj-lt"/>
              </a:rPr>
              <a:t>Emissieroutes</a:t>
            </a:r>
            <a:r>
              <a:rPr lang="en-US" sz="3100" dirty="0">
                <a:latin typeface="+mj-lt"/>
              </a:rPr>
              <a:t> - </a:t>
            </a:r>
            <a:r>
              <a:rPr lang="en-US" sz="3100" dirty="0" err="1">
                <a:latin typeface="+mj-lt"/>
              </a:rPr>
              <a:t>Doelen</a:t>
            </a:r>
            <a:endParaRPr lang="en-US" sz="3100" dirty="0">
              <a:latin typeface="+mj-lt"/>
            </a:endParaRPr>
          </a:p>
        </p:txBody>
      </p:sp>
      <p:sp>
        <p:nvSpPr>
          <p:cNvPr id="226" name="Textfeld 226">
            <a:extLst>
              <a:ext uri="{FF2B5EF4-FFF2-40B4-BE49-F238E27FC236}">
                <a16:creationId xmlns:a16="http://schemas.microsoft.com/office/drawing/2014/main" id="{4AD36835-15F9-4B8B-984A-6F321FA27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42" y="4436791"/>
            <a:ext cx="3359223" cy="60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35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altLang="nl-NL" sz="1500" dirty="0">
                <a:solidFill>
                  <a:prstClr val="black"/>
                </a:solidFill>
              </a:rPr>
              <a:t>2027 </a:t>
            </a:r>
            <a:r>
              <a:rPr lang="de-DE" altLang="nl-NL" sz="1500" dirty="0" err="1">
                <a:solidFill>
                  <a:prstClr val="black"/>
                </a:solidFill>
              </a:rPr>
              <a:t>geen</a:t>
            </a:r>
            <a:r>
              <a:rPr lang="de-DE" altLang="nl-NL" sz="1500" dirty="0">
                <a:solidFill>
                  <a:prstClr val="black"/>
                </a:solidFill>
              </a:rPr>
              <a:t> </a:t>
            </a:r>
            <a:r>
              <a:rPr lang="de-DE" altLang="nl-NL" sz="1500" dirty="0" err="1">
                <a:solidFill>
                  <a:prstClr val="black"/>
                </a:solidFill>
              </a:rPr>
              <a:t>normoverschrijdingen</a:t>
            </a:r>
            <a:endParaRPr lang="de-DE" altLang="nl-NL" sz="1500" dirty="0">
              <a:solidFill>
                <a:prstClr val="black"/>
              </a:solidFill>
            </a:endParaRPr>
          </a:p>
          <a:p>
            <a:r>
              <a:rPr lang="de-DE" altLang="nl-NL" sz="1500" dirty="0">
                <a:solidFill>
                  <a:prstClr val="black"/>
                </a:solidFill>
              </a:rPr>
              <a:t>2030 </a:t>
            </a:r>
            <a:r>
              <a:rPr lang="de-DE" altLang="nl-NL" sz="1500" dirty="0" err="1">
                <a:solidFill>
                  <a:prstClr val="black"/>
                </a:solidFill>
              </a:rPr>
              <a:t>nagenoeg</a:t>
            </a:r>
            <a:r>
              <a:rPr lang="de-DE" altLang="nl-NL" sz="1500" dirty="0">
                <a:solidFill>
                  <a:prstClr val="black"/>
                </a:solidFill>
              </a:rPr>
              <a:t> </a:t>
            </a:r>
            <a:r>
              <a:rPr lang="de-DE" altLang="nl-NL" sz="1500" dirty="0" err="1">
                <a:solidFill>
                  <a:prstClr val="black"/>
                </a:solidFill>
              </a:rPr>
              <a:t>geen</a:t>
            </a:r>
            <a:r>
              <a:rPr lang="de-DE" altLang="nl-NL" sz="1500" dirty="0">
                <a:solidFill>
                  <a:prstClr val="black"/>
                </a:solidFill>
              </a:rPr>
              <a:t> </a:t>
            </a:r>
            <a:r>
              <a:rPr lang="de-DE" altLang="nl-NL" sz="1500" dirty="0" err="1">
                <a:solidFill>
                  <a:prstClr val="black"/>
                </a:solidFill>
              </a:rPr>
              <a:t>emissies</a:t>
            </a:r>
            <a:endParaRPr lang="de-DE" altLang="nl-NL" sz="1500" dirty="0">
              <a:solidFill>
                <a:prstClr val="black"/>
              </a:solidFill>
            </a:endParaRPr>
          </a:p>
        </p:txBody>
      </p:sp>
      <p:sp>
        <p:nvSpPr>
          <p:cNvPr id="227" name="Textfeld 226">
            <a:extLst>
              <a:ext uri="{FF2B5EF4-FFF2-40B4-BE49-F238E27FC236}">
                <a16:creationId xmlns:a16="http://schemas.microsoft.com/office/drawing/2014/main" id="{B8F4FDEB-373E-4D70-97E2-7C71B2646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192" y="3567741"/>
            <a:ext cx="3862003" cy="60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35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altLang="nl-NL" sz="1500" dirty="0">
                <a:solidFill>
                  <a:prstClr val="black"/>
                </a:solidFill>
              </a:rPr>
              <a:t>2027 </a:t>
            </a:r>
            <a:r>
              <a:rPr lang="de-DE" altLang="nl-NL" sz="1500" dirty="0" err="1">
                <a:solidFill>
                  <a:prstClr val="black"/>
                </a:solidFill>
              </a:rPr>
              <a:t>geen</a:t>
            </a:r>
            <a:r>
              <a:rPr lang="de-DE" altLang="nl-NL" sz="1500" dirty="0">
                <a:solidFill>
                  <a:prstClr val="black"/>
                </a:solidFill>
              </a:rPr>
              <a:t> </a:t>
            </a:r>
            <a:r>
              <a:rPr lang="de-DE" altLang="nl-NL" sz="1500" dirty="0" err="1">
                <a:solidFill>
                  <a:prstClr val="black"/>
                </a:solidFill>
              </a:rPr>
              <a:t>normoverschrijdingen</a:t>
            </a:r>
            <a:endParaRPr lang="de-DE" altLang="nl-NL" sz="1500" dirty="0">
              <a:solidFill>
                <a:prstClr val="black"/>
              </a:solidFill>
            </a:endParaRPr>
          </a:p>
          <a:p>
            <a:r>
              <a:rPr lang="de-DE" altLang="nl-NL" sz="1500" dirty="0">
                <a:solidFill>
                  <a:prstClr val="black"/>
                </a:solidFill>
              </a:rPr>
              <a:t>2030 </a:t>
            </a:r>
            <a:r>
              <a:rPr lang="de-DE" altLang="nl-NL" sz="1500" dirty="0" err="1">
                <a:solidFill>
                  <a:prstClr val="black"/>
                </a:solidFill>
              </a:rPr>
              <a:t>nagenoeg</a:t>
            </a:r>
            <a:r>
              <a:rPr lang="de-DE" altLang="nl-NL" sz="1500" dirty="0">
                <a:solidFill>
                  <a:prstClr val="black"/>
                </a:solidFill>
              </a:rPr>
              <a:t> </a:t>
            </a:r>
            <a:r>
              <a:rPr lang="de-DE" altLang="nl-NL" sz="1500" dirty="0" err="1">
                <a:solidFill>
                  <a:prstClr val="black"/>
                </a:solidFill>
              </a:rPr>
              <a:t>geen</a:t>
            </a:r>
            <a:r>
              <a:rPr lang="de-DE" altLang="nl-NL" sz="1500" dirty="0">
                <a:solidFill>
                  <a:prstClr val="black"/>
                </a:solidFill>
              </a:rPr>
              <a:t> </a:t>
            </a:r>
            <a:r>
              <a:rPr lang="de-DE" altLang="nl-NL" sz="1500" dirty="0" err="1">
                <a:solidFill>
                  <a:prstClr val="black"/>
                </a:solidFill>
              </a:rPr>
              <a:t>emissies</a:t>
            </a:r>
            <a:endParaRPr lang="de-DE" altLang="nl-NL" sz="1500" dirty="0">
              <a:solidFill>
                <a:prstClr val="black"/>
              </a:solidFill>
            </a:endParaRPr>
          </a:p>
        </p:txBody>
      </p:sp>
      <p:sp>
        <p:nvSpPr>
          <p:cNvPr id="228" name="Textfeld 226">
            <a:extLst>
              <a:ext uri="{FF2B5EF4-FFF2-40B4-BE49-F238E27FC236}">
                <a16:creationId xmlns:a16="http://schemas.microsoft.com/office/drawing/2014/main" id="{600C4F1B-8EA6-41BE-8431-E968C2544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9930" y="5296117"/>
            <a:ext cx="3004336" cy="53517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35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altLang="nl-NL" sz="1500" dirty="0" err="1">
                <a:solidFill>
                  <a:prstClr val="black"/>
                </a:solidFill>
              </a:rPr>
              <a:t>Minimaal</a:t>
            </a:r>
            <a:r>
              <a:rPr lang="de-DE" altLang="nl-NL" sz="1500" dirty="0">
                <a:solidFill>
                  <a:prstClr val="black"/>
                </a:solidFill>
              </a:rPr>
              <a:t> 95 % </a:t>
            </a:r>
            <a:r>
              <a:rPr lang="de-DE" altLang="nl-NL" sz="1500" dirty="0" err="1">
                <a:solidFill>
                  <a:prstClr val="black"/>
                </a:solidFill>
              </a:rPr>
              <a:t>Driftreductie</a:t>
            </a:r>
            <a:r>
              <a:rPr lang="de-DE" altLang="nl-NL" sz="1500" dirty="0">
                <a:solidFill>
                  <a:prstClr val="black"/>
                </a:solidFill>
              </a:rPr>
              <a:t> in 2030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BE221C5-866A-4C19-B824-EE4601300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640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" grpId="0" animBg="1"/>
      <p:bldP spid="227" grpId="0" animBg="1"/>
      <p:bldP spid="2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Afbeelding 229">
            <a:extLst>
              <a:ext uri="{FF2B5EF4-FFF2-40B4-BE49-F238E27FC236}">
                <a16:creationId xmlns:a16="http://schemas.microsoft.com/office/drawing/2014/main" id="{9FEC43B4-5696-49EF-8FAE-9A39685D14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pic>
        <p:nvPicPr>
          <p:cNvPr id="231" name="Picture 228">
            <a:extLst>
              <a:ext uri="{FF2B5EF4-FFF2-40B4-BE49-F238E27FC236}">
                <a16:creationId xmlns:a16="http://schemas.microsoft.com/office/drawing/2014/main" id="{7639A020-E25C-4A3C-8C78-9D2FD428A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913" y="6226182"/>
            <a:ext cx="3746784" cy="388221"/>
          </a:xfrm>
          <a:prstGeom prst="rect">
            <a:avLst/>
          </a:prstGeom>
        </p:spPr>
      </p:pic>
      <p:grpSp>
        <p:nvGrpSpPr>
          <p:cNvPr id="232" name="Group 230">
            <a:extLst>
              <a:ext uri="{FF2B5EF4-FFF2-40B4-BE49-F238E27FC236}">
                <a16:creationId xmlns:a16="http://schemas.microsoft.com/office/drawing/2014/main" id="{37AB556B-20B0-4BB2-85C3-4B92745037B9}"/>
              </a:ext>
            </a:extLst>
          </p:cNvPr>
          <p:cNvGrpSpPr>
            <a:grpSpLocks/>
          </p:cNvGrpSpPr>
          <p:nvPr/>
        </p:nvGrpSpPr>
        <p:grpSpPr bwMode="auto">
          <a:xfrm>
            <a:off x="69219" y="1815602"/>
            <a:ext cx="9158888" cy="4969843"/>
            <a:chOff x="391" y="935"/>
            <a:chExt cx="5076" cy="2857"/>
          </a:xfrm>
        </p:grpSpPr>
        <p:sp>
          <p:nvSpPr>
            <p:cNvPr id="233" name="AutoShape 3">
              <a:extLst>
                <a:ext uri="{FF2B5EF4-FFF2-40B4-BE49-F238E27FC236}">
                  <a16:creationId xmlns:a16="http://schemas.microsoft.com/office/drawing/2014/main" id="{71CC4634-2957-4A4D-BFEC-030BFF565B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4" y="1936"/>
              <a:ext cx="385" cy="261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234" name="Rectangle 4">
              <a:extLst>
                <a:ext uri="{FF2B5EF4-FFF2-40B4-BE49-F238E27FC236}">
                  <a16:creationId xmlns:a16="http://schemas.microsoft.com/office/drawing/2014/main" id="{4BC5B798-991D-4188-965A-44888356C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" y="935"/>
              <a:ext cx="4946" cy="850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235" name="Rectangle 5">
              <a:extLst>
                <a:ext uri="{FF2B5EF4-FFF2-40B4-BE49-F238E27FC236}">
                  <a16:creationId xmlns:a16="http://schemas.microsoft.com/office/drawing/2014/main" id="{A1F682BA-4ACE-479E-BBD4-D6B02B83C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" y="1535"/>
              <a:ext cx="4945" cy="2198"/>
            </a:xfrm>
            <a:prstGeom prst="rect">
              <a:avLst/>
            </a:prstGeom>
            <a:gradFill rotWithShape="0">
              <a:gsLst>
                <a:gs pos="0">
                  <a:srgbClr val="00CC00"/>
                </a:gs>
                <a:gs pos="50000">
                  <a:srgbClr val="99FF33"/>
                </a:gs>
                <a:gs pos="100000">
                  <a:srgbClr val="00CC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236" name="Freeform 6" descr="Welle">
              <a:extLst>
                <a:ext uri="{FF2B5EF4-FFF2-40B4-BE49-F238E27FC236}">
                  <a16:creationId xmlns:a16="http://schemas.microsoft.com/office/drawing/2014/main" id="{4764A4CF-8E5B-4E78-A050-B9F41C6B9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" y="2020"/>
              <a:ext cx="2167" cy="1594"/>
            </a:xfrm>
            <a:custGeom>
              <a:avLst/>
              <a:gdLst>
                <a:gd name="T0" fmla="*/ 2360 w 2164"/>
                <a:gd name="T1" fmla="*/ 0 h 1530"/>
                <a:gd name="T2" fmla="*/ 2276 w 2164"/>
                <a:gd name="T3" fmla="*/ 156 h 1530"/>
                <a:gd name="T4" fmla="*/ 2126 w 2164"/>
                <a:gd name="T5" fmla="*/ 585 h 1530"/>
                <a:gd name="T6" fmla="*/ 2082 w 2164"/>
                <a:gd name="T7" fmla="*/ 673 h 1530"/>
                <a:gd name="T8" fmla="*/ 1747 w 2164"/>
                <a:gd name="T9" fmla="*/ 1422 h 1530"/>
                <a:gd name="T10" fmla="*/ 1711 w 2164"/>
                <a:gd name="T11" fmla="*/ 1522 h 1530"/>
                <a:gd name="T12" fmla="*/ 1693 w 2164"/>
                <a:gd name="T13" fmla="*/ 1594 h 1530"/>
                <a:gd name="T14" fmla="*/ 1627 w 2164"/>
                <a:gd name="T15" fmla="*/ 1680 h 1530"/>
                <a:gd name="T16" fmla="*/ 1158 w 2164"/>
                <a:gd name="T17" fmla="*/ 2225 h 1530"/>
                <a:gd name="T18" fmla="*/ 1050 w 2164"/>
                <a:gd name="T19" fmla="*/ 2309 h 1530"/>
                <a:gd name="T20" fmla="*/ 942 w 2164"/>
                <a:gd name="T21" fmla="*/ 2385 h 1530"/>
                <a:gd name="T22" fmla="*/ 695 w 2164"/>
                <a:gd name="T23" fmla="*/ 2535 h 1530"/>
                <a:gd name="T24" fmla="*/ 383 w 2164"/>
                <a:gd name="T25" fmla="*/ 2778 h 1530"/>
                <a:gd name="T26" fmla="*/ 160 w 2164"/>
                <a:gd name="T27" fmla="*/ 2987 h 1530"/>
                <a:gd name="T28" fmla="*/ 100 w 2164"/>
                <a:gd name="T29" fmla="*/ 3113 h 1530"/>
                <a:gd name="T30" fmla="*/ 82 w 2164"/>
                <a:gd name="T31" fmla="*/ 3147 h 1530"/>
                <a:gd name="T32" fmla="*/ 64 w 2164"/>
                <a:gd name="T33" fmla="*/ 3275 h 1530"/>
                <a:gd name="T34" fmla="*/ 52 w 2164"/>
                <a:gd name="T35" fmla="*/ 3400 h 1530"/>
                <a:gd name="T36" fmla="*/ 16 w 2164"/>
                <a:gd name="T37" fmla="*/ 3655 h 1530"/>
                <a:gd name="T38" fmla="*/ 16 w 2164"/>
                <a:gd name="T39" fmla="*/ 4372 h 1530"/>
                <a:gd name="T40" fmla="*/ 76 w 2164"/>
                <a:gd name="T41" fmla="*/ 4827 h 1530"/>
                <a:gd name="T42" fmla="*/ 268 w 2164"/>
                <a:gd name="T43" fmla="*/ 5879 h 1530"/>
                <a:gd name="T44" fmla="*/ 389 w 2164"/>
                <a:gd name="T45" fmla="*/ 6170 h 1530"/>
                <a:gd name="T46" fmla="*/ 413 w 2164"/>
                <a:gd name="T47" fmla="*/ 6288 h 1530"/>
                <a:gd name="T48" fmla="*/ 431 w 2164"/>
                <a:gd name="T49" fmla="*/ 6351 h 1530"/>
                <a:gd name="T50" fmla="*/ 449 w 2164"/>
                <a:gd name="T51" fmla="*/ 6476 h 1530"/>
                <a:gd name="T52" fmla="*/ 485 w 2164"/>
                <a:gd name="T53" fmla="*/ 6543 h 1530"/>
                <a:gd name="T54" fmla="*/ 671 w 2164"/>
                <a:gd name="T55" fmla="*/ 7224 h 1530"/>
                <a:gd name="T56" fmla="*/ 791 w 2164"/>
                <a:gd name="T57" fmla="*/ 7641 h 1530"/>
                <a:gd name="T58" fmla="*/ 878 w 2164"/>
                <a:gd name="T59" fmla="*/ 7856 h 1530"/>
                <a:gd name="T60" fmla="*/ 1038 w 2164"/>
                <a:gd name="T61" fmla="*/ 8355 h 1530"/>
                <a:gd name="T62" fmla="*/ 1152 w 2164"/>
                <a:gd name="T63" fmla="*/ 8819 h 1530"/>
                <a:gd name="T64" fmla="*/ 2358 w 2164"/>
                <a:gd name="T65" fmla="*/ 9245 h 1530"/>
                <a:gd name="T66" fmla="*/ 2360 w 2164"/>
                <a:gd name="T67" fmla="*/ 0 h 153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4"/>
                <a:gd name="T103" fmla="*/ 0 h 1530"/>
                <a:gd name="T104" fmla="*/ 2164 w 2164"/>
                <a:gd name="T105" fmla="*/ 1530 h 153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4" h="1530">
                  <a:moveTo>
                    <a:pt x="2164" y="0"/>
                  </a:moveTo>
                  <a:cubicBezTo>
                    <a:pt x="2136" y="14"/>
                    <a:pt x="2109" y="13"/>
                    <a:pt x="2080" y="24"/>
                  </a:cubicBezTo>
                  <a:cubicBezTo>
                    <a:pt x="2030" y="43"/>
                    <a:pt x="1980" y="67"/>
                    <a:pt x="1930" y="84"/>
                  </a:cubicBezTo>
                  <a:cubicBezTo>
                    <a:pt x="1913" y="90"/>
                    <a:pt x="1904" y="89"/>
                    <a:pt x="1888" y="96"/>
                  </a:cubicBezTo>
                  <a:cubicBezTo>
                    <a:pt x="1793" y="139"/>
                    <a:pt x="1700" y="174"/>
                    <a:pt x="1600" y="204"/>
                  </a:cubicBezTo>
                  <a:cubicBezTo>
                    <a:pt x="1588" y="208"/>
                    <a:pt x="1575" y="209"/>
                    <a:pt x="1564" y="216"/>
                  </a:cubicBezTo>
                  <a:cubicBezTo>
                    <a:pt x="1558" y="220"/>
                    <a:pt x="1553" y="225"/>
                    <a:pt x="1546" y="228"/>
                  </a:cubicBezTo>
                  <a:cubicBezTo>
                    <a:pt x="1539" y="231"/>
                    <a:pt x="1484" y="239"/>
                    <a:pt x="1480" y="240"/>
                  </a:cubicBezTo>
                  <a:cubicBezTo>
                    <a:pt x="1350" y="292"/>
                    <a:pt x="1197" y="305"/>
                    <a:pt x="1060" y="318"/>
                  </a:cubicBezTo>
                  <a:cubicBezTo>
                    <a:pt x="1024" y="321"/>
                    <a:pt x="988" y="326"/>
                    <a:pt x="952" y="330"/>
                  </a:cubicBezTo>
                  <a:cubicBezTo>
                    <a:pt x="916" y="334"/>
                    <a:pt x="844" y="342"/>
                    <a:pt x="844" y="342"/>
                  </a:cubicBezTo>
                  <a:cubicBezTo>
                    <a:pt x="764" y="362"/>
                    <a:pt x="828" y="347"/>
                    <a:pt x="646" y="360"/>
                  </a:cubicBezTo>
                  <a:cubicBezTo>
                    <a:pt x="542" y="367"/>
                    <a:pt x="437" y="381"/>
                    <a:pt x="334" y="396"/>
                  </a:cubicBezTo>
                  <a:cubicBezTo>
                    <a:pt x="275" y="404"/>
                    <a:pt x="218" y="412"/>
                    <a:pt x="160" y="426"/>
                  </a:cubicBezTo>
                  <a:cubicBezTo>
                    <a:pt x="124" y="435"/>
                    <a:pt x="144" y="429"/>
                    <a:pt x="100" y="444"/>
                  </a:cubicBezTo>
                  <a:cubicBezTo>
                    <a:pt x="94" y="446"/>
                    <a:pt x="82" y="450"/>
                    <a:pt x="82" y="450"/>
                  </a:cubicBezTo>
                  <a:cubicBezTo>
                    <a:pt x="76" y="456"/>
                    <a:pt x="69" y="461"/>
                    <a:pt x="64" y="468"/>
                  </a:cubicBezTo>
                  <a:cubicBezTo>
                    <a:pt x="59" y="474"/>
                    <a:pt x="57" y="481"/>
                    <a:pt x="52" y="486"/>
                  </a:cubicBezTo>
                  <a:cubicBezTo>
                    <a:pt x="41" y="499"/>
                    <a:pt x="16" y="522"/>
                    <a:pt x="16" y="522"/>
                  </a:cubicBezTo>
                  <a:cubicBezTo>
                    <a:pt x="3" y="560"/>
                    <a:pt x="0" y="561"/>
                    <a:pt x="16" y="624"/>
                  </a:cubicBezTo>
                  <a:cubicBezTo>
                    <a:pt x="24" y="655"/>
                    <a:pt x="55" y="671"/>
                    <a:pt x="76" y="690"/>
                  </a:cubicBezTo>
                  <a:cubicBezTo>
                    <a:pt x="137" y="744"/>
                    <a:pt x="200" y="794"/>
                    <a:pt x="268" y="840"/>
                  </a:cubicBezTo>
                  <a:cubicBezTo>
                    <a:pt x="292" y="856"/>
                    <a:pt x="313" y="873"/>
                    <a:pt x="340" y="882"/>
                  </a:cubicBezTo>
                  <a:cubicBezTo>
                    <a:pt x="348" y="888"/>
                    <a:pt x="355" y="895"/>
                    <a:pt x="364" y="900"/>
                  </a:cubicBezTo>
                  <a:cubicBezTo>
                    <a:pt x="369" y="903"/>
                    <a:pt x="377" y="902"/>
                    <a:pt x="382" y="906"/>
                  </a:cubicBezTo>
                  <a:cubicBezTo>
                    <a:pt x="389" y="911"/>
                    <a:pt x="393" y="920"/>
                    <a:pt x="400" y="924"/>
                  </a:cubicBezTo>
                  <a:cubicBezTo>
                    <a:pt x="411" y="930"/>
                    <a:pt x="425" y="929"/>
                    <a:pt x="436" y="936"/>
                  </a:cubicBezTo>
                  <a:cubicBezTo>
                    <a:pt x="495" y="975"/>
                    <a:pt x="559" y="1003"/>
                    <a:pt x="622" y="1032"/>
                  </a:cubicBezTo>
                  <a:cubicBezTo>
                    <a:pt x="662" y="1050"/>
                    <a:pt x="704" y="1071"/>
                    <a:pt x="742" y="1092"/>
                  </a:cubicBezTo>
                  <a:cubicBezTo>
                    <a:pt x="804" y="1126"/>
                    <a:pt x="755" y="1108"/>
                    <a:pt x="796" y="1122"/>
                  </a:cubicBezTo>
                  <a:cubicBezTo>
                    <a:pt x="831" y="1157"/>
                    <a:pt x="895" y="1172"/>
                    <a:pt x="940" y="1194"/>
                  </a:cubicBezTo>
                  <a:cubicBezTo>
                    <a:pt x="979" y="1214"/>
                    <a:pt x="1014" y="1242"/>
                    <a:pt x="1054" y="1260"/>
                  </a:cubicBezTo>
                  <a:cubicBezTo>
                    <a:pt x="1371" y="1401"/>
                    <a:pt x="1977" y="1530"/>
                    <a:pt x="2162" y="1320"/>
                  </a:cubicBezTo>
                  <a:lnTo>
                    <a:pt x="2164" y="0"/>
                  </a:lnTo>
                  <a:close/>
                </a:path>
              </a:pathLst>
            </a:custGeom>
            <a:pattFill prst="wave">
              <a:fgClr>
                <a:srgbClr val="CC6600"/>
              </a:fgClr>
              <a:bgClr>
                <a:srgbClr val="996633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37" name="Freeform 7" descr="Welle">
              <a:extLst>
                <a:ext uri="{FF2B5EF4-FFF2-40B4-BE49-F238E27FC236}">
                  <a16:creationId xmlns:a16="http://schemas.microsoft.com/office/drawing/2014/main" id="{0ED5F3FC-A554-4AA7-B2B9-78B1CB671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1941"/>
              <a:ext cx="1951" cy="1787"/>
            </a:xfrm>
            <a:custGeom>
              <a:avLst/>
              <a:gdLst>
                <a:gd name="T0" fmla="*/ 0 w 1950"/>
                <a:gd name="T1" fmla="*/ 0 h 1890"/>
                <a:gd name="T2" fmla="*/ 146 w 1950"/>
                <a:gd name="T3" fmla="*/ 9 h 1890"/>
                <a:gd name="T4" fmla="*/ 697 w 1950"/>
                <a:gd name="T5" fmla="*/ 9 h 1890"/>
                <a:gd name="T6" fmla="*/ 727 w 1950"/>
                <a:gd name="T7" fmla="*/ 9 h 1890"/>
                <a:gd name="T8" fmla="*/ 775 w 1950"/>
                <a:gd name="T9" fmla="*/ 9 h 1890"/>
                <a:gd name="T10" fmla="*/ 787 w 1950"/>
                <a:gd name="T11" fmla="*/ 10 h 1890"/>
                <a:gd name="T12" fmla="*/ 835 w 1950"/>
                <a:gd name="T13" fmla="*/ 20 h 1890"/>
                <a:gd name="T14" fmla="*/ 947 w 1950"/>
                <a:gd name="T15" fmla="*/ 41 h 1890"/>
                <a:gd name="T16" fmla="*/ 1012 w 1950"/>
                <a:gd name="T17" fmla="*/ 49 h 1890"/>
                <a:gd name="T18" fmla="*/ 1068 w 1950"/>
                <a:gd name="T19" fmla="*/ 56 h 1890"/>
                <a:gd name="T20" fmla="*/ 1100 w 1950"/>
                <a:gd name="T21" fmla="*/ 58 h 1890"/>
                <a:gd name="T22" fmla="*/ 1132 w 1950"/>
                <a:gd name="T23" fmla="*/ 61 h 1890"/>
                <a:gd name="T24" fmla="*/ 1236 w 1950"/>
                <a:gd name="T25" fmla="*/ 71 h 1890"/>
                <a:gd name="T26" fmla="*/ 1308 w 1950"/>
                <a:gd name="T27" fmla="*/ 77 h 1890"/>
                <a:gd name="T28" fmla="*/ 1356 w 1950"/>
                <a:gd name="T29" fmla="*/ 79 h 1890"/>
                <a:gd name="T30" fmla="*/ 1420 w 1950"/>
                <a:gd name="T31" fmla="*/ 82 h 1890"/>
                <a:gd name="T32" fmla="*/ 1444 w 1950"/>
                <a:gd name="T33" fmla="*/ 84 h 1890"/>
                <a:gd name="T34" fmla="*/ 1484 w 1950"/>
                <a:gd name="T35" fmla="*/ 87 h 1890"/>
                <a:gd name="T36" fmla="*/ 1508 w 1950"/>
                <a:gd name="T37" fmla="*/ 88 h 1890"/>
                <a:gd name="T38" fmla="*/ 1580 w 1950"/>
                <a:gd name="T39" fmla="*/ 89 h 1890"/>
                <a:gd name="T40" fmla="*/ 1602 w 1950"/>
                <a:gd name="T41" fmla="*/ 92 h 1890"/>
                <a:gd name="T42" fmla="*/ 1861 w 1950"/>
                <a:gd name="T43" fmla="*/ 100 h 1890"/>
                <a:gd name="T44" fmla="*/ 1950 w 1950"/>
                <a:gd name="T45" fmla="*/ 105 h 1890"/>
                <a:gd name="T46" fmla="*/ 1248 w 1950"/>
                <a:gd name="T47" fmla="*/ 109 h 1890"/>
                <a:gd name="T48" fmla="*/ 618 w 1950"/>
                <a:gd name="T49" fmla="*/ 110 h 1890"/>
                <a:gd name="T50" fmla="*/ 2 w 1950"/>
                <a:gd name="T51" fmla="*/ 105 h 1890"/>
                <a:gd name="T52" fmla="*/ 0 w 1950"/>
                <a:gd name="T53" fmla="*/ 0 h 189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950"/>
                <a:gd name="T82" fmla="*/ 0 h 1890"/>
                <a:gd name="T83" fmla="*/ 1950 w 1950"/>
                <a:gd name="T84" fmla="*/ 1890 h 189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950" h="1890">
                  <a:moveTo>
                    <a:pt x="0" y="0"/>
                  </a:moveTo>
                  <a:cubicBezTo>
                    <a:pt x="43" y="3"/>
                    <a:pt x="103" y="14"/>
                    <a:pt x="146" y="15"/>
                  </a:cubicBezTo>
                  <a:cubicBezTo>
                    <a:pt x="360" y="20"/>
                    <a:pt x="485" y="10"/>
                    <a:pt x="697" y="33"/>
                  </a:cubicBezTo>
                  <a:cubicBezTo>
                    <a:pt x="716" y="35"/>
                    <a:pt x="724" y="52"/>
                    <a:pt x="727" y="73"/>
                  </a:cubicBezTo>
                  <a:cubicBezTo>
                    <a:pt x="743" y="87"/>
                    <a:pt x="762" y="142"/>
                    <a:pt x="775" y="152"/>
                  </a:cubicBezTo>
                  <a:cubicBezTo>
                    <a:pt x="785" y="168"/>
                    <a:pt x="777" y="141"/>
                    <a:pt x="787" y="165"/>
                  </a:cubicBezTo>
                  <a:cubicBezTo>
                    <a:pt x="800" y="220"/>
                    <a:pt x="823" y="243"/>
                    <a:pt x="835" y="298"/>
                  </a:cubicBezTo>
                  <a:cubicBezTo>
                    <a:pt x="863" y="420"/>
                    <a:pt x="896" y="538"/>
                    <a:pt x="947" y="650"/>
                  </a:cubicBezTo>
                  <a:cubicBezTo>
                    <a:pt x="968" y="698"/>
                    <a:pt x="977" y="745"/>
                    <a:pt x="1012" y="783"/>
                  </a:cubicBezTo>
                  <a:cubicBezTo>
                    <a:pt x="1024" y="823"/>
                    <a:pt x="1045" y="863"/>
                    <a:pt x="1068" y="897"/>
                  </a:cubicBezTo>
                  <a:cubicBezTo>
                    <a:pt x="1088" y="963"/>
                    <a:pt x="1059" y="884"/>
                    <a:pt x="1100" y="941"/>
                  </a:cubicBezTo>
                  <a:cubicBezTo>
                    <a:pt x="1144" y="1002"/>
                    <a:pt x="1063" y="935"/>
                    <a:pt x="1132" y="986"/>
                  </a:cubicBezTo>
                  <a:cubicBezTo>
                    <a:pt x="1161" y="1034"/>
                    <a:pt x="1198" y="1085"/>
                    <a:pt x="1236" y="1127"/>
                  </a:cubicBezTo>
                  <a:cubicBezTo>
                    <a:pt x="1243" y="1151"/>
                    <a:pt x="1288" y="1207"/>
                    <a:pt x="1308" y="1224"/>
                  </a:cubicBezTo>
                  <a:cubicBezTo>
                    <a:pt x="1323" y="1237"/>
                    <a:pt x="1356" y="1259"/>
                    <a:pt x="1356" y="1259"/>
                  </a:cubicBezTo>
                  <a:cubicBezTo>
                    <a:pt x="1383" y="1303"/>
                    <a:pt x="1364" y="1280"/>
                    <a:pt x="1420" y="1321"/>
                  </a:cubicBezTo>
                  <a:cubicBezTo>
                    <a:pt x="1428" y="1326"/>
                    <a:pt x="1444" y="1338"/>
                    <a:pt x="1444" y="1338"/>
                  </a:cubicBezTo>
                  <a:cubicBezTo>
                    <a:pt x="1480" y="1398"/>
                    <a:pt x="1438" y="1339"/>
                    <a:pt x="1484" y="1374"/>
                  </a:cubicBezTo>
                  <a:cubicBezTo>
                    <a:pt x="1493" y="1380"/>
                    <a:pt x="1499" y="1393"/>
                    <a:pt x="1508" y="1400"/>
                  </a:cubicBezTo>
                  <a:cubicBezTo>
                    <a:pt x="1527" y="1414"/>
                    <a:pt x="1558" y="1428"/>
                    <a:pt x="1580" y="1435"/>
                  </a:cubicBezTo>
                  <a:cubicBezTo>
                    <a:pt x="1618" y="1499"/>
                    <a:pt x="1522" y="1415"/>
                    <a:pt x="1602" y="1473"/>
                  </a:cubicBezTo>
                  <a:cubicBezTo>
                    <a:pt x="1672" y="1524"/>
                    <a:pt x="1784" y="1569"/>
                    <a:pt x="1861" y="1603"/>
                  </a:cubicBezTo>
                  <a:cubicBezTo>
                    <a:pt x="1905" y="1623"/>
                    <a:pt x="1910" y="1641"/>
                    <a:pt x="1950" y="1671"/>
                  </a:cubicBezTo>
                  <a:cubicBezTo>
                    <a:pt x="1884" y="1890"/>
                    <a:pt x="1473" y="1760"/>
                    <a:pt x="1248" y="1743"/>
                  </a:cubicBezTo>
                  <a:cubicBezTo>
                    <a:pt x="1044" y="1687"/>
                    <a:pt x="845" y="1757"/>
                    <a:pt x="618" y="1761"/>
                  </a:cubicBezTo>
                  <a:cubicBezTo>
                    <a:pt x="409" y="1789"/>
                    <a:pt x="231" y="1682"/>
                    <a:pt x="2" y="1682"/>
                  </a:cubicBezTo>
                  <a:lnTo>
                    <a:pt x="0" y="0"/>
                  </a:lnTo>
                  <a:close/>
                </a:path>
              </a:pathLst>
            </a:custGeom>
            <a:pattFill prst="wave">
              <a:fgClr>
                <a:srgbClr val="CC6600"/>
              </a:fgClr>
              <a:bgClr>
                <a:srgbClr val="996633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38" name="AutoShape 8">
              <a:extLst>
                <a:ext uri="{FF2B5EF4-FFF2-40B4-BE49-F238E27FC236}">
                  <a16:creationId xmlns:a16="http://schemas.microsoft.com/office/drawing/2014/main" id="{4229A937-AC9A-4FA6-AE0B-87EE27074E0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355721">
              <a:off x="880" y="2597"/>
              <a:ext cx="83" cy="703"/>
            </a:xfrm>
            <a:prstGeom prst="can">
              <a:avLst>
                <a:gd name="adj" fmla="val 63705"/>
              </a:avLst>
            </a:prstGeom>
            <a:gradFill rotWithShape="0">
              <a:gsLst>
                <a:gs pos="0">
                  <a:schemeClr val="folHlink">
                    <a:gamma/>
                    <a:shade val="65098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de-DE" sz="1350">
                <a:solidFill>
                  <a:prstClr val="black"/>
                </a:solidFill>
                <a:latin typeface="Times" charset="0"/>
              </a:endParaRPr>
            </a:p>
          </p:txBody>
        </p:sp>
        <p:sp>
          <p:nvSpPr>
            <p:cNvPr id="239" name="Freeform 9">
              <a:extLst>
                <a:ext uri="{FF2B5EF4-FFF2-40B4-BE49-F238E27FC236}">
                  <a16:creationId xmlns:a16="http://schemas.microsoft.com/office/drawing/2014/main" id="{8E1B28C8-6CED-4871-BEA0-21D4E82B2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" y="3089"/>
              <a:ext cx="93" cy="114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0" name="Text Box 10">
              <a:extLst>
                <a:ext uri="{FF2B5EF4-FFF2-40B4-BE49-F238E27FC236}">
                  <a16:creationId xmlns:a16="http://schemas.microsoft.com/office/drawing/2014/main" id="{1B24B274-19BC-449A-9DC6-0C2126F991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" y="3261"/>
              <a:ext cx="128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endParaRPr lang="de-DE" altLang="nl-NL" sz="15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graphicFrame>
          <p:nvGraphicFramePr>
            <p:cNvPr id="241" name="Object 240">
              <a:extLst>
                <a:ext uri="{FF2B5EF4-FFF2-40B4-BE49-F238E27FC236}">
                  <a16:creationId xmlns:a16="http://schemas.microsoft.com/office/drawing/2014/main" id="{E7344FBB-4703-4C85-83F1-4DDEFA096A0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11" y="988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Clip" r:id="rId5" imgW="832104" imgH="889711" progId="">
                    <p:embed/>
                  </p:oleObj>
                </mc:Choice>
                <mc:Fallback>
                  <p:oleObj name="Clip" r:id="rId5" imgW="832104" imgH="889711" progId="">
                    <p:embed/>
                    <p:pic>
                      <p:nvPicPr>
                        <p:cNvPr id="241" name="Object 240">
                          <a:extLst>
                            <a:ext uri="{FF2B5EF4-FFF2-40B4-BE49-F238E27FC236}">
                              <a16:creationId xmlns:a16="http://schemas.microsoft.com/office/drawing/2014/main" id="{E7344FBB-4703-4C85-83F1-4DDEFA096A0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1" y="988"/>
                          <a:ext cx="573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2" name="Text Box 12">
              <a:extLst>
                <a:ext uri="{FF2B5EF4-FFF2-40B4-BE49-F238E27FC236}">
                  <a16:creationId xmlns:a16="http://schemas.microsoft.com/office/drawing/2014/main" id="{5E34B895-2C44-4087-AD7D-283424F937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4" y="3051"/>
              <a:ext cx="67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endParaRPr lang="de-DE" altLang="nl-NL" sz="15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3" name="Freeform 14" descr="20%">
              <a:extLst>
                <a:ext uri="{FF2B5EF4-FFF2-40B4-BE49-F238E27FC236}">
                  <a16:creationId xmlns:a16="http://schemas.microsoft.com/office/drawing/2014/main" id="{176E25FF-83D9-4A36-8D81-2D404C5D8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1" y="2494"/>
              <a:ext cx="1078" cy="487"/>
            </a:xfrm>
            <a:custGeom>
              <a:avLst/>
              <a:gdLst>
                <a:gd name="T0" fmla="*/ 662 w 1077"/>
                <a:gd name="T1" fmla="*/ 0 h 468"/>
                <a:gd name="T2" fmla="*/ 503 w 1077"/>
                <a:gd name="T3" fmla="*/ 10 h 468"/>
                <a:gd name="T4" fmla="*/ 437 w 1077"/>
                <a:gd name="T5" fmla="*/ 173 h 468"/>
                <a:gd name="T6" fmla="*/ 347 w 1077"/>
                <a:gd name="T7" fmla="*/ 272 h 468"/>
                <a:gd name="T8" fmla="*/ 313 w 1077"/>
                <a:gd name="T9" fmla="*/ 331 h 468"/>
                <a:gd name="T10" fmla="*/ 291 w 1077"/>
                <a:gd name="T11" fmla="*/ 388 h 468"/>
                <a:gd name="T12" fmla="*/ 145 w 1077"/>
                <a:gd name="T13" fmla="*/ 575 h 468"/>
                <a:gd name="T14" fmla="*/ 85 w 1077"/>
                <a:gd name="T15" fmla="*/ 659 h 468"/>
                <a:gd name="T16" fmla="*/ 43 w 1077"/>
                <a:gd name="T17" fmla="*/ 773 h 468"/>
                <a:gd name="T18" fmla="*/ 21 w 1077"/>
                <a:gd name="T19" fmla="*/ 883 h 468"/>
                <a:gd name="T20" fmla="*/ 11 w 1077"/>
                <a:gd name="T21" fmla="*/ 995 h 468"/>
                <a:gd name="T22" fmla="*/ 25 w 1077"/>
                <a:gd name="T23" fmla="*/ 1959 h 468"/>
                <a:gd name="T24" fmla="*/ 79 w 1077"/>
                <a:gd name="T25" fmla="*/ 2187 h 468"/>
                <a:gd name="T26" fmla="*/ 99 w 1077"/>
                <a:gd name="T27" fmla="*/ 2203 h 468"/>
                <a:gd name="T28" fmla="*/ 111 w 1077"/>
                <a:gd name="T29" fmla="*/ 2230 h 468"/>
                <a:gd name="T30" fmla="*/ 217 w 1077"/>
                <a:gd name="T31" fmla="*/ 2368 h 468"/>
                <a:gd name="T32" fmla="*/ 239 w 1077"/>
                <a:gd name="T33" fmla="*/ 2452 h 468"/>
                <a:gd name="T34" fmla="*/ 263 w 1077"/>
                <a:gd name="T35" fmla="*/ 2791 h 468"/>
                <a:gd name="T36" fmla="*/ 387 w 1077"/>
                <a:gd name="T37" fmla="*/ 3058 h 468"/>
                <a:gd name="T38" fmla="*/ 443 w 1077"/>
                <a:gd name="T39" fmla="*/ 3056 h 468"/>
                <a:gd name="T40" fmla="*/ 479 w 1077"/>
                <a:gd name="T41" fmla="*/ 2917 h 468"/>
                <a:gd name="T42" fmla="*/ 616 w 1077"/>
                <a:gd name="T43" fmla="*/ 2980 h 468"/>
                <a:gd name="T44" fmla="*/ 672 w 1077"/>
                <a:gd name="T45" fmla="*/ 3180 h 468"/>
                <a:gd name="T46" fmla="*/ 710 w 1077"/>
                <a:gd name="T47" fmla="*/ 3280 h 468"/>
                <a:gd name="T48" fmla="*/ 788 w 1077"/>
                <a:gd name="T49" fmla="*/ 3218 h 468"/>
                <a:gd name="T50" fmla="*/ 832 w 1077"/>
                <a:gd name="T51" fmla="*/ 3092 h 468"/>
                <a:gd name="T52" fmla="*/ 906 w 1077"/>
                <a:gd name="T53" fmla="*/ 2889 h 468"/>
                <a:gd name="T54" fmla="*/ 1010 w 1077"/>
                <a:gd name="T55" fmla="*/ 2917 h 468"/>
                <a:gd name="T56" fmla="*/ 1074 w 1077"/>
                <a:gd name="T57" fmla="*/ 2864 h 468"/>
                <a:gd name="T58" fmla="*/ 1112 w 1077"/>
                <a:gd name="T59" fmla="*/ 2637 h 468"/>
                <a:gd name="T60" fmla="*/ 1118 w 1077"/>
                <a:gd name="T61" fmla="*/ 2504 h 468"/>
                <a:gd name="T62" fmla="*/ 1120 w 1077"/>
                <a:gd name="T63" fmla="*/ 2464 h 468"/>
                <a:gd name="T64" fmla="*/ 1106 w 1077"/>
                <a:gd name="T65" fmla="*/ 1895 h 468"/>
                <a:gd name="T66" fmla="*/ 1090 w 1077"/>
                <a:gd name="T67" fmla="*/ 1736 h 468"/>
                <a:gd name="T68" fmla="*/ 1074 w 1077"/>
                <a:gd name="T69" fmla="*/ 1668 h 468"/>
                <a:gd name="T70" fmla="*/ 1054 w 1077"/>
                <a:gd name="T71" fmla="*/ 1554 h 468"/>
                <a:gd name="T72" fmla="*/ 1044 w 1077"/>
                <a:gd name="T73" fmla="*/ 1028 h 468"/>
                <a:gd name="T74" fmla="*/ 956 w 1077"/>
                <a:gd name="T75" fmla="*/ 773 h 468"/>
                <a:gd name="T76" fmla="*/ 884 w 1077"/>
                <a:gd name="T77" fmla="*/ 507 h 468"/>
                <a:gd name="T78" fmla="*/ 698 w 1077"/>
                <a:gd name="T79" fmla="*/ 10 h 468"/>
                <a:gd name="T80" fmla="*/ 662 w 1077"/>
                <a:gd name="T81" fmla="*/ 0 h 4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77"/>
                <a:gd name="T124" fmla="*/ 0 h 468"/>
                <a:gd name="T125" fmla="*/ 1077 w 1077"/>
                <a:gd name="T126" fmla="*/ 468 h 4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77" h="468">
                  <a:moveTo>
                    <a:pt x="613" y="0"/>
                  </a:moveTo>
                  <a:cubicBezTo>
                    <a:pt x="566" y="16"/>
                    <a:pt x="586" y="8"/>
                    <a:pt x="503" y="10"/>
                  </a:cubicBezTo>
                  <a:cubicBezTo>
                    <a:pt x="480" y="18"/>
                    <a:pt x="462" y="23"/>
                    <a:pt x="437" y="26"/>
                  </a:cubicBezTo>
                  <a:cubicBezTo>
                    <a:pt x="409" y="33"/>
                    <a:pt x="376" y="34"/>
                    <a:pt x="347" y="38"/>
                  </a:cubicBezTo>
                  <a:cubicBezTo>
                    <a:pt x="335" y="40"/>
                    <a:pt x="325" y="46"/>
                    <a:pt x="313" y="48"/>
                  </a:cubicBezTo>
                  <a:cubicBezTo>
                    <a:pt x="305" y="53"/>
                    <a:pt x="300" y="54"/>
                    <a:pt x="291" y="56"/>
                  </a:cubicBezTo>
                  <a:cubicBezTo>
                    <a:pt x="230" y="86"/>
                    <a:pt x="237" y="80"/>
                    <a:pt x="145" y="82"/>
                  </a:cubicBezTo>
                  <a:cubicBezTo>
                    <a:pt x="125" y="87"/>
                    <a:pt x="104" y="87"/>
                    <a:pt x="85" y="94"/>
                  </a:cubicBezTo>
                  <a:cubicBezTo>
                    <a:pt x="71" y="99"/>
                    <a:pt x="59" y="107"/>
                    <a:pt x="43" y="110"/>
                  </a:cubicBezTo>
                  <a:cubicBezTo>
                    <a:pt x="36" y="115"/>
                    <a:pt x="28" y="121"/>
                    <a:pt x="21" y="126"/>
                  </a:cubicBezTo>
                  <a:cubicBezTo>
                    <a:pt x="18" y="134"/>
                    <a:pt x="14" y="134"/>
                    <a:pt x="11" y="142"/>
                  </a:cubicBezTo>
                  <a:cubicBezTo>
                    <a:pt x="6" y="184"/>
                    <a:pt x="0" y="242"/>
                    <a:pt x="25" y="280"/>
                  </a:cubicBezTo>
                  <a:cubicBezTo>
                    <a:pt x="36" y="297"/>
                    <a:pt x="61" y="301"/>
                    <a:pt x="79" y="310"/>
                  </a:cubicBezTo>
                  <a:cubicBezTo>
                    <a:pt x="85" y="313"/>
                    <a:pt x="93" y="312"/>
                    <a:pt x="99" y="314"/>
                  </a:cubicBezTo>
                  <a:cubicBezTo>
                    <a:pt x="103" y="315"/>
                    <a:pt x="111" y="318"/>
                    <a:pt x="111" y="318"/>
                  </a:cubicBezTo>
                  <a:cubicBezTo>
                    <a:pt x="140" y="347"/>
                    <a:pt x="171" y="335"/>
                    <a:pt x="217" y="336"/>
                  </a:cubicBezTo>
                  <a:cubicBezTo>
                    <a:pt x="224" y="341"/>
                    <a:pt x="239" y="348"/>
                    <a:pt x="239" y="348"/>
                  </a:cubicBezTo>
                  <a:cubicBezTo>
                    <a:pt x="251" y="364"/>
                    <a:pt x="252" y="382"/>
                    <a:pt x="263" y="398"/>
                  </a:cubicBezTo>
                  <a:cubicBezTo>
                    <a:pt x="274" y="443"/>
                    <a:pt x="360" y="435"/>
                    <a:pt x="387" y="436"/>
                  </a:cubicBezTo>
                  <a:cubicBezTo>
                    <a:pt x="406" y="435"/>
                    <a:pt x="424" y="436"/>
                    <a:pt x="443" y="434"/>
                  </a:cubicBezTo>
                  <a:cubicBezTo>
                    <a:pt x="455" y="433"/>
                    <a:pt x="467" y="419"/>
                    <a:pt x="479" y="416"/>
                  </a:cubicBezTo>
                  <a:cubicBezTo>
                    <a:pt x="514" y="417"/>
                    <a:pt x="536" y="418"/>
                    <a:pt x="567" y="422"/>
                  </a:cubicBezTo>
                  <a:cubicBezTo>
                    <a:pt x="587" y="429"/>
                    <a:pt x="605" y="442"/>
                    <a:pt x="623" y="452"/>
                  </a:cubicBezTo>
                  <a:cubicBezTo>
                    <a:pt x="635" y="459"/>
                    <a:pt x="649" y="462"/>
                    <a:pt x="661" y="468"/>
                  </a:cubicBezTo>
                  <a:cubicBezTo>
                    <a:pt x="691" y="467"/>
                    <a:pt x="711" y="463"/>
                    <a:pt x="739" y="456"/>
                  </a:cubicBezTo>
                  <a:cubicBezTo>
                    <a:pt x="754" y="452"/>
                    <a:pt x="768" y="442"/>
                    <a:pt x="783" y="438"/>
                  </a:cubicBezTo>
                  <a:cubicBezTo>
                    <a:pt x="804" y="424"/>
                    <a:pt x="833" y="416"/>
                    <a:pt x="857" y="410"/>
                  </a:cubicBezTo>
                  <a:cubicBezTo>
                    <a:pt x="895" y="411"/>
                    <a:pt x="925" y="412"/>
                    <a:pt x="961" y="416"/>
                  </a:cubicBezTo>
                  <a:cubicBezTo>
                    <a:pt x="995" y="414"/>
                    <a:pt x="999" y="411"/>
                    <a:pt x="1025" y="406"/>
                  </a:cubicBezTo>
                  <a:cubicBezTo>
                    <a:pt x="1039" y="395"/>
                    <a:pt x="1050" y="387"/>
                    <a:pt x="1063" y="374"/>
                  </a:cubicBezTo>
                  <a:cubicBezTo>
                    <a:pt x="1065" y="368"/>
                    <a:pt x="1067" y="362"/>
                    <a:pt x="1069" y="356"/>
                  </a:cubicBezTo>
                  <a:cubicBezTo>
                    <a:pt x="1070" y="354"/>
                    <a:pt x="1071" y="350"/>
                    <a:pt x="1071" y="350"/>
                  </a:cubicBezTo>
                  <a:cubicBezTo>
                    <a:pt x="1071" y="341"/>
                    <a:pt x="1077" y="283"/>
                    <a:pt x="1057" y="270"/>
                  </a:cubicBezTo>
                  <a:cubicBezTo>
                    <a:pt x="1054" y="260"/>
                    <a:pt x="1049" y="254"/>
                    <a:pt x="1041" y="248"/>
                  </a:cubicBezTo>
                  <a:cubicBezTo>
                    <a:pt x="1038" y="243"/>
                    <a:pt x="1025" y="238"/>
                    <a:pt x="1025" y="238"/>
                  </a:cubicBezTo>
                  <a:cubicBezTo>
                    <a:pt x="1019" y="232"/>
                    <a:pt x="1012" y="227"/>
                    <a:pt x="1005" y="222"/>
                  </a:cubicBezTo>
                  <a:cubicBezTo>
                    <a:pt x="990" y="199"/>
                    <a:pt x="1012" y="167"/>
                    <a:pt x="995" y="146"/>
                  </a:cubicBezTo>
                  <a:cubicBezTo>
                    <a:pt x="975" y="121"/>
                    <a:pt x="936" y="120"/>
                    <a:pt x="907" y="110"/>
                  </a:cubicBezTo>
                  <a:cubicBezTo>
                    <a:pt x="881" y="101"/>
                    <a:pt x="860" y="84"/>
                    <a:pt x="835" y="72"/>
                  </a:cubicBezTo>
                  <a:cubicBezTo>
                    <a:pt x="803" y="23"/>
                    <a:pt x="700" y="12"/>
                    <a:pt x="649" y="10"/>
                  </a:cubicBezTo>
                  <a:cubicBezTo>
                    <a:pt x="647" y="9"/>
                    <a:pt x="599" y="0"/>
                    <a:pt x="613" y="0"/>
                  </a:cubicBezTo>
                  <a:close/>
                </a:path>
              </a:pathLst>
            </a:custGeom>
            <a:pattFill prst="pct20">
              <a:fgClr>
                <a:srgbClr val="00FFFF"/>
              </a:fgClr>
              <a:bgClr>
                <a:srgbClr val="996633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4" name="Freeform 15">
              <a:extLst>
                <a:ext uri="{FF2B5EF4-FFF2-40B4-BE49-F238E27FC236}">
                  <a16:creationId xmlns:a16="http://schemas.microsoft.com/office/drawing/2014/main" id="{F0223DBF-1BFB-499B-8960-86C686B061C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70" y="2488"/>
              <a:ext cx="410" cy="253"/>
            </a:xfrm>
            <a:custGeom>
              <a:avLst/>
              <a:gdLst>
                <a:gd name="T0" fmla="*/ 0 w 776"/>
                <a:gd name="T1" fmla="*/ 0 h 601"/>
                <a:gd name="T2" fmla="*/ 1 w 776"/>
                <a:gd name="T3" fmla="*/ 0 h 601"/>
                <a:gd name="T4" fmla="*/ 1 w 776"/>
                <a:gd name="T5" fmla="*/ 0 h 601"/>
                <a:gd name="T6" fmla="*/ 1 w 776"/>
                <a:gd name="T7" fmla="*/ 0 h 601"/>
                <a:gd name="T8" fmla="*/ 1 w 776"/>
                <a:gd name="T9" fmla="*/ 0 h 601"/>
                <a:gd name="T10" fmla="*/ 1 w 776"/>
                <a:gd name="T11" fmla="*/ 0 h 601"/>
                <a:gd name="T12" fmla="*/ 1 w 776"/>
                <a:gd name="T13" fmla="*/ 0 h 601"/>
                <a:gd name="T14" fmla="*/ 1 w 776"/>
                <a:gd name="T15" fmla="*/ 0 h 601"/>
                <a:gd name="T16" fmla="*/ 1 w 776"/>
                <a:gd name="T17" fmla="*/ 0 h 601"/>
                <a:gd name="T18" fmla="*/ 1 w 776"/>
                <a:gd name="T19" fmla="*/ 0 h 601"/>
                <a:gd name="T20" fmla="*/ 1 w 776"/>
                <a:gd name="T21" fmla="*/ 0 h 601"/>
                <a:gd name="T22" fmla="*/ 1 w 776"/>
                <a:gd name="T23" fmla="*/ 0 h 601"/>
                <a:gd name="T24" fmla="*/ 1 w 776"/>
                <a:gd name="T25" fmla="*/ 0 h 601"/>
                <a:gd name="T26" fmla="*/ 1 w 776"/>
                <a:gd name="T27" fmla="*/ 0 h 601"/>
                <a:gd name="T28" fmla="*/ 1 w 776"/>
                <a:gd name="T29" fmla="*/ 0 h 601"/>
                <a:gd name="T30" fmla="*/ 1 w 776"/>
                <a:gd name="T31" fmla="*/ 0 h 601"/>
                <a:gd name="T32" fmla="*/ 1 w 776"/>
                <a:gd name="T33" fmla="*/ 0 h 601"/>
                <a:gd name="T34" fmla="*/ 1 w 776"/>
                <a:gd name="T35" fmla="*/ 0 h 601"/>
                <a:gd name="T36" fmla="*/ 1 w 776"/>
                <a:gd name="T37" fmla="*/ 0 h 601"/>
                <a:gd name="T38" fmla="*/ 1 w 776"/>
                <a:gd name="T39" fmla="*/ 0 h 601"/>
                <a:gd name="T40" fmla="*/ 1 w 776"/>
                <a:gd name="T41" fmla="*/ 0 h 601"/>
                <a:gd name="T42" fmla="*/ 1 w 776"/>
                <a:gd name="T43" fmla="*/ 0 h 601"/>
                <a:gd name="T44" fmla="*/ 1 w 776"/>
                <a:gd name="T45" fmla="*/ 0 h 601"/>
                <a:gd name="T46" fmla="*/ 1 w 776"/>
                <a:gd name="T47" fmla="*/ 0 h 601"/>
                <a:gd name="T48" fmla="*/ 1 w 776"/>
                <a:gd name="T49" fmla="*/ 0 h 601"/>
                <a:gd name="T50" fmla="*/ 1 w 776"/>
                <a:gd name="T51" fmla="*/ 0 h 601"/>
                <a:gd name="T52" fmla="*/ 1 w 776"/>
                <a:gd name="T53" fmla="*/ 0 h 601"/>
                <a:gd name="T54" fmla="*/ 1 w 776"/>
                <a:gd name="T55" fmla="*/ 0 h 601"/>
                <a:gd name="T56" fmla="*/ 1 w 776"/>
                <a:gd name="T57" fmla="*/ 0 h 601"/>
                <a:gd name="T58" fmla="*/ 1 w 776"/>
                <a:gd name="T59" fmla="*/ 0 h 601"/>
                <a:gd name="T60" fmla="*/ 1 w 776"/>
                <a:gd name="T61" fmla="*/ 0 h 601"/>
                <a:gd name="T62" fmla="*/ 1 w 776"/>
                <a:gd name="T63" fmla="*/ 0 h 601"/>
                <a:gd name="T64" fmla="*/ 1 w 776"/>
                <a:gd name="T65" fmla="*/ 0 h 601"/>
                <a:gd name="T66" fmla="*/ 1 w 776"/>
                <a:gd name="T67" fmla="*/ 0 h 601"/>
                <a:gd name="T68" fmla="*/ 1 w 776"/>
                <a:gd name="T69" fmla="*/ 0 h 601"/>
                <a:gd name="T70" fmla="*/ 1 w 776"/>
                <a:gd name="T71" fmla="*/ 0 h 601"/>
                <a:gd name="T72" fmla="*/ 1 w 776"/>
                <a:gd name="T73" fmla="*/ 0 h 601"/>
                <a:gd name="T74" fmla="*/ 1 w 776"/>
                <a:gd name="T75" fmla="*/ 0 h 601"/>
                <a:gd name="T76" fmla="*/ 1 w 776"/>
                <a:gd name="T77" fmla="*/ 0 h 6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76"/>
                <a:gd name="T118" fmla="*/ 0 h 601"/>
                <a:gd name="T119" fmla="*/ 776 w 776"/>
                <a:gd name="T120" fmla="*/ 601 h 6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76" h="601">
                  <a:moveTo>
                    <a:pt x="0" y="601"/>
                  </a:moveTo>
                  <a:lnTo>
                    <a:pt x="0" y="601"/>
                  </a:lnTo>
                  <a:lnTo>
                    <a:pt x="11" y="589"/>
                  </a:lnTo>
                  <a:lnTo>
                    <a:pt x="23" y="578"/>
                  </a:lnTo>
                  <a:lnTo>
                    <a:pt x="37" y="571"/>
                  </a:lnTo>
                  <a:lnTo>
                    <a:pt x="51" y="564"/>
                  </a:lnTo>
                  <a:lnTo>
                    <a:pt x="67" y="560"/>
                  </a:lnTo>
                  <a:lnTo>
                    <a:pt x="82" y="556"/>
                  </a:lnTo>
                  <a:lnTo>
                    <a:pt x="99" y="554"/>
                  </a:lnTo>
                  <a:lnTo>
                    <a:pt x="116" y="551"/>
                  </a:lnTo>
                  <a:lnTo>
                    <a:pt x="125" y="548"/>
                  </a:lnTo>
                  <a:lnTo>
                    <a:pt x="134" y="545"/>
                  </a:lnTo>
                  <a:lnTo>
                    <a:pt x="141" y="541"/>
                  </a:lnTo>
                  <a:lnTo>
                    <a:pt x="147" y="535"/>
                  </a:lnTo>
                  <a:lnTo>
                    <a:pt x="153" y="524"/>
                  </a:lnTo>
                  <a:lnTo>
                    <a:pt x="162" y="514"/>
                  </a:lnTo>
                  <a:lnTo>
                    <a:pt x="170" y="505"/>
                  </a:lnTo>
                  <a:lnTo>
                    <a:pt x="179" y="498"/>
                  </a:lnTo>
                  <a:lnTo>
                    <a:pt x="190" y="490"/>
                  </a:lnTo>
                  <a:lnTo>
                    <a:pt x="202" y="482"/>
                  </a:lnTo>
                  <a:lnTo>
                    <a:pt x="216" y="475"/>
                  </a:lnTo>
                  <a:lnTo>
                    <a:pt x="228" y="470"/>
                  </a:lnTo>
                  <a:lnTo>
                    <a:pt x="240" y="463"/>
                  </a:lnTo>
                  <a:lnTo>
                    <a:pt x="251" y="455"/>
                  </a:lnTo>
                  <a:lnTo>
                    <a:pt x="260" y="445"/>
                  </a:lnTo>
                  <a:lnTo>
                    <a:pt x="267" y="433"/>
                  </a:lnTo>
                  <a:lnTo>
                    <a:pt x="271" y="424"/>
                  </a:lnTo>
                  <a:lnTo>
                    <a:pt x="274" y="415"/>
                  </a:lnTo>
                  <a:lnTo>
                    <a:pt x="278" y="407"/>
                  </a:lnTo>
                  <a:lnTo>
                    <a:pt x="283" y="399"/>
                  </a:lnTo>
                  <a:lnTo>
                    <a:pt x="288" y="392"/>
                  </a:lnTo>
                  <a:lnTo>
                    <a:pt x="294" y="386"/>
                  </a:lnTo>
                  <a:lnTo>
                    <a:pt x="300" y="379"/>
                  </a:lnTo>
                  <a:lnTo>
                    <a:pt x="308" y="374"/>
                  </a:lnTo>
                  <a:lnTo>
                    <a:pt x="327" y="361"/>
                  </a:lnTo>
                  <a:lnTo>
                    <a:pt x="343" y="348"/>
                  </a:lnTo>
                  <a:lnTo>
                    <a:pt x="361" y="336"/>
                  </a:lnTo>
                  <a:lnTo>
                    <a:pt x="377" y="322"/>
                  </a:lnTo>
                  <a:lnTo>
                    <a:pt x="393" y="309"/>
                  </a:lnTo>
                  <a:lnTo>
                    <a:pt x="409" y="295"/>
                  </a:lnTo>
                  <a:lnTo>
                    <a:pt x="426" y="282"/>
                  </a:lnTo>
                  <a:lnTo>
                    <a:pt x="442" y="268"/>
                  </a:lnTo>
                  <a:lnTo>
                    <a:pt x="450" y="259"/>
                  </a:lnTo>
                  <a:lnTo>
                    <a:pt x="458" y="248"/>
                  </a:lnTo>
                  <a:lnTo>
                    <a:pt x="465" y="237"/>
                  </a:lnTo>
                  <a:lnTo>
                    <a:pt x="473" y="227"/>
                  </a:lnTo>
                  <a:lnTo>
                    <a:pt x="485" y="217"/>
                  </a:lnTo>
                  <a:lnTo>
                    <a:pt x="499" y="208"/>
                  </a:lnTo>
                  <a:lnTo>
                    <a:pt x="514" y="202"/>
                  </a:lnTo>
                  <a:lnTo>
                    <a:pt x="529" y="196"/>
                  </a:lnTo>
                  <a:lnTo>
                    <a:pt x="544" y="190"/>
                  </a:lnTo>
                  <a:lnTo>
                    <a:pt x="557" y="183"/>
                  </a:lnTo>
                  <a:lnTo>
                    <a:pt x="571" y="175"/>
                  </a:lnTo>
                  <a:lnTo>
                    <a:pt x="581" y="162"/>
                  </a:lnTo>
                  <a:lnTo>
                    <a:pt x="592" y="149"/>
                  </a:lnTo>
                  <a:lnTo>
                    <a:pt x="602" y="135"/>
                  </a:lnTo>
                  <a:lnTo>
                    <a:pt x="613" y="123"/>
                  </a:lnTo>
                  <a:lnTo>
                    <a:pt x="625" y="111"/>
                  </a:lnTo>
                  <a:lnTo>
                    <a:pt x="636" y="100"/>
                  </a:lnTo>
                  <a:lnTo>
                    <a:pt x="649" y="91"/>
                  </a:lnTo>
                  <a:lnTo>
                    <a:pt x="664" y="83"/>
                  </a:lnTo>
                  <a:lnTo>
                    <a:pt x="680" y="77"/>
                  </a:lnTo>
                  <a:lnTo>
                    <a:pt x="690" y="65"/>
                  </a:lnTo>
                  <a:lnTo>
                    <a:pt x="699" y="53"/>
                  </a:lnTo>
                  <a:lnTo>
                    <a:pt x="710" y="41"/>
                  </a:lnTo>
                  <a:lnTo>
                    <a:pt x="722" y="31"/>
                  </a:lnTo>
                  <a:lnTo>
                    <a:pt x="734" y="22"/>
                  </a:lnTo>
                  <a:lnTo>
                    <a:pt x="748" y="14"/>
                  </a:lnTo>
                  <a:lnTo>
                    <a:pt x="762" y="7"/>
                  </a:lnTo>
                  <a:lnTo>
                    <a:pt x="77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5" name="Freeform 16">
              <a:extLst>
                <a:ext uri="{FF2B5EF4-FFF2-40B4-BE49-F238E27FC236}">
                  <a16:creationId xmlns:a16="http://schemas.microsoft.com/office/drawing/2014/main" id="{C063F5CC-5C99-4799-9417-4B9B6692543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80" y="2722"/>
              <a:ext cx="76" cy="55"/>
            </a:xfrm>
            <a:custGeom>
              <a:avLst/>
              <a:gdLst>
                <a:gd name="T0" fmla="*/ 1 w 143"/>
                <a:gd name="T1" fmla="*/ 0 h 135"/>
                <a:gd name="T2" fmla="*/ 1 w 143"/>
                <a:gd name="T3" fmla="*/ 0 h 135"/>
                <a:gd name="T4" fmla="*/ 1 w 143"/>
                <a:gd name="T5" fmla="*/ 0 h 135"/>
                <a:gd name="T6" fmla="*/ 1 w 143"/>
                <a:gd name="T7" fmla="*/ 0 h 135"/>
                <a:gd name="T8" fmla="*/ 1 w 143"/>
                <a:gd name="T9" fmla="*/ 0 h 135"/>
                <a:gd name="T10" fmla="*/ 1 w 143"/>
                <a:gd name="T11" fmla="*/ 0 h 135"/>
                <a:gd name="T12" fmla="*/ 1 w 143"/>
                <a:gd name="T13" fmla="*/ 0 h 135"/>
                <a:gd name="T14" fmla="*/ 1 w 143"/>
                <a:gd name="T15" fmla="*/ 0 h 135"/>
                <a:gd name="T16" fmla="*/ 1 w 143"/>
                <a:gd name="T17" fmla="*/ 0 h 135"/>
                <a:gd name="T18" fmla="*/ 1 w 143"/>
                <a:gd name="T19" fmla="*/ 0 h 135"/>
                <a:gd name="T20" fmla="*/ 1 w 143"/>
                <a:gd name="T21" fmla="*/ 0 h 135"/>
                <a:gd name="T22" fmla="*/ 1 w 143"/>
                <a:gd name="T23" fmla="*/ 0 h 135"/>
                <a:gd name="T24" fmla="*/ 1 w 143"/>
                <a:gd name="T25" fmla="*/ 0 h 135"/>
                <a:gd name="T26" fmla="*/ 1 w 143"/>
                <a:gd name="T27" fmla="*/ 0 h 135"/>
                <a:gd name="T28" fmla="*/ 1 w 143"/>
                <a:gd name="T29" fmla="*/ 0 h 135"/>
                <a:gd name="T30" fmla="*/ 1 w 143"/>
                <a:gd name="T31" fmla="*/ 0 h 135"/>
                <a:gd name="T32" fmla="*/ 1 w 143"/>
                <a:gd name="T33" fmla="*/ 0 h 135"/>
                <a:gd name="T34" fmla="*/ 1 w 143"/>
                <a:gd name="T35" fmla="*/ 0 h 135"/>
                <a:gd name="T36" fmla="*/ 1 w 143"/>
                <a:gd name="T37" fmla="*/ 0 h 135"/>
                <a:gd name="T38" fmla="*/ 1 w 143"/>
                <a:gd name="T39" fmla="*/ 0 h 135"/>
                <a:gd name="T40" fmla="*/ 1 w 143"/>
                <a:gd name="T41" fmla="*/ 0 h 135"/>
                <a:gd name="T42" fmla="*/ 1 w 143"/>
                <a:gd name="T43" fmla="*/ 0 h 135"/>
                <a:gd name="T44" fmla="*/ 0 w 143"/>
                <a:gd name="T45" fmla="*/ 0 h 135"/>
                <a:gd name="T46" fmla="*/ 1 w 143"/>
                <a:gd name="T47" fmla="*/ 0 h 135"/>
                <a:gd name="T48" fmla="*/ 1 w 143"/>
                <a:gd name="T49" fmla="*/ 0 h 1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43"/>
                <a:gd name="T76" fmla="*/ 0 h 135"/>
                <a:gd name="T77" fmla="*/ 143 w 143"/>
                <a:gd name="T78" fmla="*/ 135 h 13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43" h="135">
                  <a:moveTo>
                    <a:pt x="6" y="135"/>
                  </a:moveTo>
                  <a:lnTo>
                    <a:pt x="6" y="135"/>
                  </a:lnTo>
                  <a:lnTo>
                    <a:pt x="33" y="131"/>
                  </a:lnTo>
                  <a:lnTo>
                    <a:pt x="57" y="123"/>
                  </a:lnTo>
                  <a:lnTo>
                    <a:pt x="82" y="112"/>
                  </a:lnTo>
                  <a:lnTo>
                    <a:pt x="102" y="95"/>
                  </a:lnTo>
                  <a:lnTo>
                    <a:pt x="120" y="74"/>
                  </a:lnTo>
                  <a:lnTo>
                    <a:pt x="130" y="51"/>
                  </a:lnTo>
                  <a:lnTo>
                    <a:pt x="138" y="27"/>
                  </a:lnTo>
                  <a:lnTo>
                    <a:pt x="143" y="0"/>
                  </a:lnTo>
                  <a:lnTo>
                    <a:pt x="129" y="0"/>
                  </a:lnTo>
                  <a:lnTo>
                    <a:pt x="128" y="24"/>
                  </a:lnTo>
                  <a:lnTo>
                    <a:pt x="120" y="49"/>
                  </a:lnTo>
                  <a:lnTo>
                    <a:pt x="109" y="69"/>
                  </a:lnTo>
                  <a:lnTo>
                    <a:pt x="94" y="87"/>
                  </a:lnTo>
                  <a:lnTo>
                    <a:pt x="76" y="101"/>
                  </a:lnTo>
                  <a:lnTo>
                    <a:pt x="54" y="112"/>
                  </a:lnTo>
                  <a:lnTo>
                    <a:pt x="30" y="120"/>
                  </a:lnTo>
                  <a:lnTo>
                    <a:pt x="6" y="122"/>
                  </a:lnTo>
                  <a:lnTo>
                    <a:pt x="2" y="124"/>
                  </a:lnTo>
                  <a:lnTo>
                    <a:pt x="0" y="129"/>
                  </a:lnTo>
                  <a:lnTo>
                    <a:pt x="2" y="133"/>
                  </a:lnTo>
                  <a:lnTo>
                    <a:pt x="6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6" name="Freeform 17">
              <a:extLst>
                <a:ext uri="{FF2B5EF4-FFF2-40B4-BE49-F238E27FC236}">
                  <a16:creationId xmlns:a16="http://schemas.microsoft.com/office/drawing/2014/main" id="{DAB48C96-C1DA-402D-BB78-A86BBC4D495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67" y="2439"/>
              <a:ext cx="164" cy="184"/>
            </a:xfrm>
            <a:custGeom>
              <a:avLst/>
              <a:gdLst>
                <a:gd name="T0" fmla="*/ 1 w 310"/>
                <a:gd name="T1" fmla="*/ 0 h 439"/>
                <a:gd name="T2" fmla="*/ 1 w 310"/>
                <a:gd name="T3" fmla="*/ 0 h 439"/>
                <a:gd name="T4" fmla="*/ 1 w 310"/>
                <a:gd name="T5" fmla="*/ 0 h 439"/>
                <a:gd name="T6" fmla="*/ 1 w 310"/>
                <a:gd name="T7" fmla="*/ 0 h 439"/>
                <a:gd name="T8" fmla="*/ 1 w 310"/>
                <a:gd name="T9" fmla="*/ 0 h 439"/>
                <a:gd name="T10" fmla="*/ 1 w 310"/>
                <a:gd name="T11" fmla="*/ 0 h 439"/>
                <a:gd name="T12" fmla="*/ 1 w 310"/>
                <a:gd name="T13" fmla="*/ 0 h 439"/>
                <a:gd name="T14" fmla="*/ 1 w 310"/>
                <a:gd name="T15" fmla="*/ 0 h 439"/>
                <a:gd name="T16" fmla="*/ 0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1 w 310"/>
                <a:gd name="T27" fmla="*/ 0 h 439"/>
                <a:gd name="T28" fmla="*/ 1 w 310"/>
                <a:gd name="T29" fmla="*/ 0 h 439"/>
                <a:gd name="T30" fmla="*/ 1 w 310"/>
                <a:gd name="T31" fmla="*/ 0 h 439"/>
                <a:gd name="T32" fmla="*/ 1 w 310"/>
                <a:gd name="T33" fmla="*/ 0 h 439"/>
                <a:gd name="T34" fmla="*/ 1 w 310"/>
                <a:gd name="T35" fmla="*/ 0 h 439"/>
                <a:gd name="T36" fmla="*/ 1 w 310"/>
                <a:gd name="T37" fmla="*/ 0 h 439"/>
                <a:gd name="T38" fmla="*/ 1 w 310"/>
                <a:gd name="T39" fmla="*/ 0 h 439"/>
                <a:gd name="T40" fmla="*/ 1 w 310"/>
                <a:gd name="T41" fmla="*/ 0 h 439"/>
                <a:gd name="T42" fmla="*/ 1 w 310"/>
                <a:gd name="T43" fmla="*/ 0 h 439"/>
                <a:gd name="T44" fmla="*/ 1 w 310"/>
                <a:gd name="T45" fmla="*/ 0 h 439"/>
                <a:gd name="T46" fmla="*/ 1 w 310"/>
                <a:gd name="T47" fmla="*/ 0 h 439"/>
                <a:gd name="T48" fmla="*/ 1 w 310"/>
                <a:gd name="T49" fmla="*/ 0 h 439"/>
                <a:gd name="T50" fmla="*/ 1 w 310"/>
                <a:gd name="T51" fmla="*/ 0 h 439"/>
                <a:gd name="T52" fmla="*/ 1 w 310"/>
                <a:gd name="T53" fmla="*/ 0 h 439"/>
                <a:gd name="T54" fmla="*/ 1 w 310"/>
                <a:gd name="T55" fmla="*/ 0 h 439"/>
                <a:gd name="T56" fmla="*/ 1 w 310"/>
                <a:gd name="T57" fmla="*/ 0 h 439"/>
                <a:gd name="T58" fmla="*/ 1 w 310"/>
                <a:gd name="T59" fmla="*/ 0 h 439"/>
                <a:gd name="T60" fmla="*/ 1 w 310"/>
                <a:gd name="T61" fmla="*/ 0 h 439"/>
                <a:gd name="T62" fmla="*/ 1 w 310"/>
                <a:gd name="T63" fmla="*/ 0 h 439"/>
                <a:gd name="T64" fmla="*/ 1 w 310"/>
                <a:gd name="T65" fmla="*/ 0 h 439"/>
                <a:gd name="T66" fmla="*/ 1 w 310"/>
                <a:gd name="T67" fmla="*/ 0 h 439"/>
                <a:gd name="T68" fmla="*/ 1 w 310"/>
                <a:gd name="T69" fmla="*/ 0 h 439"/>
                <a:gd name="T70" fmla="*/ 1 w 310"/>
                <a:gd name="T71" fmla="*/ 0 h 439"/>
                <a:gd name="T72" fmla="*/ 1 w 310"/>
                <a:gd name="T73" fmla="*/ 0 h 439"/>
                <a:gd name="T74" fmla="*/ 1 w 310"/>
                <a:gd name="T75" fmla="*/ 0 h 439"/>
                <a:gd name="T76" fmla="*/ 1 w 310"/>
                <a:gd name="T77" fmla="*/ 0 h 439"/>
                <a:gd name="T78" fmla="*/ 1 w 310"/>
                <a:gd name="T79" fmla="*/ 0 h 439"/>
                <a:gd name="T80" fmla="*/ 1 w 310"/>
                <a:gd name="T81" fmla="*/ 0 h 439"/>
                <a:gd name="T82" fmla="*/ 1 w 310"/>
                <a:gd name="T83" fmla="*/ 0 h 439"/>
                <a:gd name="T84" fmla="*/ 1 w 310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0"/>
                <a:gd name="T130" fmla="*/ 0 h 439"/>
                <a:gd name="T131" fmla="*/ 310 w 310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0" h="439">
                  <a:moveTo>
                    <a:pt x="75" y="439"/>
                  </a:move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7" name="Freeform 18">
              <a:extLst>
                <a:ext uri="{FF2B5EF4-FFF2-40B4-BE49-F238E27FC236}">
                  <a16:creationId xmlns:a16="http://schemas.microsoft.com/office/drawing/2014/main" id="{5C212FF3-93FB-4D26-8DF2-93CDE5A64806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67" y="2439"/>
              <a:ext cx="164" cy="184"/>
            </a:xfrm>
            <a:custGeom>
              <a:avLst/>
              <a:gdLst>
                <a:gd name="T0" fmla="*/ 1 w 310"/>
                <a:gd name="T1" fmla="*/ 0 h 439"/>
                <a:gd name="T2" fmla="*/ 1 w 310"/>
                <a:gd name="T3" fmla="*/ 0 h 439"/>
                <a:gd name="T4" fmla="*/ 1 w 310"/>
                <a:gd name="T5" fmla="*/ 0 h 439"/>
                <a:gd name="T6" fmla="*/ 1 w 310"/>
                <a:gd name="T7" fmla="*/ 0 h 439"/>
                <a:gd name="T8" fmla="*/ 1 w 310"/>
                <a:gd name="T9" fmla="*/ 0 h 439"/>
                <a:gd name="T10" fmla="*/ 1 w 310"/>
                <a:gd name="T11" fmla="*/ 0 h 439"/>
                <a:gd name="T12" fmla="*/ 1 w 310"/>
                <a:gd name="T13" fmla="*/ 0 h 439"/>
                <a:gd name="T14" fmla="*/ 1 w 310"/>
                <a:gd name="T15" fmla="*/ 0 h 439"/>
                <a:gd name="T16" fmla="*/ 1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0 w 310"/>
                <a:gd name="T27" fmla="*/ 0 h 439"/>
                <a:gd name="T28" fmla="*/ 0 w 310"/>
                <a:gd name="T29" fmla="*/ 0 h 439"/>
                <a:gd name="T30" fmla="*/ 0 w 310"/>
                <a:gd name="T31" fmla="*/ 0 h 439"/>
                <a:gd name="T32" fmla="*/ 1 w 310"/>
                <a:gd name="T33" fmla="*/ 0 h 439"/>
                <a:gd name="T34" fmla="*/ 1 w 310"/>
                <a:gd name="T35" fmla="*/ 0 h 439"/>
                <a:gd name="T36" fmla="*/ 1 w 310"/>
                <a:gd name="T37" fmla="*/ 0 h 439"/>
                <a:gd name="T38" fmla="*/ 1 w 310"/>
                <a:gd name="T39" fmla="*/ 0 h 439"/>
                <a:gd name="T40" fmla="*/ 1 w 310"/>
                <a:gd name="T41" fmla="*/ 0 h 439"/>
                <a:gd name="T42" fmla="*/ 1 w 310"/>
                <a:gd name="T43" fmla="*/ 0 h 439"/>
                <a:gd name="T44" fmla="*/ 1 w 310"/>
                <a:gd name="T45" fmla="*/ 0 h 439"/>
                <a:gd name="T46" fmla="*/ 1 w 310"/>
                <a:gd name="T47" fmla="*/ 0 h 439"/>
                <a:gd name="T48" fmla="*/ 1 w 310"/>
                <a:gd name="T49" fmla="*/ 0 h 439"/>
                <a:gd name="T50" fmla="*/ 1 w 310"/>
                <a:gd name="T51" fmla="*/ 0 h 439"/>
                <a:gd name="T52" fmla="*/ 1 w 310"/>
                <a:gd name="T53" fmla="*/ 0 h 439"/>
                <a:gd name="T54" fmla="*/ 1 w 310"/>
                <a:gd name="T55" fmla="*/ 0 h 439"/>
                <a:gd name="T56" fmla="*/ 1 w 310"/>
                <a:gd name="T57" fmla="*/ 0 h 439"/>
                <a:gd name="T58" fmla="*/ 1 w 310"/>
                <a:gd name="T59" fmla="*/ 0 h 439"/>
                <a:gd name="T60" fmla="*/ 1 w 310"/>
                <a:gd name="T61" fmla="*/ 0 h 439"/>
                <a:gd name="T62" fmla="*/ 1 w 310"/>
                <a:gd name="T63" fmla="*/ 0 h 439"/>
                <a:gd name="T64" fmla="*/ 1 w 310"/>
                <a:gd name="T65" fmla="*/ 0 h 439"/>
                <a:gd name="T66" fmla="*/ 1 w 310"/>
                <a:gd name="T67" fmla="*/ 0 h 439"/>
                <a:gd name="T68" fmla="*/ 1 w 310"/>
                <a:gd name="T69" fmla="*/ 0 h 439"/>
                <a:gd name="T70" fmla="*/ 1 w 310"/>
                <a:gd name="T71" fmla="*/ 0 h 439"/>
                <a:gd name="T72" fmla="*/ 1 w 310"/>
                <a:gd name="T73" fmla="*/ 0 h 439"/>
                <a:gd name="T74" fmla="*/ 1 w 310"/>
                <a:gd name="T75" fmla="*/ 0 h 439"/>
                <a:gd name="T76" fmla="*/ 1 w 310"/>
                <a:gd name="T77" fmla="*/ 0 h 439"/>
                <a:gd name="T78" fmla="*/ 1 w 310"/>
                <a:gd name="T79" fmla="*/ 0 h 439"/>
                <a:gd name="T80" fmla="*/ 1 w 310"/>
                <a:gd name="T81" fmla="*/ 0 h 439"/>
                <a:gd name="T82" fmla="*/ 1 w 310"/>
                <a:gd name="T83" fmla="*/ 0 h 439"/>
                <a:gd name="T84" fmla="*/ 1 w 310"/>
                <a:gd name="T85" fmla="*/ 0 h 439"/>
                <a:gd name="T86" fmla="*/ 1 w 310"/>
                <a:gd name="T87" fmla="*/ 0 h 439"/>
                <a:gd name="T88" fmla="*/ 1 w 310"/>
                <a:gd name="T89" fmla="*/ 0 h 439"/>
                <a:gd name="T90" fmla="*/ 1 w 310"/>
                <a:gd name="T91" fmla="*/ 0 h 439"/>
                <a:gd name="T92" fmla="*/ 1 w 310"/>
                <a:gd name="T93" fmla="*/ 0 h 439"/>
                <a:gd name="T94" fmla="*/ 1 w 310"/>
                <a:gd name="T95" fmla="*/ 0 h 439"/>
                <a:gd name="T96" fmla="*/ 1 w 310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0"/>
                <a:gd name="T148" fmla="*/ 0 h 439"/>
                <a:gd name="T149" fmla="*/ 310 w 310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0" h="439">
                  <a:moveTo>
                    <a:pt x="75" y="439"/>
                  </a:moveTo>
                  <a:lnTo>
                    <a:pt x="75" y="439"/>
                  </a:ln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8" name="Freeform 19">
              <a:extLst>
                <a:ext uri="{FF2B5EF4-FFF2-40B4-BE49-F238E27FC236}">
                  <a16:creationId xmlns:a16="http://schemas.microsoft.com/office/drawing/2014/main" id="{E07923C8-78A7-42FB-BD93-290D2B1987C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51" y="2428"/>
              <a:ext cx="160" cy="274"/>
            </a:xfrm>
            <a:custGeom>
              <a:avLst/>
              <a:gdLst>
                <a:gd name="T0" fmla="*/ 1 w 302"/>
                <a:gd name="T1" fmla="*/ 0 h 652"/>
                <a:gd name="T2" fmla="*/ 1 w 302"/>
                <a:gd name="T3" fmla="*/ 0 h 652"/>
                <a:gd name="T4" fmla="*/ 1 w 302"/>
                <a:gd name="T5" fmla="*/ 0 h 652"/>
                <a:gd name="T6" fmla="*/ 1 w 302"/>
                <a:gd name="T7" fmla="*/ 0 h 652"/>
                <a:gd name="T8" fmla="*/ 1 w 302"/>
                <a:gd name="T9" fmla="*/ 0 h 652"/>
                <a:gd name="T10" fmla="*/ 1 w 302"/>
                <a:gd name="T11" fmla="*/ 0 h 652"/>
                <a:gd name="T12" fmla="*/ 1 w 302"/>
                <a:gd name="T13" fmla="*/ 0 h 652"/>
                <a:gd name="T14" fmla="*/ 1 w 302"/>
                <a:gd name="T15" fmla="*/ 0 h 652"/>
                <a:gd name="T16" fmla="*/ 1 w 302"/>
                <a:gd name="T17" fmla="*/ 0 h 652"/>
                <a:gd name="T18" fmla="*/ 0 w 302"/>
                <a:gd name="T19" fmla="*/ 0 h 652"/>
                <a:gd name="T20" fmla="*/ 1 w 302"/>
                <a:gd name="T21" fmla="*/ 0 h 652"/>
                <a:gd name="T22" fmla="*/ 1 w 302"/>
                <a:gd name="T23" fmla="*/ 0 h 652"/>
                <a:gd name="T24" fmla="*/ 1 w 302"/>
                <a:gd name="T25" fmla="*/ 0 h 652"/>
                <a:gd name="T26" fmla="*/ 1 w 302"/>
                <a:gd name="T27" fmla="*/ 0 h 652"/>
                <a:gd name="T28" fmla="*/ 1 w 302"/>
                <a:gd name="T29" fmla="*/ 0 h 652"/>
                <a:gd name="T30" fmla="*/ 1 w 302"/>
                <a:gd name="T31" fmla="*/ 0 h 652"/>
                <a:gd name="T32" fmla="*/ 1 w 302"/>
                <a:gd name="T33" fmla="*/ 0 h 652"/>
                <a:gd name="T34" fmla="*/ 1 w 302"/>
                <a:gd name="T35" fmla="*/ 0 h 652"/>
                <a:gd name="T36" fmla="*/ 1 w 302"/>
                <a:gd name="T37" fmla="*/ 0 h 652"/>
                <a:gd name="T38" fmla="*/ 1 w 302"/>
                <a:gd name="T39" fmla="*/ 0 h 652"/>
                <a:gd name="T40" fmla="*/ 1 w 302"/>
                <a:gd name="T41" fmla="*/ 0 h 652"/>
                <a:gd name="T42" fmla="*/ 1 w 302"/>
                <a:gd name="T43" fmla="*/ 0 h 652"/>
                <a:gd name="T44" fmla="*/ 1 w 302"/>
                <a:gd name="T45" fmla="*/ 0 h 652"/>
                <a:gd name="T46" fmla="*/ 1 w 302"/>
                <a:gd name="T47" fmla="*/ 0 h 652"/>
                <a:gd name="T48" fmla="*/ 1 w 302"/>
                <a:gd name="T49" fmla="*/ 0 h 652"/>
                <a:gd name="T50" fmla="*/ 1 w 302"/>
                <a:gd name="T51" fmla="*/ 0 h 652"/>
                <a:gd name="T52" fmla="*/ 1 w 302"/>
                <a:gd name="T53" fmla="*/ 0 h 652"/>
                <a:gd name="T54" fmla="*/ 1 w 302"/>
                <a:gd name="T55" fmla="*/ 0 h 652"/>
                <a:gd name="T56" fmla="*/ 1 w 302"/>
                <a:gd name="T57" fmla="*/ 0 h 652"/>
                <a:gd name="T58" fmla="*/ 1 w 302"/>
                <a:gd name="T59" fmla="*/ 0 h 652"/>
                <a:gd name="T60" fmla="*/ 1 w 302"/>
                <a:gd name="T61" fmla="*/ 0 h 652"/>
                <a:gd name="T62" fmla="*/ 1 w 302"/>
                <a:gd name="T63" fmla="*/ 0 h 652"/>
                <a:gd name="T64" fmla="*/ 1 w 302"/>
                <a:gd name="T65" fmla="*/ 0 h 652"/>
                <a:gd name="T66" fmla="*/ 1 w 302"/>
                <a:gd name="T67" fmla="*/ 0 h 652"/>
                <a:gd name="T68" fmla="*/ 1 w 302"/>
                <a:gd name="T69" fmla="*/ 0 h 652"/>
                <a:gd name="T70" fmla="*/ 1 w 302"/>
                <a:gd name="T71" fmla="*/ 0 h 652"/>
                <a:gd name="T72" fmla="*/ 1 w 302"/>
                <a:gd name="T73" fmla="*/ 0 h 652"/>
                <a:gd name="T74" fmla="*/ 1 w 302"/>
                <a:gd name="T75" fmla="*/ 0 h 652"/>
                <a:gd name="T76" fmla="*/ 1 w 302"/>
                <a:gd name="T77" fmla="*/ 0 h 652"/>
                <a:gd name="T78" fmla="*/ 1 w 302"/>
                <a:gd name="T79" fmla="*/ 0 h 652"/>
                <a:gd name="T80" fmla="*/ 1 w 302"/>
                <a:gd name="T81" fmla="*/ 0 h 652"/>
                <a:gd name="T82" fmla="*/ 1 w 302"/>
                <a:gd name="T83" fmla="*/ 0 h 652"/>
                <a:gd name="T84" fmla="*/ 1 w 302"/>
                <a:gd name="T85" fmla="*/ 0 h 652"/>
                <a:gd name="T86" fmla="*/ 1 w 302"/>
                <a:gd name="T87" fmla="*/ 0 h 652"/>
                <a:gd name="T88" fmla="*/ 1 w 302"/>
                <a:gd name="T89" fmla="*/ 0 h 6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02"/>
                <a:gd name="T136" fmla="*/ 0 h 652"/>
                <a:gd name="T137" fmla="*/ 302 w 302"/>
                <a:gd name="T138" fmla="*/ 652 h 6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02" h="652">
                  <a:moveTo>
                    <a:pt x="122" y="0"/>
                  </a:move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49" name="Freeform 20">
              <a:extLst>
                <a:ext uri="{FF2B5EF4-FFF2-40B4-BE49-F238E27FC236}">
                  <a16:creationId xmlns:a16="http://schemas.microsoft.com/office/drawing/2014/main" id="{301DAE07-D3C2-4A0F-AC3E-FEBD07E412EB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51" y="2428"/>
              <a:ext cx="160" cy="274"/>
            </a:xfrm>
            <a:custGeom>
              <a:avLst/>
              <a:gdLst>
                <a:gd name="T0" fmla="*/ 1 w 302"/>
                <a:gd name="T1" fmla="*/ 0 h 652"/>
                <a:gd name="T2" fmla="*/ 1 w 302"/>
                <a:gd name="T3" fmla="*/ 0 h 652"/>
                <a:gd name="T4" fmla="*/ 1 w 302"/>
                <a:gd name="T5" fmla="*/ 0 h 652"/>
                <a:gd name="T6" fmla="*/ 1 w 302"/>
                <a:gd name="T7" fmla="*/ 0 h 652"/>
                <a:gd name="T8" fmla="*/ 1 w 302"/>
                <a:gd name="T9" fmla="*/ 0 h 652"/>
                <a:gd name="T10" fmla="*/ 1 w 302"/>
                <a:gd name="T11" fmla="*/ 0 h 652"/>
                <a:gd name="T12" fmla="*/ 1 w 302"/>
                <a:gd name="T13" fmla="*/ 0 h 652"/>
                <a:gd name="T14" fmla="*/ 1 w 302"/>
                <a:gd name="T15" fmla="*/ 0 h 652"/>
                <a:gd name="T16" fmla="*/ 1 w 302"/>
                <a:gd name="T17" fmla="*/ 0 h 652"/>
                <a:gd name="T18" fmla="*/ 1 w 302"/>
                <a:gd name="T19" fmla="*/ 0 h 652"/>
                <a:gd name="T20" fmla="*/ 1 w 302"/>
                <a:gd name="T21" fmla="*/ 0 h 652"/>
                <a:gd name="T22" fmla="*/ 0 w 302"/>
                <a:gd name="T23" fmla="*/ 0 h 652"/>
                <a:gd name="T24" fmla="*/ 1 w 302"/>
                <a:gd name="T25" fmla="*/ 0 h 652"/>
                <a:gd name="T26" fmla="*/ 1 w 302"/>
                <a:gd name="T27" fmla="*/ 0 h 652"/>
                <a:gd name="T28" fmla="*/ 1 w 302"/>
                <a:gd name="T29" fmla="*/ 0 h 652"/>
                <a:gd name="T30" fmla="*/ 1 w 302"/>
                <a:gd name="T31" fmla="*/ 0 h 652"/>
                <a:gd name="T32" fmla="*/ 1 w 302"/>
                <a:gd name="T33" fmla="*/ 0 h 652"/>
                <a:gd name="T34" fmla="*/ 1 w 302"/>
                <a:gd name="T35" fmla="*/ 0 h 652"/>
                <a:gd name="T36" fmla="*/ 1 w 302"/>
                <a:gd name="T37" fmla="*/ 0 h 652"/>
                <a:gd name="T38" fmla="*/ 1 w 302"/>
                <a:gd name="T39" fmla="*/ 0 h 652"/>
                <a:gd name="T40" fmla="*/ 1 w 302"/>
                <a:gd name="T41" fmla="*/ 0 h 652"/>
                <a:gd name="T42" fmla="*/ 1 w 302"/>
                <a:gd name="T43" fmla="*/ 0 h 652"/>
                <a:gd name="T44" fmla="*/ 1 w 302"/>
                <a:gd name="T45" fmla="*/ 0 h 652"/>
                <a:gd name="T46" fmla="*/ 1 w 302"/>
                <a:gd name="T47" fmla="*/ 0 h 652"/>
                <a:gd name="T48" fmla="*/ 1 w 302"/>
                <a:gd name="T49" fmla="*/ 0 h 652"/>
                <a:gd name="T50" fmla="*/ 1 w 302"/>
                <a:gd name="T51" fmla="*/ 0 h 652"/>
                <a:gd name="T52" fmla="*/ 1 w 302"/>
                <a:gd name="T53" fmla="*/ 0 h 652"/>
                <a:gd name="T54" fmla="*/ 1 w 302"/>
                <a:gd name="T55" fmla="*/ 0 h 652"/>
                <a:gd name="T56" fmla="*/ 1 w 302"/>
                <a:gd name="T57" fmla="*/ 0 h 652"/>
                <a:gd name="T58" fmla="*/ 1 w 302"/>
                <a:gd name="T59" fmla="*/ 0 h 652"/>
                <a:gd name="T60" fmla="*/ 1 w 302"/>
                <a:gd name="T61" fmla="*/ 0 h 652"/>
                <a:gd name="T62" fmla="*/ 1 w 302"/>
                <a:gd name="T63" fmla="*/ 0 h 652"/>
                <a:gd name="T64" fmla="*/ 1 w 302"/>
                <a:gd name="T65" fmla="*/ 0 h 652"/>
                <a:gd name="T66" fmla="*/ 1 w 302"/>
                <a:gd name="T67" fmla="*/ 0 h 652"/>
                <a:gd name="T68" fmla="*/ 1 w 302"/>
                <a:gd name="T69" fmla="*/ 0 h 652"/>
                <a:gd name="T70" fmla="*/ 1 w 302"/>
                <a:gd name="T71" fmla="*/ 0 h 652"/>
                <a:gd name="T72" fmla="*/ 1 w 302"/>
                <a:gd name="T73" fmla="*/ 0 h 652"/>
                <a:gd name="T74" fmla="*/ 1 w 302"/>
                <a:gd name="T75" fmla="*/ 0 h 652"/>
                <a:gd name="T76" fmla="*/ 1 w 302"/>
                <a:gd name="T77" fmla="*/ 0 h 652"/>
                <a:gd name="T78" fmla="*/ 1 w 302"/>
                <a:gd name="T79" fmla="*/ 0 h 652"/>
                <a:gd name="T80" fmla="*/ 1 w 302"/>
                <a:gd name="T81" fmla="*/ 0 h 652"/>
                <a:gd name="T82" fmla="*/ 1 w 302"/>
                <a:gd name="T83" fmla="*/ 0 h 652"/>
                <a:gd name="T84" fmla="*/ 1 w 302"/>
                <a:gd name="T85" fmla="*/ 0 h 652"/>
                <a:gd name="T86" fmla="*/ 1 w 302"/>
                <a:gd name="T87" fmla="*/ 0 h 652"/>
                <a:gd name="T88" fmla="*/ 1 w 302"/>
                <a:gd name="T89" fmla="*/ 0 h 652"/>
                <a:gd name="T90" fmla="*/ 1 w 302"/>
                <a:gd name="T91" fmla="*/ 0 h 652"/>
                <a:gd name="T92" fmla="*/ 1 w 302"/>
                <a:gd name="T93" fmla="*/ 0 h 652"/>
                <a:gd name="T94" fmla="*/ 1 w 302"/>
                <a:gd name="T95" fmla="*/ 0 h 652"/>
                <a:gd name="T96" fmla="*/ 1 w 302"/>
                <a:gd name="T97" fmla="*/ 0 h 652"/>
                <a:gd name="T98" fmla="*/ 1 w 302"/>
                <a:gd name="T99" fmla="*/ 0 h 652"/>
                <a:gd name="T100" fmla="*/ 1 w 302"/>
                <a:gd name="T101" fmla="*/ 0 h 65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2"/>
                <a:gd name="T154" fmla="*/ 0 h 652"/>
                <a:gd name="T155" fmla="*/ 302 w 302"/>
                <a:gd name="T156" fmla="*/ 652 h 65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2" h="652">
                  <a:moveTo>
                    <a:pt x="122" y="0"/>
                  </a:moveTo>
                  <a:lnTo>
                    <a:pt x="122" y="0"/>
                  </a:ln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0" name="Freeform 21">
              <a:extLst>
                <a:ext uri="{FF2B5EF4-FFF2-40B4-BE49-F238E27FC236}">
                  <a16:creationId xmlns:a16="http://schemas.microsoft.com/office/drawing/2014/main" id="{AEE8BBFC-6DC0-4355-83E5-8EB5E003C682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57" y="2463"/>
              <a:ext cx="207" cy="184"/>
            </a:xfrm>
            <a:custGeom>
              <a:avLst/>
              <a:gdLst>
                <a:gd name="T0" fmla="*/ 1 w 392"/>
                <a:gd name="T1" fmla="*/ 0 h 439"/>
                <a:gd name="T2" fmla="*/ 1 w 392"/>
                <a:gd name="T3" fmla="*/ 0 h 439"/>
                <a:gd name="T4" fmla="*/ 1 w 392"/>
                <a:gd name="T5" fmla="*/ 0 h 439"/>
                <a:gd name="T6" fmla="*/ 1 w 392"/>
                <a:gd name="T7" fmla="*/ 0 h 439"/>
                <a:gd name="T8" fmla="*/ 1 w 392"/>
                <a:gd name="T9" fmla="*/ 0 h 439"/>
                <a:gd name="T10" fmla="*/ 1 w 392"/>
                <a:gd name="T11" fmla="*/ 0 h 439"/>
                <a:gd name="T12" fmla="*/ 1 w 392"/>
                <a:gd name="T13" fmla="*/ 0 h 439"/>
                <a:gd name="T14" fmla="*/ 1 w 392"/>
                <a:gd name="T15" fmla="*/ 0 h 439"/>
                <a:gd name="T16" fmla="*/ 1 w 392"/>
                <a:gd name="T17" fmla="*/ 0 h 439"/>
                <a:gd name="T18" fmla="*/ 1 w 392"/>
                <a:gd name="T19" fmla="*/ 0 h 439"/>
                <a:gd name="T20" fmla="*/ 1 w 392"/>
                <a:gd name="T21" fmla="*/ 0 h 439"/>
                <a:gd name="T22" fmla="*/ 1 w 392"/>
                <a:gd name="T23" fmla="*/ 0 h 439"/>
                <a:gd name="T24" fmla="*/ 1 w 392"/>
                <a:gd name="T25" fmla="*/ 0 h 439"/>
                <a:gd name="T26" fmla="*/ 1 w 392"/>
                <a:gd name="T27" fmla="*/ 0 h 439"/>
                <a:gd name="T28" fmla="*/ 1 w 392"/>
                <a:gd name="T29" fmla="*/ 0 h 439"/>
                <a:gd name="T30" fmla="*/ 1 w 392"/>
                <a:gd name="T31" fmla="*/ 0 h 439"/>
                <a:gd name="T32" fmla="*/ 1 w 392"/>
                <a:gd name="T33" fmla="*/ 0 h 439"/>
                <a:gd name="T34" fmla="*/ 1 w 392"/>
                <a:gd name="T35" fmla="*/ 0 h 439"/>
                <a:gd name="T36" fmla="*/ 1 w 392"/>
                <a:gd name="T37" fmla="*/ 0 h 439"/>
                <a:gd name="T38" fmla="*/ 1 w 392"/>
                <a:gd name="T39" fmla="*/ 0 h 439"/>
                <a:gd name="T40" fmla="*/ 0 w 392"/>
                <a:gd name="T41" fmla="*/ 0 h 439"/>
                <a:gd name="T42" fmla="*/ 1 w 392"/>
                <a:gd name="T43" fmla="*/ 0 h 439"/>
                <a:gd name="T44" fmla="*/ 1 w 392"/>
                <a:gd name="T45" fmla="*/ 0 h 439"/>
                <a:gd name="T46" fmla="*/ 1 w 392"/>
                <a:gd name="T47" fmla="*/ 0 h 439"/>
                <a:gd name="T48" fmla="*/ 1 w 392"/>
                <a:gd name="T49" fmla="*/ 0 h 439"/>
                <a:gd name="T50" fmla="*/ 1 w 392"/>
                <a:gd name="T51" fmla="*/ 0 h 439"/>
                <a:gd name="T52" fmla="*/ 1 w 392"/>
                <a:gd name="T53" fmla="*/ 0 h 439"/>
                <a:gd name="T54" fmla="*/ 1 w 392"/>
                <a:gd name="T55" fmla="*/ 0 h 439"/>
                <a:gd name="T56" fmla="*/ 1 w 392"/>
                <a:gd name="T57" fmla="*/ 0 h 439"/>
                <a:gd name="T58" fmla="*/ 1 w 392"/>
                <a:gd name="T59" fmla="*/ 0 h 439"/>
                <a:gd name="T60" fmla="*/ 1 w 392"/>
                <a:gd name="T61" fmla="*/ 0 h 439"/>
                <a:gd name="T62" fmla="*/ 1 w 392"/>
                <a:gd name="T63" fmla="*/ 0 h 439"/>
                <a:gd name="T64" fmla="*/ 1 w 392"/>
                <a:gd name="T65" fmla="*/ 0 h 439"/>
                <a:gd name="T66" fmla="*/ 1 w 392"/>
                <a:gd name="T67" fmla="*/ 0 h 439"/>
                <a:gd name="T68" fmla="*/ 1 w 392"/>
                <a:gd name="T69" fmla="*/ 0 h 439"/>
                <a:gd name="T70" fmla="*/ 1 w 392"/>
                <a:gd name="T71" fmla="*/ 0 h 439"/>
                <a:gd name="T72" fmla="*/ 1 w 392"/>
                <a:gd name="T73" fmla="*/ 0 h 439"/>
                <a:gd name="T74" fmla="*/ 1 w 392"/>
                <a:gd name="T75" fmla="*/ 0 h 439"/>
                <a:gd name="T76" fmla="*/ 1 w 392"/>
                <a:gd name="T77" fmla="*/ 0 h 439"/>
                <a:gd name="T78" fmla="*/ 1 w 392"/>
                <a:gd name="T79" fmla="*/ 0 h 439"/>
                <a:gd name="T80" fmla="*/ 1 w 392"/>
                <a:gd name="T81" fmla="*/ 0 h 439"/>
                <a:gd name="T82" fmla="*/ 1 w 392"/>
                <a:gd name="T83" fmla="*/ 0 h 439"/>
                <a:gd name="T84" fmla="*/ 1 w 392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2"/>
                <a:gd name="T130" fmla="*/ 0 h 439"/>
                <a:gd name="T131" fmla="*/ 392 w 392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2" h="439">
                  <a:moveTo>
                    <a:pt x="58" y="439"/>
                  </a:move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1" name="Freeform 22">
              <a:extLst>
                <a:ext uri="{FF2B5EF4-FFF2-40B4-BE49-F238E27FC236}">
                  <a16:creationId xmlns:a16="http://schemas.microsoft.com/office/drawing/2014/main" id="{A474FCBD-F9D4-45FB-9970-87CE34493E7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57" y="2463"/>
              <a:ext cx="207" cy="184"/>
            </a:xfrm>
            <a:custGeom>
              <a:avLst/>
              <a:gdLst>
                <a:gd name="T0" fmla="*/ 1 w 392"/>
                <a:gd name="T1" fmla="*/ 0 h 439"/>
                <a:gd name="T2" fmla="*/ 1 w 392"/>
                <a:gd name="T3" fmla="*/ 0 h 439"/>
                <a:gd name="T4" fmla="*/ 1 w 392"/>
                <a:gd name="T5" fmla="*/ 0 h 439"/>
                <a:gd name="T6" fmla="*/ 1 w 392"/>
                <a:gd name="T7" fmla="*/ 0 h 439"/>
                <a:gd name="T8" fmla="*/ 1 w 392"/>
                <a:gd name="T9" fmla="*/ 0 h 439"/>
                <a:gd name="T10" fmla="*/ 1 w 392"/>
                <a:gd name="T11" fmla="*/ 0 h 439"/>
                <a:gd name="T12" fmla="*/ 1 w 392"/>
                <a:gd name="T13" fmla="*/ 0 h 439"/>
                <a:gd name="T14" fmla="*/ 1 w 392"/>
                <a:gd name="T15" fmla="*/ 0 h 439"/>
                <a:gd name="T16" fmla="*/ 1 w 392"/>
                <a:gd name="T17" fmla="*/ 0 h 439"/>
                <a:gd name="T18" fmla="*/ 1 w 392"/>
                <a:gd name="T19" fmla="*/ 0 h 439"/>
                <a:gd name="T20" fmla="*/ 1 w 392"/>
                <a:gd name="T21" fmla="*/ 0 h 439"/>
                <a:gd name="T22" fmla="*/ 1 w 392"/>
                <a:gd name="T23" fmla="*/ 0 h 439"/>
                <a:gd name="T24" fmla="*/ 1 w 392"/>
                <a:gd name="T25" fmla="*/ 0 h 439"/>
                <a:gd name="T26" fmla="*/ 1 w 392"/>
                <a:gd name="T27" fmla="*/ 0 h 439"/>
                <a:gd name="T28" fmla="*/ 1 w 392"/>
                <a:gd name="T29" fmla="*/ 0 h 439"/>
                <a:gd name="T30" fmla="*/ 1 w 392"/>
                <a:gd name="T31" fmla="*/ 0 h 439"/>
                <a:gd name="T32" fmla="*/ 1 w 392"/>
                <a:gd name="T33" fmla="*/ 0 h 439"/>
                <a:gd name="T34" fmla="*/ 1 w 392"/>
                <a:gd name="T35" fmla="*/ 0 h 439"/>
                <a:gd name="T36" fmla="*/ 1 w 392"/>
                <a:gd name="T37" fmla="*/ 0 h 439"/>
                <a:gd name="T38" fmla="*/ 1 w 392"/>
                <a:gd name="T39" fmla="*/ 0 h 439"/>
                <a:gd name="T40" fmla="*/ 1 w 392"/>
                <a:gd name="T41" fmla="*/ 0 h 439"/>
                <a:gd name="T42" fmla="*/ 1 w 392"/>
                <a:gd name="T43" fmla="*/ 0 h 439"/>
                <a:gd name="T44" fmla="*/ 1 w 392"/>
                <a:gd name="T45" fmla="*/ 0 h 439"/>
                <a:gd name="T46" fmla="*/ 0 w 392"/>
                <a:gd name="T47" fmla="*/ 0 h 439"/>
                <a:gd name="T48" fmla="*/ 1 w 392"/>
                <a:gd name="T49" fmla="*/ 0 h 439"/>
                <a:gd name="T50" fmla="*/ 1 w 392"/>
                <a:gd name="T51" fmla="*/ 0 h 439"/>
                <a:gd name="T52" fmla="*/ 1 w 392"/>
                <a:gd name="T53" fmla="*/ 0 h 439"/>
                <a:gd name="T54" fmla="*/ 1 w 392"/>
                <a:gd name="T55" fmla="*/ 0 h 439"/>
                <a:gd name="T56" fmla="*/ 1 w 392"/>
                <a:gd name="T57" fmla="*/ 0 h 439"/>
                <a:gd name="T58" fmla="*/ 1 w 392"/>
                <a:gd name="T59" fmla="*/ 0 h 439"/>
                <a:gd name="T60" fmla="*/ 1 w 392"/>
                <a:gd name="T61" fmla="*/ 0 h 439"/>
                <a:gd name="T62" fmla="*/ 1 w 392"/>
                <a:gd name="T63" fmla="*/ 0 h 439"/>
                <a:gd name="T64" fmla="*/ 1 w 392"/>
                <a:gd name="T65" fmla="*/ 0 h 439"/>
                <a:gd name="T66" fmla="*/ 1 w 392"/>
                <a:gd name="T67" fmla="*/ 0 h 439"/>
                <a:gd name="T68" fmla="*/ 1 w 392"/>
                <a:gd name="T69" fmla="*/ 0 h 439"/>
                <a:gd name="T70" fmla="*/ 1 w 392"/>
                <a:gd name="T71" fmla="*/ 0 h 439"/>
                <a:gd name="T72" fmla="*/ 1 w 392"/>
                <a:gd name="T73" fmla="*/ 0 h 439"/>
                <a:gd name="T74" fmla="*/ 1 w 392"/>
                <a:gd name="T75" fmla="*/ 0 h 439"/>
                <a:gd name="T76" fmla="*/ 1 w 392"/>
                <a:gd name="T77" fmla="*/ 0 h 439"/>
                <a:gd name="T78" fmla="*/ 1 w 392"/>
                <a:gd name="T79" fmla="*/ 0 h 439"/>
                <a:gd name="T80" fmla="*/ 1 w 392"/>
                <a:gd name="T81" fmla="*/ 0 h 439"/>
                <a:gd name="T82" fmla="*/ 1 w 392"/>
                <a:gd name="T83" fmla="*/ 0 h 439"/>
                <a:gd name="T84" fmla="*/ 1 w 392"/>
                <a:gd name="T85" fmla="*/ 0 h 439"/>
                <a:gd name="T86" fmla="*/ 1 w 392"/>
                <a:gd name="T87" fmla="*/ 0 h 439"/>
                <a:gd name="T88" fmla="*/ 1 w 392"/>
                <a:gd name="T89" fmla="*/ 0 h 439"/>
                <a:gd name="T90" fmla="*/ 1 w 392"/>
                <a:gd name="T91" fmla="*/ 0 h 439"/>
                <a:gd name="T92" fmla="*/ 1 w 392"/>
                <a:gd name="T93" fmla="*/ 0 h 439"/>
                <a:gd name="T94" fmla="*/ 1 w 392"/>
                <a:gd name="T95" fmla="*/ 0 h 439"/>
                <a:gd name="T96" fmla="*/ 1 w 392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92"/>
                <a:gd name="T148" fmla="*/ 0 h 439"/>
                <a:gd name="T149" fmla="*/ 392 w 392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92" h="439">
                  <a:moveTo>
                    <a:pt x="58" y="439"/>
                  </a:moveTo>
                  <a:lnTo>
                    <a:pt x="58" y="439"/>
                  </a:ln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2" name="Freeform 23">
              <a:extLst>
                <a:ext uri="{FF2B5EF4-FFF2-40B4-BE49-F238E27FC236}">
                  <a16:creationId xmlns:a16="http://schemas.microsoft.com/office/drawing/2014/main" id="{FADB6358-6A35-4E53-A23E-3D6437C9DF6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5" y="2510"/>
              <a:ext cx="52" cy="46"/>
            </a:xfrm>
            <a:custGeom>
              <a:avLst/>
              <a:gdLst>
                <a:gd name="T0" fmla="*/ 1 w 99"/>
                <a:gd name="T1" fmla="*/ 0 h 110"/>
                <a:gd name="T2" fmla="*/ 1 w 99"/>
                <a:gd name="T3" fmla="*/ 0 h 110"/>
                <a:gd name="T4" fmla="*/ 1 w 99"/>
                <a:gd name="T5" fmla="*/ 0 h 110"/>
                <a:gd name="T6" fmla="*/ 1 w 99"/>
                <a:gd name="T7" fmla="*/ 0 h 110"/>
                <a:gd name="T8" fmla="*/ 1 w 99"/>
                <a:gd name="T9" fmla="*/ 0 h 110"/>
                <a:gd name="T10" fmla="*/ 1 w 99"/>
                <a:gd name="T11" fmla="*/ 0 h 110"/>
                <a:gd name="T12" fmla="*/ 1 w 99"/>
                <a:gd name="T13" fmla="*/ 0 h 110"/>
                <a:gd name="T14" fmla="*/ 1 w 99"/>
                <a:gd name="T15" fmla="*/ 0 h 110"/>
                <a:gd name="T16" fmla="*/ 1 w 99"/>
                <a:gd name="T17" fmla="*/ 0 h 110"/>
                <a:gd name="T18" fmla="*/ 0 w 99"/>
                <a:gd name="T19" fmla="*/ 0 h 110"/>
                <a:gd name="T20" fmla="*/ 0 w 99"/>
                <a:gd name="T21" fmla="*/ 0 h 110"/>
                <a:gd name="T22" fmla="*/ 1 w 99"/>
                <a:gd name="T23" fmla="*/ 0 h 110"/>
                <a:gd name="T24" fmla="*/ 1 w 99"/>
                <a:gd name="T25" fmla="*/ 0 h 110"/>
                <a:gd name="T26" fmla="*/ 1 w 99"/>
                <a:gd name="T27" fmla="*/ 0 h 110"/>
                <a:gd name="T28" fmla="*/ 1 w 99"/>
                <a:gd name="T29" fmla="*/ 0 h 110"/>
                <a:gd name="T30" fmla="*/ 1 w 99"/>
                <a:gd name="T31" fmla="*/ 0 h 110"/>
                <a:gd name="T32" fmla="*/ 1 w 99"/>
                <a:gd name="T33" fmla="*/ 0 h 110"/>
                <a:gd name="T34" fmla="*/ 1 w 99"/>
                <a:gd name="T35" fmla="*/ 0 h 110"/>
                <a:gd name="T36" fmla="*/ 1 w 99"/>
                <a:gd name="T37" fmla="*/ 0 h 110"/>
                <a:gd name="T38" fmla="*/ 1 w 99"/>
                <a:gd name="T39" fmla="*/ 0 h 110"/>
                <a:gd name="T40" fmla="*/ 1 w 99"/>
                <a:gd name="T41" fmla="*/ 0 h 11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9"/>
                <a:gd name="T64" fmla="*/ 0 h 110"/>
                <a:gd name="T65" fmla="*/ 99 w 99"/>
                <a:gd name="T66" fmla="*/ 110 h 11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9" h="110">
                  <a:moveTo>
                    <a:pt x="99" y="25"/>
                  </a:move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3" name="Freeform 24">
              <a:extLst>
                <a:ext uri="{FF2B5EF4-FFF2-40B4-BE49-F238E27FC236}">
                  <a16:creationId xmlns:a16="http://schemas.microsoft.com/office/drawing/2014/main" id="{A1AC470A-40A3-4D48-A72A-1FE3C67C523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5" y="2510"/>
              <a:ext cx="52" cy="46"/>
            </a:xfrm>
            <a:custGeom>
              <a:avLst/>
              <a:gdLst>
                <a:gd name="T0" fmla="*/ 1 w 99"/>
                <a:gd name="T1" fmla="*/ 0 h 110"/>
                <a:gd name="T2" fmla="*/ 1 w 99"/>
                <a:gd name="T3" fmla="*/ 0 h 110"/>
                <a:gd name="T4" fmla="*/ 1 w 99"/>
                <a:gd name="T5" fmla="*/ 0 h 110"/>
                <a:gd name="T6" fmla="*/ 1 w 99"/>
                <a:gd name="T7" fmla="*/ 0 h 110"/>
                <a:gd name="T8" fmla="*/ 1 w 99"/>
                <a:gd name="T9" fmla="*/ 0 h 110"/>
                <a:gd name="T10" fmla="*/ 1 w 99"/>
                <a:gd name="T11" fmla="*/ 0 h 110"/>
                <a:gd name="T12" fmla="*/ 1 w 99"/>
                <a:gd name="T13" fmla="*/ 0 h 110"/>
                <a:gd name="T14" fmla="*/ 1 w 99"/>
                <a:gd name="T15" fmla="*/ 0 h 110"/>
                <a:gd name="T16" fmla="*/ 1 w 99"/>
                <a:gd name="T17" fmla="*/ 0 h 110"/>
                <a:gd name="T18" fmla="*/ 1 w 99"/>
                <a:gd name="T19" fmla="*/ 0 h 110"/>
                <a:gd name="T20" fmla="*/ 1 w 99"/>
                <a:gd name="T21" fmla="*/ 0 h 110"/>
                <a:gd name="T22" fmla="*/ 0 w 99"/>
                <a:gd name="T23" fmla="*/ 0 h 110"/>
                <a:gd name="T24" fmla="*/ 0 w 99"/>
                <a:gd name="T25" fmla="*/ 0 h 110"/>
                <a:gd name="T26" fmla="*/ 0 w 99"/>
                <a:gd name="T27" fmla="*/ 0 h 110"/>
                <a:gd name="T28" fmla="*/ 1 w 99"/>
                <a:gd name="T29" fmla="*/ 0 h 110"/>
                <a:gd name="T30" fmla="*/ 1 w 99"/>
                <a:gd name="T31" fmla="*/ 0 h 110"/>
                <a:gd name="T32" fmla="*/ 1 w 99"/>
                <a:gd name="T33" fmla="*/ 0 h 110"/>
                <a:gd name="T34" fmla="*/ 1 w 99"/>
                <a:gd name="T35" fmla="*/ 0 h 110"/>
                <a:gd name="T36" fmla="*/ 1 w 99"/>
                <a:gd name="T37" fmla="*/ 0 h 110"/>
                <a:gd name="T38" fmla="*/ 1 w 99"/>
                <a:gd name="T39" fmla="*/ 0 h 110"/>
                <a:gd name="T40" fmla="*/ 1 w 99"/>
                <a:gd name="T41" fmla="*/ 0 h 110"/>
                <a:gd name="T42" fmla="*/ 1 w 99"/>
                <a:gd name="T43" fmla="*/ 0 h 110"/>
                <a:gd name="T44" fmla="*/ 1 w 99"/>
                <a:gd name="T45" fmla="*/ 0 h 110"/>
                <a:gd name="T46" fmla="*/ 1 w 99"/>
                <a:gd name="T47" fmla="*/ 0 h 110"/>
                <a:gd name="T48" fmla="*/ 1 w 99"/>
                <a:gd name="T49" fmla="*/ 0 h 1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9"/>
                <a:gd name="T76" fmla="*/ 0 h 110"/>
                <a:gd name="T77" fmla="*/ 99 w 99"/>
                <a:gd name="T78" fmla="*/ 110 h 1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9" h="110">
                  <a:moveTo>
                    <a:pt x="99" y="25"/>
                  </a:moveTo>
                  <a:lnTo>
                    <a:pt x="99" y="25"/>
                  </a:ln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4" name="Freeform 25">
              <a:extLst>
                <a:ext uri="{FF2B5EF4-FFF2-40B4-BE49-F238E27FC236}">
                  <a16:creationId xmlns:a16="http://schemas.microsoft.com/office/drawing/2014/main" id="{C4535CB5-57AD-450A-87C0-18AD3F3C44D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89" y="2417"/>
              <a:ext cx="82" cy="70"/>
            </a:xfrm>
            <a:custGeom>
              <a:avLst/>
              <a:gdLst>
                <a:gd name="T0" fmla="*/ 1 w 156"/>
                <a:gd name="T1" fmla="*/ 0 h 164"/>
                <a:gd name="T2" fmla="*/ 1 w 156"/>
                <a:gd name="T3" fmla="*/ 0 h 164"/>
                <a:gd name="T4" fmla="*/ 1 w 156"/>
                <a:gd name="T5" fmla="*/ 0 h 164"/>
                <a:gd name="T6" fmla="*/ 1 w 156"/>
                <a:gd name="T7" fmla="*/ 0 h 164"/>
                <a:gd name="T8" fmla="*/ 1 w 156"/>
                <a:gd name="T9" fmla="*/ 0 h 164"/>
                <a:gd name="T10" fmla="*/ 1 w 156"/>
                <a:gd name="T11" fmla="*/ 0 h 164"/>
                <a:gd name="T12" fmla="*/ 1 w 156"/>
                <a:gd name="T13" fmla="*/ 0 h 164"/>
                <a:gd name="T14" fmla="*/ 1 w 156"/>
                <a:gd name="T15" fmla="*/ 0 h 164"/>
                <a:gd name="T16" fmla="*/ 1 w 156"/>
                <a:gd name="T17" fmla="*/ 0 h 164"/>
                <a:gd name="T18" fmla="*/ 1 w 156"/>
                <a:gd name="T19" fmla="*/ 0 h 164"/>
                <a:gd name="T20" fmla="*/ 1 w 156"/>
                <a:gd name="T21" fmla="*/ 0 h 164"/>
                <a:gd name="T22" fmla="*/ 1 w 156"/>
                <a:gd name="T23" fmla="*/ 0 h 164"/>
                <a:gd name="T24" fmla="*/ 1 w 156"/>
                <a:gd name="T25" fmla="*/ 0 h 164"/>
                <a:gd name="T26" fmla="*/ 1 w 156"/>
                <a:gd name="T27" fmla="*/ 0 h 164"/>
                <a:gd name="T28" fmla="*/ 1 w 156"/>
                <a:gd name="T29" fmla="*/ 0 h 164"/>
                <a:gd name="T30" fmla="*/ 1 w 156"/>
                <a:gd name="T31" fmla="*/ 0 h 164"/>
                <a:gd name="T32" fmla="*/ 1 w 156"/>
                <a:gd name="T33" fmla="*/ 0 h 164"/>
                <a:gd name="T34" fmla="*/ 1 w 156"/>
                <a:gd name="T35" fmla="*/ 0 h 164"/>
                <a:gd name="T36" fmla="*/ 1 w 156"/>
                <a:gd name="T37" fmla="*/ 0 h 164"/>
                <a:gd name="T38" fmla="*/ 1 w 156"/>
                <a:gd name="T39" fmla="*/ 0 h 164"/>
                <a:gd name="T40" fmla="*/ 1 w 156"/>
                <a:gd name="T41" fmla="*/ 0 h 164"/>
                <a:gd name="T42" fmla="*/ 1 w 156"/>
                <a:gd name="T43" fmla="*/ 0 h 164"/>
                <a:gd name="T44" fmla="*/ 0 w 156"/>
                <a:gd name="T45" fmla="*/ 0 h 164"/>
                <a:gd name="T46" fmla="*/ 1 w 156"/>
                <a:gd name="T47" fmla="*/ 0 h 164"/>
                <a:gd name="T48" fmla="*/ 1 w 156"/>
                <a:gd name="T49" fmla="*/ 0 h 1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6"/>
                <a:gd name="T76" fmla="*/ 0 h 164"/>
                <a:gd name="T77" fmla="*/ 156 w 156"/>
                <a:gd name="T78" fmla="*/ 164 h 1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6" h="164">
                  <a:moveTo>
                    <a:pt x="26" y="153"/>
                  </a:move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5" name="Freeform 26">
              <a:extLst>
                <a:ext uri="{FF2B5EF4-FFF2-40B4-BE49-F238E27FC236}">
                  <a16:creationId xmlns:a16="http://schemas.microsoft.com/office/drawing/2014/main" id="{76C3402E-2874-4C86-8389-455AE89EC279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89" y="2417"/>
              <a:ext cx="82" cy="70"/>
            </a:xfrm>
            <a:custGeom>
              <a:avLst/>
              <a:gdLst>
                <a:gd name="T0" fmla="*/ 1 w 156"/>
                <a:gd name="T1" fmla="*/ 0 h 164"/>
                <a:gd name="T2" fmla="*/ 1 w 156"/>
                <a:gd name="T3" fmla="*/ 0 h 164"/>
                <a:gd name="T4" fmla="*/ 1 w 156"/>
                <a:gd name="T5" fmla="*/ 0 h 164"/>
                <a:gd name="T6" fmla="*/ 1 w 156"/>
                <a:gd name="T7" fmla="*/ 0 h 164"/>
                <a:gd name="T8" fmla="*/ 1 w 156"/>
                <a:gd name="T9" fmla="*/ 0 h 164"/>
                <a:gd name="T10" fmla="*/ 1 w 156"/>
                <a:gd name="T11" fmla="*/ 0 h 164"/>
                <a:gd name="T12" fmla="*/ 1 w 156"/>
                <a:gd name="T13" fmla="*/ 0 h 164"/>
                <a:gd name="T14" fmla="*/ 1 w 156"/>
                <a:gd name="T15" fmla="*/ 0 h 164"/>
                <a:gd name="T16" fmla="*/ 1 w 156"/>
                <a:gd name="T17" fmla="*/ 0 h 164"/>
                <a:gd name="T18" fmla="*/ 1 w 156"/>
                <a:gd name="T19" fmla="*/ 0 h 164"/>
                <a:gd name="T20" fmla="*/ 1 w 156"/>
                <a:gd name="T21" fmla="*/ 0 h 164"/>
                <a:gd name="T22" fmla="*/ 1 w 156"/>
                <a:gd name="T23" fmla="*/ 0 h 164"/>
                <a:gd name="T24" fmla="*/ 1 w 156"/>
                <a:gd name="T25" fmla="*/ 0 h 164"/>
                <a:gd name="T26" fmla="*/ 1 w 156"/>
                <a:gd name="T27" fmla="*/ 0 h 164"/>
                <a:gd name="T28" fmla="*/ 1 w 156"/>
                <a:gd name="T29" fmla="*/ 0 h 164"/>
                <a:gd name="T30" fmla="*/ 1 w 156"/>
                <a:gd name="T31" fmla="*/ 0 h 164"/>
                <a:gd name="T32" fmla="*/ 1 w 156"/>
                <a:gd name="T33" fmla="*/ 0 h 164"/>
                <a:gd name="T34" fmla="*/ 1 w 156"/>
                <a:gd name="T35" fmla="*/ 0 h 164"/>
                <a:gd name="T36" fmla="*/ 1 w 156"/>
                <a:gd name="T37" fmla="*/ 0 h 164"/>
                <a:gd name="T38" fmla="*/ 1 w 156"/>
                <a:gd name="T39" fmla="*/ 0 h 164"/>
                <a:gd name="T40" fmla="*/ 1 w 156"/>
                <a:gd name="T41" fmla="*/ 0 h 164"/>
                <a:gd name="T42" fmla="*/ 1 w 156"/>
                <a:gd name="T43" fmla="*/ 0 h 164"/>
                <a:gd name="T44" fmla="*/ 1 w 156"/>
                <a:gd name="T45" fmla="*/ 0 h 164"/>
                <a:gd name="T46" fmla="*/ 1 w 156"/>
                <a:gd name="T47" fmla="*/ 0 h 164"/>
                <a:gd name="T48" fmla="*/ 1 w 156"/>
                <a:gd name="T49" fmla="*/ 0 h 164"/>
                <a:gd name="T50" fmla="*/ 1 w 156"/>
                <a:gd name="T51" fmla="*/ 0 h 164"/>
                <a:gd name="T52" fmla="*/ 0 w 156"/>
                <a:gd name="T53" fmla="*/ 0 h 164"/>
                <a:gd name="T54" fmla="*/ 1 w 156"/>
                <a:gd name="T55" fmla="*/ 0 h 164"/>
                <a:gd name="T56" fmla="*/ 1 w 156"/>
                <a:gd name="T57" fmla="*/ 0 h 16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6"/>
                <a:gd name="T88" fmla="*/ 0 h 164"/>
                <a:gd name="T89" fmla="*/ 156 w 156"/>
                <a:gd name="T90" fmla="*/ 164 h 16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6" h="164">
                  <a:moveTo>
                    <a:pt x="26" y="153"/>
                  </a:moveTo>
                  <a:lnTo>
                    <a:pt x="26" y="153"/>
                  </a:ln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6" name="Freeform 27">
              <a:extLst>
                <a:ext uri="{FF2B5EF4-FFF2-40B4-BE49-F238E27FC236}">
                  <a16:creationId xmlns:a16="http://schemas.microsoft.com/office/drawing/2014/main" id="{DA28D74E-B004-4715-BFD3-4DE8A883129E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24" y="2487"/>
              <a:ext cx="60" cy="105"/>
            </a:xfrm>
            <a:custGeom>
              <a:avLst/>
              <a:gdLst>
                <a:gd name="T0" fmla="*/ 1 w 115"/>
                <a:gd name="T1" fmla="*/ 0 h 249"/>
                <a:gd name="T2" fmla="*/ 1 w 115"/>
                <a:gd name="T3" fmla="*/ 0 h 249"/>
                <a:gd name="T4" fmla="*/ 1 w 115"/>
                <a:gd name="T5" fmla="*/ 0 h 249"/>
                <a:gd name="T6" fmla="*/ 0 w 115"/>
                <a:gd name="T7" fmla="*/ 0 h 249"/>
                <a:gd name="T8" fmla="*/ 1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7" name="Freeform 28">
              <a:extLst>
                <a:ext uri="{FF2B5EF4-FFF2-40B4-BE49-F238E27FC236}">
                  <a16:creationId xmlns:a16="http://schemas.microsoft.com/office/drawing/2014/main" id="{813689A2-47CD-45A9-BB59-65A81B861CA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24" y="2487"/>
              <a:ext cx="60" cy="105"/>
            </a:xfrm>
            <a:custGeom>
              <a:avLst/>
              <a:gdLst>
                <a:gd name="T0" fmla="*/ 1 w 115"/>
                <a:gd name="T1" fmla="*/ 0 h 249"/>
                <a:gd name="T2" fmla="*/ 1 w 115"/>
                <a:gd name="T3" fmla="*/ 0 h 249"/>
                <a:gd name="T4" fmla="*/ 1 w 115"/>
                <a:gd name="T5" fmla="*/ 0 h 249"/>
                <a:gd name="T6" fmla="*/ 0 w 115"/>
                <a:gd name="T7" fmla="*/ 0 h 249"/>
                <a:gd name="T8" fmla="*/ 1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8" name="Freeform 29">
              <a:extLst>
                <a:ext uri="{FF2B5EF4-FFF2-40B4-BE49-F238E27FC236}">
                  <a16:creationId xmlns:a16="http://schemas.microsoft.com/office/drawing/2014/main" id="{3E88489F-A997-455A-94CA-D6AD171E9BC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2" y="2472"/>
              <a:ext cx="49" cy="193"/>
            </a:xfrm>
            <a:custGeom>
              <a:avLst/>
              <a:gdLst>
                <a:gd name="T0" fmla="*/ 1 w 95"/>
                <a:gd name="T1" fmla="*/ 0 h 459"/>
                <a:gd name="T2" fmla="*/ 1 w 95"/>
                <a:gd name="T3" fmla="*/ 0 h 459"/>
                <a:gd name="T4" fmla="*/ 1 w 95"/>
                <a:gd name="T5" fmla="*/ 0 h 459"/>
                <a:gd name="T6" fmla="*/ 1 w 95"/>
                <a:gd name="T7" fmla="*/ 0 h 459"/>
                <a:gd name="T8" fmla="*/ 1 w 95"/>
                <a:gd name="T9" fmla="*/ 0 h 459"/>
                <a:gd name="T10" fmla="*/ 1 w 95"/>
                <a:gd name="T11" fmla="*/ 0 h 459"/>
                <a:gd name="T12" fmla="*/ 1 w 95"/>
                <a:gd name="T13" fmla="*/ 0 h 459"/>
                <a:gd name="T14" fmla="*/ 0 w 95"/>
                <a:gd name="T15" fmla="*/ 0 h 459"/>
                <a:gd name="T16" fmla="*/ 0 w 95"/>
                <a:gd name="T17" fmla="*/ 0 h 459"/>
                <a:gd name="T18" fmla="*/ 1 w 95"/>
                <a:gd name="T19" fmla="*/ 0 h 459"/>
                <a:gd name="T20" fmla="*/ 1 w 95"/>
                <a:gd name="T21" fmla="*/ 0 h 459"/>
                <a:gd name="T22" fmla="*/ 1 w 95"/>
                <a:gd name="T23" fmla="*/ 0 h 459"/>
                <a:gd name="T24" fmla="*/ 1 w 95"/>
                <a:gd name="T25" fmla="*/ 0 h 459"/>
                <a:gd name="T26" fmla="*/ 1 w 95"/>
                <a:gd name="T27" fmla="*/ 0 h 459"/>
                <a:gd name="T28" fmla="*/ 1 w 95"/>
                <a:gd name="T29" fmla="*/ 0 h 459"/>
                <a:gd name="T30" fmla="*/ 1 w 95"/>
                <a:gd name="T31" fmla="*/ 0 h 459"/>
                <a:gd name="T32" fmla="*/ 1 w 95"/>
                <a:gd name="T33" fmla="*/ 0 h 459"/>
                <a:gd name="T34" fmla="*/ 1 w 95"/>
                <a:gd name="T35" fmla="*/ 0 h 459"/>
                <a:gd name="T36" fmla="*/ 1 w 95"/>
                <a:gd name="T37" fmla="*/ 0 h 459"/>
                <a:gd name="T38" fmla="*/ 1 w 95"/>
                <a:gd name="T39" fmla="*/ 0 h 459"/>
                <a:gd name="T40" fmla="*/ 1 w 95"/>
                <a:gd name="T41" fmla="*/ 0 h 459"/>
                <a:gd name="T42" fmla="*/ 1 w 95"/>
                <a:gd name="T43" fmla="*/ 0 h 459"/>
                <a:gd name="T44" fmla="*/ 1 w 95"/>
                <a:gd name="T45" fmla="*/ 0 h 459"/>
                <a:gd name="T46" fmla="*/ 1 w 95"/>
                <a:gd name="T47" fmla="*/ 0 h 459"/>
                <a:gd name="T48" fmla="*/ 1 w 95"/>
                <a:gd name="T49" fmla="*/ 0 h 459"/>
                <a:gd name="T50" fmla="*/ 1 w 95"/>
                <a:gd name="T51" fmla="*/ 0 h 459"/>
                <a:gd name="T52" fmla="*/ 1 w 95"/>
                <a:gd name="T53" fmla="*/ 0 h 459"/>
                <a:gd name="T54" fmla="*/ 1 w 95"/>
                <a:gd name="T55" fmla="*/ 0 h 459"/>
                <a:gd name="T56" fmla="*/ 1 w 95"/>
                <a:gd name="T57" fmla="*/ 0 h 459"/>
                <a:gd name="T58" fmla="*/ 1 w 95"/>
                <a:gd name="T59" fmla="*/ 0 h 459"/>
                <a:gd name="T60" fmla="*/ 1 w 95"/>
                <a:gd name="T61" fmla="*/ 0 h 459"/>
                <a:gd name="T62" fmla="*/ 1 w 95"/>
                <a:gd name="T63" fmla="*/ 0 h 459"/>
                <a:gd name="T64" fmla="*/ 1 w 95"/>
                <a:gd name="T65" fmla="*/ 0 h 459"/>
                <a:gd name="T66" fmla="*/ 1 w 95"/>
                <a:gd name="T67" fmla="*/ 0 h 459"/>
                <a:gd name="T68" fmla="*/ 1 w 95"/>
                <a:gd name="T69" fmla="*/ 0 h 459"/>
                <a:gd name="T70" fmla="*/ 1 w 95"/>
                <a:gd name="T71" fmla="*/ 0 h 459"/>
                <a:gd name="T72" fmla="*/ 1 w 95"/>
                <a:gd name="T73" fmla="*/ 0 h 4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5"/>
                <a:gd name="T112" fmla="*/ 0 h 459"/>
                <a:gd name="T113" fmla="*/ 95 w 95"/>
                <a:gd name="T114" fmla="*/ 459 h 45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5" h="459">
                  <a:moveTo>
                    <a:pt x="13" y="326"/>
                  </a:move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59" name="Freeform 30">
              <a:extLst>
                <a:ext uri="{FF2B5EF4-FFF2-40B4-BE49-F238E27FC236}">
                  <a16:creationId xmlns:a16="http://schemas.microsoft.com/office/drawing/2014/main" id="{C76A9F2B-717B-4739-A376-A492C23BC76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2" y="2472"/>
              <a:ext cx="49" cy="193"/>
            </a:xfrm>
            <a:custGeom>
              <a:avLst/>
              <a:gdLst>
                <a:gd name="T0" fmla="*/ 1 w 95"/>
                <a:gd name="T1" fmla="*/ 0 h 459"/>
                <a:gd name="T2" fmla="*/ 1 w 95"/>
                <a:gd name="T3" fmla="*/ 0 h 459"/>
                <a:gd name="T4" fmla="*/ 1 w 95"/>
                <a:gd name="T5" fmla="*/ 0 h 459"/>
                <a:gd name="T6" fmla="*/ 1 w 95"/>
                <a:gd name="T7" fmla="*/ 0 h 459"/>
                <a:gd name="T8" fmla="*/ 1 w 95"/>
                <a:gd name="T9" fmla="*/ 0 h 459"/>
                <a:gd name="T10" fmla="*/ 1 w 95"/>
                <a:gd name="T11" fmla="*/ 0 h 459"/>
                <a:gd name="T12" fmla="*/ 1 w 95"/>
                <a:gd name="T13" fmla="*/ 0 h 459"/>
                <a:gd name="T14" fmla="*/ 1 w 95"/>
                <a:gd name="T15" fmla="*/ 0 h 459"/>
                <a:gd name="T16" fmla="*/ 1 w 95"/>
                <a:gd name="T17" fmla="*/ 0 h 459"/>
                <a:gd name="T18" fmla="*/ 0 w 95"/>
                <a:gd name="T19" fmla="*/ 0 h 459"/>
                <a:gd name="T20" fmla="*/ 0 w 95"/>
                <a:gd name="T21" fmla="*/ 0 h 459"/>
                <a:gd name="T22" fmla="*/ 0 w 95"/>
                <a:gd name="T23" fmla="*/ 0 h 459"/>
                <a:gd name="T24" fmla="*/ 1 w 95"/>
                <a:gd name="T25" fmla="*/ 0 h 459"/>
                <a:gd name="T26" fmla="*/ 1 w 95"/>
                <a:gd name="T27" fmla="*/ 0 h 459"/>
                <a:gd name="T28" fmla="*/ 1 w 95"/>
                <a:gd name="T29" fmla="*/ 0 h 459"/>
                <a:gd name="T30" fmla="*/ 1 w 95"/>
                <a:gd name="T31" fmla="*/ 0 h 459"/>
                <a:gd name="T32" fmla="*/ 1 w 95"/>
                <a:gd name="T33" fmla="*/ 0 h 459"/>
                <a:gd name="T34" fmla="*/ 1 w 95"/>
                <a:gd name="T35" fmla="*/ 0 h 459"/>
                <a:gd name="T36" fmla="*/ 1 w 95"/>
                <a:gd name="T37" fmla="*/ 0 h 459"/>
                <a:gd name="T38" fmla="*/ 1 w 95"/>
                <a:gd name="T39" fmla="*/ 0 h 459"/>
                <a:gd name="T40" fmla="*/ 1 w 95"/>
                <a:gd name="T41" fmla="*/ 0 h 459"/>
                <a:gd name="T42" fmla="*/ 1 w 95"/>
                <a:gd name="T43" fmla="*/ 0 h 459"/>
                <a:gd name="T44" fmla="*/ 1 w 95"/>
                <a:gd name="T45" fmla="*/ 0 h 459"/>
                <a:gd name="T46" fmla="*/ 1 w 95"/>
                <a:gd name="T47" fmla="*/ 0 h 459"/>
                <a:gd name="T48" fmla="*/ 1 w 95"/>
                <a:gd name="T49" fmla="*/ 0 h 459"/>
                <a:gd name="T50" fmla="*/ 1 w 95"/>
                <a:gd name="T51" fmla="*/ 0 h 459"/>
                <a:gd name="T52" fmla="*/ 1 w 95"/>
                <a:gd name="T53" fmla="*/ 0 h 459"/>
                <a:gd name="T54" fmla="*/ 1 w 95"/>
                <a:gd name="T55" fmla="*/ 0 h 459"/>
                <a:gd name="T56" fmla="*/ 1 w 95"/>
                <a:gd name="T57" fmla="*/ 0 h 459"/>
                <a:gd name="T58" fmla="*/ 1 w 95"/>
                <a:gd name="T59" fmla="*/ 0 h 459"/>
                <a:gd name="T60" fmla="*/ 1 w 95"/>
                <a:gd name="T61" fmla="*/ 0 h 459"/>
                <a:gd name="T62" fmla="*/ 1 w 95"/>
                <a:gd name="T63" fmla="*/ 0 h 459"/>
                <a:gd name="T64" fmla="*/ 1 w 95"/>
                <a:gd name="T65" fmla="*/ 0 h 459"/>
                <a:gd name="T66" fmla="*/ 1 w 95"/>
                <a:gd name="T67" fmla="*/ 0 h 459"/>
                <a:gd name="T68" fmla="*/ 1 w 95"/>
                <a:gd name="T69" fmla="*/ 0 h 459"/>
                <a:gd name="T70" fmla="*/ 1 w 95"/>
                <a:gd name="T71" fmla="*/ 0 h 459"/>
                <a:gd name="T72" fmla="*/ 1 w 95"/>
                <a:gd name="T73" fmla="*/ 0 h 459"/>
                <a:gd name="T74" fmla="*/ 1 w 95"/>
                <a:gd name="T75" fmla="*/ 0 h 459"/>
                <a:gd name="T76" fmla="*/ 1 w 95"/>
                <a:gd name="T77" fmla="*/ 0 h 459"/>
                <a:gd name="T78" fmla="*/ 1 w 95"/>
                <a:gd name="T79" fmla="*/ 0 h 459"/>
                <a:gd name="T80" fmla="*/ 1 w 95"/>
                <a:gd name="T81" fmla="*/ 0 h 459"/>
                <a:gd name="T82" fmla="*/ 1 w 95"/>
                <a:gd name="T83" fmla="*/ 0 h 459"/>
                <a:gd name="T84" fmla="*/ 1 w 95"/>
                <a:gd name="T85" fmla="*/ 0 h 45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5"/>
                <a:gd name="T130" fmla="*/ 0 h 459"/>
                <a:gd name="T131" fmla="*/ 95 w 95"/>
                <a:gd name="T132" fmla="*/ 459 h 45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5" h="459">
                  <a:moveTo>
                    <a:pt x="13" y="326"/>
                  </a:moveTo>
                  <a:lnTo>
                    <a:pt x="13" y="326"/>
                  </a:ln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0" name="Freeform 31">
              <a:extLst>
                <a:ext uri="{FF2B5EF4-FFF2-40B4-BE49-F238E27FC236}">
                  <a16:creationId xmlns:a16="http://schemas.microsoft.com/office/drawing/2014/main" id="{8D68E2ED-43AD-482B-99D4-7EE168D93CC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71" y="2655"/>
              <a:ext cx="36" cy="37"/>
            </a:xfrm>
            <a:custGeom>
              <a:avLst/>
              <a:gdLst>
                <a:gd name="T0" fmla="*/ 1 w 66"/>
                <a:gd name="T1" fmla="*/ 0 h 86"/>
                <a:gd name="T2" fmla="*/ 1 w 66"/>
                <a:gd name="T3" fmla="*/ 0 h 86"/>
                <a:gd name="T4" fmla="*/ 1 w 66"/>
                <a:gd name="T5" fmla="*/ 0 h 86"/>
                <a:gd name="T6" fmla="*/ 1 w 66"/>
                <a:gd name="T7" fmla="*/ 0 h 86"/>
                <a:gd name="T8" fmla="*/ 1 w 66"/>
                <a:gd name="T9" fmla="*/ 0 h 86"/>
                <a:gd name="T10" fmla="*/ 0 w 66"/>
                <a:gd name="T11" fmla="*/ 0 h 86"/>
                <a:gd name="T12" fmla="*/ 1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1" name="Freeform 32">
              <a:extLst>
                <a:ext uri="{FF2B5EF4-FFF2-40B4-BE49-F238E27FC236}">
                  <a16:creationId xmlns:a16="http://schemas.microsoft.com/office/drawing/2014/main" id="{4BE08706-F4EE-4EB5-B0DC-7E42FF778AE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71" y="2655"/>
              <a:ext cx="36" cy="37"/>
            </a:xfrm>
            <a:custGeom>
              <a:avLst/>
              <a:gdLst>
                <a:gd name="T0" fmla="*/ 1 w 66"/>
                <a:gd name="T1" fmla="*/ 0 h 86"/>
                <a:gd name="T2" fmla="*/ 1 w 66"/>
                <a:gd name="T3" fmla="*/ 0 h 86"/>
                <a:gd name="T4" fmla="*/ 1 w 66"/>
                <a:gd name="T5" fmla="*/ 0 h 86"/>
                <a:gd name="T6" fmla="*/ 1 w 66"/>
                <a:gd name="T7" fmla="*/ 0 h 86"/>
                <a:gd name="T8" fmla="*/ 1 w 66"/>
                <a:gd name="T9" fmla="*/ 0 h 86"/>
                <a:gd name="T10" fmla="*/ 0 w 66"/>
                <a:gd name="T11" fmla="*/ 0 h 86"/>
                <a:gd name="T12" fmla="*/ 1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2" name="Freeform 33">
              <a:extLst>
                <a:ext uri="{FF2B5EF4-FFF2-40B4-BE49-F238E27FC236}">
                  <a16:creationId xmlns:a16="http://schemas.microsoft.com/office/drawing/2014/main" id="{97FF0629-E0A2-4C1A-BA7C-9BB22724663B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36" y="2571"/>
              <a:ext cx="221" cy="51"/>
            </a:xfrm>
            <a:custGeom>
              <a:avLst/>
              <a:gdLst>
                <a:gd name="T0" fmla="*/ 1 w 416"/>
                <a:gd name="T1" fmla="*/ 0 h 123"/>
                <a:gd name="T2" fmla="*/ 1 w 416"/>
                <a:gd name="T3" fmla="*/ 0 h 123"/>
                <a:gd name="T4" fmla="*/ 0 w 416"/>
                <a:gd name="T5" fmla="*/ 0 h 123"/>
                <a:gd name="T6" fmla="*/ 1 w 416"/>
                <a:gd name="T7" fmla="*/ 0 h 123"/>
                <a:gd name="T8" fmla="*/ 1 w 416"/>
                <a:gd name="T9" fmla="*/ 0 h 123"/>
                <a:gd name="T10" fmla="*/ 1 w 416"/>
                <a:gd name="T11" fmla="*/ 0 h 123"/>
                <a:gd name="T12" fmla="*/ 1 w 416"/>
                <a:gd name="T13" fmla="*/ 0 h 123"/>
                <a:gd name="T14" fmla="*/ 1 w 416"/>
                <a:gd name="T15" fmla="*/ 0 h 123"/>
                <a:gd name="T16" fmla="*/ 1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3" name="Freeform 34">
              <a:extLst>
                <a:ext uri="{FF2B5EF4-FFF2-40B4-BE49-F238E27FC236}">
                  <a16:creationId xmlns:a16="http://schemas.microsoft.com/office/drawing/2014/main" id="{A240F398-8303-40A0-860C-1B5120E93FE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36" y="2571"/>
              <a:ext cx="221" cy="51"/>
            </a:xfrm>
            <a:custGeom>
              <a:avLst/>
              <a:gdLst>
                <a:gd name="T0" fmla="*/ 1 w 416"/>
                <a:gd name="T1" fmla="*/ 0 h 123"/>
                <a:gd name="T2" fmla="*/ 1 w 416"/>
                <a:gd name="T3" fmla="*/ 0 h 123"/>
                <a:gd name="T4" fmla="*/ 0 w 416"/>
                <a:gd name="T5" fmla="*/ 0 h 123"/>
                <a:gd name="T6" fmla="*/ 1 w 416"/>
                <a:gd name="T7" fmla="*/ 0 h 123"/>
                <a:gd name="T8" fmla="*/ 1 w 416"/>
                <a:gd name="T9" fmla="*/ 0 h 123"/>
                <a:gd name="T10" fmla="*/ 1 w 416"/>
                <a:gd name="T11" fmla="*/ 0 h 123"/>
                <a:gd name="T12" fmla="*/ 1 w 416"/>
                <a:gd name="T13" fmla="*/ 0 h 123"/>
                <a:gd name="T14" fmla="*/ 1 w 416"/>
                <a:gd name="T15" fmla="*/ 0 h 123"/>
                <a:gd name="T16" fmla="*/ 1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4" name="Rectangle 35">
              <a:extLst>
                <a:ext uri="{FF2B5EF4-FFF2-40B4-BE49-F238E27FC236}">
                  <a16:creationId xmlns:a16="http://schemas.microsoft.com/office/drawing/2014/main" id="{278BB92F-4348-4355-A94A-5A92C8618D2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654" y="2588"/>
              <a:ext cx="101" cy="55"/>
            </a:xfrm>
            <a:prstGeom prst="rect">
              <a:avLst/>
            </a:pr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265" name="Rectangle 36">
              <a:extLst>
                <a:ext uri="{FF2B5EF4-FFF2-40B4-BE49-F238E27FC236}">
                  <a16:creationId xmlns:a16="http://schemas.microsoft.com/office/drawing/2014/main" id="{AE787349-C4DD-4E37-BADB-6992CE70C0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654" y="2588"/>
              <a:ext cx="101" cy="55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266" name="Freeform 37">
              <a:extLst>
                <a:ext uri="{FF2B5EF4-FFF2-40B4-BE49-F238E27FC236}">
                  <a16:creationId xmlns:a16="http://schemas.microsoft.com/office/drawing/2014/main" id="{FE49FB92-42D3-4B4B-858D-F819BA2CF91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7" y="2531"/>
              <a:ext cx="69" cy="37"/>
            </a:xfrm>
            <a:custGeom>
              <a:avLst/>
              <a:gdLst>
                <a:gd name="T0" fmla="*/ 1 w 128"/>
                <a:gd name="T1" fmla="*/ 0 h 88"/>
                <a:gd name="T2" fmla="*/ 1 w 128"/>
                <a:gd name="T3" fmla="*/ 0 h 88"/>
                <a:gd name="T4" fmla="*/ 1 w 128"/>
                <a:gd name="T5" fmla="*/ 0 h 88"/>
                <a:gd name="T6" fmla="*/ 1 w 128"/>
                <a:gd name="T7" fmla="*/ 0 h 88"/>
                <a:gd name="T8" fmla="*/ 1 w 128"/>
                <a:gd name="T9" fmla="*/ 0 h 88"/>
                <a:gd name="T10" fmla="*/ 1 w 128"/>
                <a:gd name="T11" fmla="*/ 0 h 88"/>
                <a:gd name="T12" fmla="*/ 1 w 128"/>
                <a:gd name="T13" fmla="*/ 0 h 88"/>
                <a:gd name="T14" fmla="*/ 1 w 128"/>
                <a:gd name="T15" fmla="*/ 0 h 88"/>
                <a:gd name="T16" fmla="*/ 0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1 w 128"/>
                <a:gd name="T27" fmla="*/ 0 h 88"/>
                <a:gd name="T28" fmla="*/ 1 w 128"/>
                <a:gd name="T29" fmla="*/ 0 h 8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8"/>
                <a:gd name="T46" fmla="*/ 0 h 88"/>
                <a:gd name="T47" fmla="*/ 128 w 128"/>
                <a:gd name="T48" fmla="*/ 88 h 8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8" h="88">
                  <a:moveTo>
                    <a:pt x="122" y="4"/>
                  </a:move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7" name="Freeform 38">
              <a:extLst>
                <a:ext uri="{FF2B5EF4-FFF2-40B4-BE49-F238E27FC236}">
                  <a16:creationId xmlns:a16="http://schemas.microsoft.com/office/drawing/2014/main" id="{C3F9D0BF-4ACB-4E84-91E5-8A8A7D38BA5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7" y="2531"/>
              <a:ext cx="69" cy="37"/>
            </a:xfrm>
            <a:custGeom>
              <a:avLst/>
              <a:gdLst>
                <a:gd name="T0" fmla="*/ 1 w 128"/>
                <a:gd name="T1" fmla="*/ 0 h 88"/>
                <a:gd name="T2" fmla="*/ 1 w 128"/>
                <a:gd name="T3" fmla="*/ 0 h 88"/>
                <a:gd name="T4" fmla="*/ 1 w 128"/>
                <a:gd name="T5" fmla="*/ 0 h 88"/>
                <a:gd name="T6" fmla="*/ 1 w 128"/>
                <a:gd name="T7" fmla="*/ 0 h 88"/>
                <a:gd name="T8" fmla="*/ 1 w 128"/>
                <a:gd name="T9" fmla="*/ 0 h 88"/>
                <a:gd name="T10" fmla="*/ 1 w 128"/>
                <a:gd name="T11" fmla="*/ 0 h 88"/>
                <a:gd name="T12" fmla="*/ 1 w 128"/>
                <a:gd name="T13" fmla="*/ 0 h 88"/>
                <a:gd name="T14" fmla="*/ 1 w 128"/>
                <a:gd name="T15" fmla="*/ 0 h 88"/>
                <a:gd name="T16" fmla="*/ 1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0 w 128"/>
                <a:gd name="T27" fmla="*/ 0 h 88"/>
                <a:gd name="T28" fmla="*/ 0 w 128"/>
                <a:gd name="T29" fmla="*/ 0 h 88"/>
                <a:gd name="T30" fmla="*/ 1 w 128"/>
                <a:gd name="T31" fmla="*/ 0 h 88"/>
                <a:gd name="T32" fmla="*/ 1 w 128"/>
                <a:gd name="T33" fmla="*/ 0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88"/>
                <a:gd name="T53" fmla="*/ 128 w 128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88">
                  <a:moveTo>
                    <a:pt x="122" y="4"/>
                  </a:moveTo>
                  <a:lnTo>
                    <a:pt x="122" y="4"/>
                  </a:ln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8" name="Freeform 39">
              <a:extLst>
                <a:ext uri="{FF2B5EF4-FFF2-40B4-BE49-F238E27FC236}">
                  <a16:creationId xmlns:a16="http://schemas.microsoft.com/office/drawing/2014/main" id="{B98B4A16-57C0-4C09-B49D-15A79FACB28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16" y="2514"/>
              <a:ext cx="170" cy="274"/>
            </a:xfrm>
            <a:custGeom>
              <a:avLst/>
              <a:gdLst>
                <a:gd name="T0" fmla="*/ 1 w 321"/>
                <a:gd name="T1" fmla="*/ 0 h 651"/>
                <a:gd name="T2" fmla="*/ 1 w 321"/>
                <a:gd name="T3" fmla="*/ 0 h 651"/>
                <a:gd name="T4" fmla="*/ 1 w 321"/>
                <a:gd name="T5" fmla="*/ 0 h 651"/>
                <a:gd name="T6" fmla="*/ 1 w 321"/>
                <a:gd name="T7" fmla="*/ 0 h 651"/>
                <a:gd name="T8" fmla="*/ 1 w 321"/>
                <a:gd name="T9" fmla="*/ 0 h 651"/>
                <a:gd name="T10" fmla="*/ 1 w 321"/>
                <a:gd name="T11" fmla="*/ 0 h 651"/>
                <a:gd name="T12" fmla="*/ 1 w 321"/>
                <a:gd name="T13" fmla="*/ 0 h 651"/>
                <a:gd name="T14" fmla="*/ 1 w 321"/>
                <a:gd name="T15" fmla="*/ 0 h 651"/>
                <a:gd name="T16" fmla="*/ 1 w 321"/>
                <a:gd name="T17" fmla="*/ 0 h 651"/>
                <a:gd name="T18" fmla="*/ 1 w 321"/>
                <a:gd name="T19" fmla="*/ 0 h 651"/>
                <a:gd name="T20" fmla="*/ 1 w 321"/>
                <a:gd name="T21" fmla="*/ 0 h 651"/>
                <a:gd name="T22" fmla="*/ 1 w 321"/>
                <a:gd name="T23" fmla="*/ 0 h 651"/>
                <a:gd name="T24" fmla="*/ 1 w 321"/>
                <a:gd name="T25" fmla="*/ 0 h 651"/>
                <a:gd name="T26" fmla="*/ 1 w 321"/>
                <a:gd name="T27" fmla="*/ 0 h 651"/>
                <a:gd name="T28" fmla="*/ 0 w 321"/>
                <a:gd name="T29" fmla="*/ 0 h 651"/>
                <a:gd name="T30" fmla="*/ 0 w 321"/>
                <a:gd name="T31" fmla="*/ 0 h 651"/>
                <a:gd name="T32" fmla="*/ 1 w 321"/>
                <a:gd name="T33" fmla="*/ 0 h 651"/>
                <a:gd name="T34" fmla="*/ 1 w 321"/>
                <a:gd name="T35" fmla="*/ 0 h 651"/>
                <a:gd name="T36" fmla="*/ 1 w 321"/>
                <a:gd name="T37" fmla="*/ 0 h 651"/>
                <a:gd name="T38" fmla="*/ 1 w 321"/>
                <a:gd name="T39" fmla="*/ 0 h 651"/>
                <a:gd name="T40" fmla="*/ 1 w 321"/>
                <a:gd name="T41" fmla="*/ 0 h 651"/>
                <a:gd name="T42" fmla="*/ 1 w 321"/>
                <a:gd name="T43" fmla="*/ 0 h 651"/>
                <a:gd name="T44" fmla="*/ 1 w 321"/>
                <a:gd name="T45" fmla="*/ 0 h 651"/>
                <a:gd name="T46" fmla="*/ 1 w 321"/>
                <a:gd name="T47" fmla="*/ 0 h 651"/>
                <a:gd name="T48" fmla="*/ 1 w 321"/>
                <a:gd name="T49" fmla="*/ 0 h 651"/>
                <a:gd name="T50" fmla="*/ 1 w 321"/>
                <a:gd name="T51" fmla="*/ 0 h 651"/>
                <a:gd name="T52" fmla="*/ 1 w 321"/>
                <a:gd name="T53" fmla="*/ 0 h 651"/>
                <a:gd name="T54" fmla="*/ 1 w 321"/>
                <a:gd name="T55" fmla="*/ 0 h 651"/>
                <a:gd name="T56" fmla="*/ 1 w 321"/>
                <a:gd name="T57" fmla="*/ 0 h 651"/>
                <a:gd name="T58" fmla="*/ 1 w 321"/>
                <a:gd name="T59" fmla="*/ 0 h 651"/>
                <a:gd name="T60" fmla="*/ 1 w 321"/>
                <a:gd name="T61" fmla="*/ 0 h 651"/>
                <a:gd name="T62" fmla="*/ 1 w 321"/>
                <a:gd name="T63" fmla="*/ 0 h 651"/>
                <a:gd name="T64" fmla="*/ 1 w 321"/>
                <a:gd name="T65" fmla="*/ 0 h 651"/>
                <a:gd name="T66" fmla="*/ 1 w 321"/>
                <a:gd name="T67" fmla="*/ 0 h 651"/>
                <a:gd name="T68" fmla="*/ 1 w 321"/>
                <a:gd name="T69" fmla="*/ 0 h 651"/>
                <a:gd name="T70" fmla="*/ 1 w 321"/>
                <a:gd name="T71" fmla="*/ 0 h 651"/>
                <a:gd name="T72" fmla="*/ 1 w 321"/>
                <a:gd name="T73" fmla="*/ 0 h 651"/>
                <a:gd name="T74" fmla="*/ 1 w 321"/>
                <a:gd name="T75" fmla="*/ 0 h 651"/>
                <a:gd name="T76" fmla="*/ 1 w 321"/>
                <a:gd name="T77" fmla="*/ 0 h 651"/>
                <a:gd name="T78" fmla="*/ 1 w 321"/>
                <a:gd name="T79" fmla="*/ 0 h 651"/>
                <a:gd name="T80" fmla="*/ 1 w 321"/>
                <a:gd name="T81" fmla="*/ 0 h 651"/>
                <a:gd name="T82" fmla="*/ 1 w 321"/>
                <a:gd name="T83" fmla="*/ 0 h 651"/>
                <a:gd name="T84" fmla="*/ 1 w 321"/>
                <a:gd name="T85" fmla="*/ 0 h 651"/>
                <a:gd name="T86" fmla="*/ 1 w 321"/>
                <a:gd name="T87" fmla="*/ 0 h 651"/>
                <a:gd name="T88" fmla="*/ 1 w 321"/>
                <a:gd name="T89" fmla="*/ 0 h 651"/>
                <a:gd name="T90" fmla="*/ 1 w 321"/>
                <a:gd name="T91" fmla="*/ 0 h 651"/>
                <a:gd name="T92" fmla="*/ 1 w 321"/>
                <a:gd name="T93" fmla="*/ 0 h 651"/>
                <a:gd name="T94" fmla="*/ 1 w 321"/>
                <a:gd name="T95" fmla="*/ 0 h 651"/>
                <a:gd name="T96" fmla="*/ 1 w 321"/>
                <a:gd name="T97" fmla="*/ 0 h 65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1"/>
                <a:gd name="T148" fmla="*/ 0 h 651"/>
                <a:gd name="T149" fmla="*/ 321 w 321"/>
                <a:gd name="T150" fmla="*/ 651 h 65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1" h="651">
                  <a:moveTo>
                    <a:pt x="208" y="2"/>
                  </a:move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69" name="Freeform 40">
              <a:extLst>
                <a:ext uri="{FF2B5EF4-FFF2-40B4-BE49-F238E27FC236}">
                  <a16:creationId xmlns:a16="http://schemas.microsoft.com/office/drawing/2014/main" id="{84E7C8A4-D31D-4019-9F98-0C656698F94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16" y="2514"/>
              <a:ext cx="170" cy="274"/>
            </a:xfrm>
            <a:custGeom>
              <a:avLst/>
              <a:gdLst>
                <a:gd name="T0" fmla="*/ 1 w 321"/>
                <a:gd name="T1" fmla="*/ 0 h 651"/>
                <a:gd name="T2" fmla="*/ 1 w 321"/>
                <a:gd name="T3" fmla="*/ 0 h 651"/>
                <a:gd name="T4" fmla="*/ 1 w 321"/>
                <a:gd name="T5" fmla="*/ 0 h 651"/>
                <a:gd name="T6" fmla="*/ 1 w 321"/>
                <a:gd name="T7" fmla="*/ 0 h 651"/>
                <a:gd name="T8" fmla="*/ 1 w 321"/>
                <a:gd name="T9" fmla="*/ 0 h 651"/>
                <a:gd name="T10" fmla="*/ 1 w 321"/>
                <a:gd name="T11" fmla="*/ 0 h 651"/>
                <a:gd name="T12" fmla="*/ 1 w 321"/>
                <a:gd name="T13" fmla="*/ 0 h 651"/>
                <a:gd name="T14" fmla="*/ 1 w 321"/>
                <a:gd name="T15" fmla="*/ 0 h 651"/>
                <a:gd name="T16" fmla="*/ 1 w 321"/>
                <a:gd name="T17" fmla="*/ 0 h 651"/>
                <a:gd name="T18" fmla="*/ 1 w 321"/>
                <a:gd name="T19" fmla="*/ 0 h 651"/>
                <a:gd name="T20" fmla="*/ 1 w 321"/>
                <a:gd name="T21" fmla="*/ 0 h 651"/>
                <a:gd name="T22" fmla="*/ 1 w 321"/>
                <a:gd name="T23" fmla="*/ 0 h 651"/>
                <a:gd name="T24" fmla="*/ 1 w 321"/>
                <a:gd name="T25" fmla="*/ 0 h 651"/>
                <a:gd name="T26" fmla="*/ 1 w 321"/>
                <a:gd name="T27" fmla="*/ 0 h 651"/>
                <a:gd name="T28" fmla="*/ 1 w 321"/>
                <a:gd name="T29" fmla="*/ 0 h 651"/>
                <a:gd name="T30" fmla="*/ 1 w 321"/>
                <a:gd name="T31" fmla="*/ 0 h 651"/>
                <a:gd name="T32" fmla="*/ 0 w 321"/>
                <a:gd name="T33" fmla="*/ 0 h 651"/>
                <a:gd name="T34" fmla="*/ 0 w 321"/>
                <a:gd name="T35" fmla="*/ 0 h 651"/>
                <a:gd name="T36" fmla="*/ 1 w 321"/>
                <a:gd name="T37" fmla="*/ 0 h 651"/>
                <a:gd name="T38" fmla="*/ 1 w 321"/>
                <a:gd name="T39" fmla="*/ 0 h 651"/>
                <a:gd name="T40" fmla="*/ 1 w 321"/>
                <a:gd name="T41" fmla="*/ 0 h 651"/>
                <a:gd name="T42" fmla="*/ 1 w 321"/>
                <a:gd name="T43" fmla="*/ 0 h 651"/>
                <a:gd name="T44" fmla="*/ 1 w 321"/>
                <a:gd name="T45" fmla="*/ 0 h 651"/>
                <a:gd name="T46" fmla="*/ 1 w 321"/>
                <a:gd name="T47" fmla="*/ 0 h 651"/>
                <a:gd name="T48" fmla="*/ 1 w 321"/>
                <a:gd name="T49" fmla="*/ 0 h 651"/>
                <a:gd name="T50" fmla="*/ 1 w 321"/>
                <a:gd name="T51" fmla="*/ 0 h 651"/>
                <a:gd name="T52" fmla="*/ 1 w 321"/>
                <a:gd name="T53" fmla="*/ 0 h 651"/>
                <a:gd name="T54" fmla="*/ 1 w 321"/>
                <a:gd name="T55" fmla="*/ 0 h 651"/>
                <a:gd name="T56" fmla="*/ 1 w 321"/>
                <a:gd name="T57" fmla="*/ 0 h 651"/>
                <a:gd name="T58" fmla="*/ 1 w 321"/>
                <a:gd name="T59" fmla="*/ 0 h 651"/>
                <a:gd name="T60" fmla="*/ 1 w 321"/>
                <a:gd name="T61" fmla="*/ 0 h 651"/>
                <a:gd name="T62" fmla="*/ 1 w 321"/>
                <a:gd name="T63" fmla="*/ 0 h 651"/>
                <a:gd name="T64" fmla="*/ 1 w 321"/>
                <a:gd name="T65" fmla="*/ 0 h 651"/>
                <a:gd name="T66" fmla="*/ 1 w 321"/>
                <a:gd name="T67" fmla="*/ 0 h 651"/>
                <a:gd name="T68" fmla="*/ 1 w 321"/>
                <a:gd name="T69" fmla="*/ 0 h 651"/>
                <a:gd name="T70" fmla="*/ 1 w 321"/>
                <a:gd name="T71" fmla="*/ 0 h 651"/>
                <a:gd name="T72" fmla="*/ 1 w 321"/>
                <a:gd name="T73" fmla="*/ 0 h 651"/>
                <a:gd name="T74" fmla="*/ 1 w 321"/>
                <a:gd name="T75" fmla="*/ 0 h 651"/>
                <a:gd name="T76" fmla="*/ 1 w 321"/>
                <a:gd name="T77" fmla="*/ 0 h 651"/>
                <a:gd name="T78" fmla="*/ 1 w 321"/>
                <a:gd name="T79" fmla="*/ 0 h 651"/>
                <a:gd name="T80" fmla="*/ 1 w 321"/>
                <a:gd name="T81" fmla="*/ 0 h 651"/>
                <a:gd name="T82" fmla="*/ 1 w 321"/>
                <a:gd name="T83" fmla="*/ 0 h 651"/>
                <a:gd name="T84" fmla="*/ 1 w 321"/>
                <a:gd name="T85" fmla="*/ 0 h 651"/>
                <a:gd name="T86" fmla="*/ 1 w 321"/>
                <a:gd name="T87" fmla="*/ 0 h 651"/>
                <a:gd name="T88" fmla="*/ 1 w 321"/>
                <a:gd name="T89" fmla="*/ 0 h 651"/>
                <a:gd name="T90" fmla="*/ 1 w 321"/>
                <a:gd name="T91" fmla="*/ 0 h 651"/>
                <a:gd name="T92" fmla="*/ 1 w 321"/>
                <a:gd name="T93" fmla="*/ 0 h 651"/>
                <a:gd name="T94" fmla="*/ 1 w 321"/>
                <a:gd name="T95" fmla="*/ 0 h 651"/>
                <a:gd name="T96" fmla="*/ 1 w 321"/>
                <a:gd name="T97" fmla="*/ 0 h 651"/>
                <a:gd name="T98" fmla="*/ 1 w 321"/>
                <a:gd name="T99" fmla="*/ 0 h 651"/>
                <a:gd name="T100" fmla="*/ 1 w 321"/>
                <a:gd name="T101" fmla="*/ 0 h 651"/>
                <a:gd name="T102" fmla="*/ 1 w 321"/>
                <a:gd name="T103" fmla="*/ 0 h 651"/>
                <a:gd name="T104" fmla="*/ 1 w 321"/>
                <a:gd name="T105" fmla="*/ 0 h 651"/>
                <a:gd name="T106" fmla="*/ 1 w 321"/>
                <a:gd name="T107" fmla="*/ 0 h 651"/>
                <a:gd name="T108" fmla="*/ 1 w 321"/>
                <a:gd name="T109" fmla="*/ 0 h 65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21"/>
                <a:gd name="T166" fmla="*/ 0 h 651"/>
                <a:gd name="T167" fmla="*/ 321 w 321"/>
                <a:gd name="T168" fmla="*/ 651 h 65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21" h="651">
                  <a:moveTo>
                    <a:pt x="208" y="2"/>
                  </a:moveTo>
                  <a:lnTo>
                    <a:pt x="208" y="2"/>
                  </a:ln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0" name="Freeform 41">
              <a:extLst>
                <a:ext uri="{FF2B5EF4-FFF2-40B4-BE49-F238E27FC236}">
                  <a16:creationId xmlns:a16="http://schemas.microsoft.com/office/drawing/2014/main" id="{2E4FFD2E-C45E-4ACC-84C5-FE903324F7B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2" y="2643"/>
              <a:ext cx="63" cy="101"/>
            </a:xfrm>
            <a:custGeom>
              <a:avLst/>
              <a:gdLst>
                <a:gd name="T0" fmla="*/ 1 w 118"/>
                <a:gd name="T1" fmla="*/ 0 h 238"/>
                <a:gd name="T2" fmla="*/ 1 w 118"/>
                <a:gd name="T3" fmla="*/ 0 h 238"/>
                <a:gd name="T4" fmla="*/ 1 w 118"/>
                <a:gd name="T5" fmla="*/ 0 h 238"/>
                <a:gd name="T6" fmla="*/ 1 w 118"/>
                <a:gd name="T7" fmla="*/ 0 h 238"/>
                <a:gd name="T8" fmla="*/ 1 w 118"/>
                <a:gd name="T9" fmla="*/ 0 h 238"/>
                <a:gd name="T10" fmla="*/ 1 w 118"/>
                <a:gd name="T11" fmla="*/ 0 h 238"/>
                <a:gd name="T12" fmla="*/ 1 w 118"/>
                <a:gd name="T13" fmla="*/ 0 h 238"/>
                <a:gd name="T14" fmla="*/ 1 w 118"/>
                <a:gd name="T15" fmla="*/ 0 h 238"/>
                <a:gd name="T16" fmla="*/ 1 w 118"/>
                <a:gd name="T17" fmla="*/ 0 h 238"/>
                <a:gd name="T18" fmla="*/ 1 w 118"/>
                <a:gd name="T19" fmla="*/ 0 h 238"/>
                <a:gd name="T20" fmla="*/ 1 w 118"/>
                <a:gd name="T21" fmla="*/ 0 h 238"/>
                <a:gd name="T22" fmla="*/ 0 w 118"/>
                <a:gd name="T23" fmla="*/ 0 h 238"/>
                <a:gd name="T24" fmla="*/ 1 w 118"/>
                <a:gd name="T25" fmla="*/ 0 h 238"/>
                <a:gd name="T26" fmla="*/ 1 w 118"/>
                <a:gd name="T27" fmla="*/ 0 h 238"/>
                <a:gd name="T28" fmla="*/ 1 w 118"/>
                <a:gd name="T29" fmla="*/ 0 h 238"/>
                <a:gd name="T30" fmla="*/ 1 w 118"/>
                <a:gd name="T31" fmla="*/ 0 h 238"/>
                <a:gd name="T32" fmla="*/ 1 w 118"/>
                <a:gd name="T33" fmla="*/ 0 h 238"/>
                <a:gd name="T34" fmla="*/ 1 w 118"/>
                <a:gd name="T35" fmla="*/ 0 h 238"/>
                <a:gd name="T36" fmla="*/ 1 w 118"/>
                <a:gd name="T37" fmla="*/ 0 h 238"/>
                <a:gd name="T38" fmla="*/ 1 w 118"/>
                <a:gd name="T39" fmla="*/ 0 h 238"/>
                <a:gd name="T40" fmla="*/ 1 w 118"/>
                <a:gd name="T41" fmla="*/ 0 h 238"/>
                <a:gd name="T42" fmla="*/ 1 w 118"/>
                <a:gd name="T43" fmla="*/ 0 h 238"/>
                <a:gd name="T44" fmla="*/ 1 w 118"/>
                <a:gd name="T45" fmla="*/ 0 h 238"/>
                <a:gd name="T46" fmla="*/ 1 w 118"/>
                <a:gd name="T47" fmla="*/ 0 h 238"/>
                <a:gd name="T48" fmla="*/ 1 w 118"/>
                <a:gd name="T49" fmla="*/ 0 h 238"/>
                <a:gd name="T50" fmla="*/ 1 w 118"/>
                <a:gd name="T51" fmla="*/ 0 h 238"/>
                <a:gd name="T52" fmla="*/ 1 w 118"/>
                <a:gd name="T53" fmla="*/ 0 h 238"/>
                <a:gd name="T54" fmla="*/ 1 w 118"/>
                <a:gd name="T55" fmla="*/ 0 h 238"/>
                <a:gd name="T56" fmla="*/ 1 w 118"/>
                <a:gd name="T57" fmla="*/ 0 h 238"/>
                <a:gd name="T58" fmla="*/ 1 w 118"/>
                <a:gd name="T59" fmla="*/ 0 h 238"/>
                <a:gd name="T60" fmla="*/ 1 w 118"/>
                <a:gd name="T61" fmla="*/ 0 h 238"/>
                <a:gd name="T62" fmla="*/ 1 w 118"/>
                <a:gd name="T63" fmla="*/ 0 h 238"/>
                <a:gd name="T64" fmla="*/ 1 w 118"/>
                <a:gd name="T65" fmla="*/ 0 h 238"/>
                <a:gd name="T66" fmla="*/ 1 w 118"/>
                <a:gd name="T67" fmla="*/ 0 h 238"/>
                <a:gd name="T68" fmla="*/ 1 w 118"/>
                <a:gd name="T69" fmla="*/ 0 h 238"/>
                <a:gd name="T70" fmla="*/ 1 w 118"/>
                <a:gd name="T71" fmla="*/ 0 h 238"/>
                <a:gd name="T72" fmla="*/ 1 w 118"/>
                <a:gd name="T73" fmla="*/ 0 h 238"/>
                <a:gd name="T74" fmla="*/ 1 w 118"/>
                <a:gd name="T75" fmla="*/ 0 h 238"/>
                <a:gd name="T76" fmla="*/ 1 w 118"/>
                <a:gd name="T77" fmla="*/ 0 h 238"/>
                <a:gd name="T78" fmla="*/ 1 w 118"/>
                <a:gd name="T79" fmla="*/ 0 h 238"/>
                <a:gd name="T80" fmla="*/ 1 w 118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8"/>
                <a:gd name="T124" fmla="*/ 0 h 238"/>
                <a:gd name="T125" fmla="*/ 118 w 118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8" h="238">
                  <a:moveTo>
                    <a:pt x="77" y="0"/>
                  </a:move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1" name="Freeform 42">
              <a:extLst>
                <a:ext uri="{FF2B5EF4-FFF2-40B4-BE49-F238E27FC236}">
                  <a16:creationId xmlns:a16="http://schemas.microsoft.com/office/drawing/2014/main" id="{D159364D-C7D2-4A3E-B9A2-6167E45EC879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2" y="2643"/>
              <a:ext cx="63" cy="101"/>
            </a:xfrm>
            <a:custGeom>
              <a:avLst/>
              <a:gdLst>
                <a:gd name="T0" fmla="*/ 1 w 118"/>
                <a:gd name="T1" fmla="*/ 0 h 238"/>
                <a:gd name="T2" fmla="*/ 1 w 118"/>
                <a:gd name="T3" fmla="*/ 0 h 238"/>
                <a:gd name="T4" fmla="*/ 1 w 118"/>
                <a:gd name="T5" fmla="*/ 0 h 238"/>
                <a:gd name="T6" fmla="*/ 1 w 118"/>
                <a:gd name="T7" fmla="*/ 0 h 238"/>
                <a:gd name="T8" fmla="*/ 1 w 118"/>
                <a:gd name="T9" fmla="*/ 0 h 238"/>
                <a:gd name="T10" fmla="*/ 1 w 118"/>
                <a:gd name="T11" fmla="*/ 0 h 238"/>
                <a:gd name="T12" fmla="*/ 1 w 118"/>
                <a:gd name="T13" fmla="*/ 0 h 238"/>
                <a:gd name="T14" fmla="*/ 1 w 118"/>
                <a:gd name="T15" fmla="*/ 0 h 238"/>
                <a:gd name="T16" fmla="*/ 1 w 118"/>
                <a:gd name="T17" fmla="*/ 0 h 238"/>
                <a:gd name="T18" fmla="*/ 1 w 118"/>
                <a:gd name="T19" fmla="*/ 0 h 238"/>
                <a:gd name="T20" fmla="*/ 1 w 118"/>
                <a:gd name="T21" fmla="*/ 0 h 238"/>
                <a:gd name="T22" fmla="*/ 1 w 118"/>
                <a:gd name="T23" fmla="*/ 0 h 238"/>
                <a:gd name="T24" fmla="*/ 1 w 118"/>
                <a:gd name="T25" fmla="*/ 0 h 238"/>
                <a:gd name="T26" fmla="*/ 0 w 118"/>
                <a:gd name="T27" fmla="*/ 0 h 238"/>
                <a:gd name="T28" fmla="*/ 1 w 118"/>
                <a:gd name="T29" fmla="*/ 0 h 238"/>
                <a:gd name="T30" fmla="*/ 1 w 118"/>
                <a:gd name="T31" fmla="*/ 0 h 238"/>
                <a:gd name="T32" fmla="*/ 1 w 118"/>
                <a:gd name="T33" fmla="*/ 0 h 238"/>
                <a:gd name="T34" fmla="*/ 1 w 118"/>
                <a:gd name="T35" fmla="*/ 0 h 238"/>
                <a:gd name="T36" fmla="*/ 1 w 118"/>
                <a:gd name="T37" fmla="*/ 0 h 238"/>
                <a:gd name="T38" fmla="*/ 1 w 118"/>
                <a:gd name="T39" fmla="*/ 0 h 238"/>
                <a:gd name="T40" fmla="*/ 1 w 118"/>
                <a:gd name="T41" fmla="*/ 0 h 238"/>
                <a:gd name="T42" fmla="*/ 1 w 118"/>
                <a:gd name="T43" fmla="*/ 0 h 238"/>
                <a:gd name="T44" fmla="*/ 1 w 118"/>
                <a:gd name="T45" fmla="*/ 0 h 238"/>
                <a:gd name="T46" fmla="*/ 1 w 118"/>
                <a:gd name="T47" fmla="*/ 0 h 238"/>
                <a:gd name="T48" fmla="*/ 1 w 118"/>
                <a:gd name="T49" fmla="*/ 0 h 238"/>
                <a:gd name="T50" fmla="*/ 1 w 118"/>
                <a:gd name="T51" fmla="*/ 0 h 238"/>
                <a:gd name="T52" fmla="*/ 1 w 118"/>
                <a:gd name="T53" fmla="*/ 0 h 238"/>
                <a:gd name="T54" fmla="*/ 1 w 118"/>
                <a:gd name="T55" fmla="*/ 0 h 238"/>
                <a:gd name="T56" fmla="*/ 1 w 118"/>
                <a:gd name="T57" fmla="*/ 0 h 238"/>
                <a:gd name="T58" fmla="*/ 1 w 118"/>
                <a:gd name="T59" fmla="*/ 0 h 238"/>
                <a:gd name="T60" fmla="*/ 1 w 118"/>
                <a:gd name="T61" fmla="*/ 0 h 238"/>
                <a:gd name="T62" fmla="*/ 1 w 118"/>
                <a:gd name="T63" fmla="*/ 0 h 238"/>
                <a:gd name="T64" fmla="*/ 1 w 118"/>
                <a:gd name="T65" fmla="*/ 0 h 238"/>
                <a:gd name="T66" fmla="*/ 1 w 118"/>
                <a:gd name="T67" fmla="*/ 0 h 238"/>
                <a:gd name="T68" fmla="*/ 1 w 118"/>
                <a:gd name="T69" fmla="*/ 0 h 238"/>
                <a:gd name="T70" fmla="*/ 1 w 118"/>
                <a:gd name="T71" fmla="*/ 0 h 238"/>
                <a:gd name="T72" fmla="*/ 1 w 118"/>
                <a:gd name="T73" fmla="*/ 0 h 238"/>
                <a:gd name="T74" fmla="*/ 1 w 118"/>
                <a:gd name="T75" fmla="*/ 0 h 238"/>
                <a:gd name="T76" fmla="*/ 1 w 118"/>
                <a:gd name="T77" fmla="*/ 0 h 238"/>
                <a:gd name="T78" fmla="*/ 1 w 118"/>
                <a:gd name="T79" fmla="*/ 0 h 238"/>
                <a:gd name="T80" fmla="*/ 1 w 118"/>
                <a:gd name="T81" fmla="*/ 0 h 238"/>
                <a:gd name="T82" fmla="*/ 1 w 118"/>
                <a:gd name="T83" fmla="*/ 0 h 238"/>
                <a:gd name="T84" fmla="*/ 1 w 118"/>
                <a:gd name="T85" fmla="*/ 0 h 238"/>
                <a:gd name="T86" fmla="*/ 1 w 118"/>
                <a:gd name="T87" fmla="*/ 0 h 238"/>
                <a:gd name="T88" fmla="*/ 1 w 118"/>
                <a:gd name="T89" fmla="*/ 0 h 238"/>
                <a:gd name="T90" fmla="*/ 1 w 118"/>
                <a:gd name="T91" fmla="*/ 0 h 238"/>
                <a:gd name="T92" fmla="*/ 1 w 118"/>
                <a:gd name="T93" fmla="*/ 0 h 23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8"/>
                <a:gd name="T142" fmla="*/ 0 h 238"/>
                <a:gd name="T143" fmla="*/ 118 w 118"/>
                <a:gd name="T144" fmla="*/ 238 h 23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8" h="238">
                  <a:moveTo>
                    <a:pt x="77" y="0"/>
                  </a:moveTo>
                  <a:lnTo>
                    <a:pt x="77" y="0"/>
                  </a:ln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2" name="Freeform 43">
              <a:extLst>
                <a:ext uri="{FF2B5EF4-FFF2-40B4-BE49-F238E27FC236}">
                  <a16:creationId xmlns:a16="http://schemas.microsoft.com/office/drawing/2014/main" id="{EE4B9528-0C82-41A1-A2A9-20237A4BA35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54" y="2602"/>
              <a:ext cx="45" cy="55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1 w 83"/>
                <a:gd name="T5" fmla="*/ 0 h 131"/>
                <a:gd name="T6" fmla="*/ 1 w 83"/>
                <a:gd name="T7" fmla="*/ 0 h 131"/>
                <a:gd name="T8" fmla="*/ 1 w 83"/>
                <a:gd name="T9" fmla="*/ 0 h 131"/>
                <a:gd name="T10" fmla="*/ 1 w 83"/>
                <a:gd name="T11" fmla="*/ 0 h 131"/>
                <a:gd name="T12" fmla="*/ 1 w 83"/>
                <a:gd name="T13" fmla="*/ 0 h 131"/>
                <a:gd name="T14" fmla="*/ 1 w 83"/>
                <a:gd name="T15" fmla="*/ 0 h 131"/>
                <a:gd name="T16" fmla="*/ 1 w 83"/>
                <a:gd name="T17" fmla="*/ 0 h 131"/>
                <a:gd name="T18" fmla="*/ 1 w 83"/>
                <a:gd name="T19" fmla="*/ 0 h 131"/>
                <a:gd name="T20" fmla="*/ 1 w 83"/>
                <a:gd name="T21" fmla="*/ 0 h 131"/>
                <a:gd name="T22" fmla="*/ 1 w 83"/>
                <a:gd name="T23" fmla="*/ 0 h 131"/>
                <a:gd name="T24" fmla="*/ 0 w 83"/>
                <a:gd name="T25" fmla="*/ 0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3"/>
                <a:gd name="T40" fmla="*/ 0 h 131"/>
                <a:gd name="T41" fmla="*/ 83 w 8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3" name="Freeform 44">
              <a:extLst>
                <a:ext uri="{FF2B5EF4-FFF2-40B4-BE49-F238E27FC236}">
                  <a16:creationId xmlns:a16="http://schemas.microsoft.com/office/drawing/2014/main" id="{9A296D73-3DC0-4FE2-92FF-139FC296D45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54" y="2602"/>
              <a:ext cx="45" cy="55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1 w 83"/>
                <a:gd name="T5" fmla="*/ 0 h 131"/>
                <a:gd name="T6" fmla="*/ 1 w 83"/>
                <a:gd name="T7" fmla="*/ 0 h 131"/>
                <a:gd name="T8" fmla="*/ 1 w 83"/>
                <a:gd name="T9" fmla="*/ 0 h 131"/>
                <a:gd name="T10" fmla="*/ 1 w 83"/>
                <a:gd name="T11" fmla="*/ 0 h 131"/>
                <a:gd name="T12" fmla="*/ 1 w 83"/>
                <a:gd name="T13" fmla="*/ 0 h 131"/>
                <a:gd name="T14" fmla="*/ 1 w 83"/>
                <a:gd name="T15" fmla="*/ 0 h 131"/>
                <a:gd name="T16" fmla="*/ 1 w 83"/>
                <a:gd name="T17" fmla="*/ 0 h 131"/>
                <a:gd name="T18" fmla="*/ 1 w 83"/>
                <a:gd name="T19" fmla="*/ 0 h 131"/>
                <a:gd name="T20" fmla="*/ 1 w 83"/>
                <a:gd name="T21" fmla="*/ 0 h 131"/>
                <a:gd name="T22" fmla="*/ 1 w 83"/>
                <a:gd name="T23" fmla="*/ 0 h 131"/>
                <a:gd name="T24" fmla="*/ 1 w 83"/>
                <a:gd name="T25" fmla="*/ 0 h 131"/>
                <a:gd name="T26" fmla="*/ 0 w 83"/>
                <a:gd name="T27" fmla="*/ 0 h 13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3"/>
                <a:gd name="T43" fmla="*/ 0 h 131"/>
                <a:gd name="T44" fmla="*/ 83 w 83"/>
                <a:gd name="T45" fmla="*/ 131 h 13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4" name="Freeform 45">
              <a:extLst>
                <a:ext uri="{FF2B5EF4-FFF2-40B4-BE49-F238E27FC236}">
                  <a16:creationId xmlns:a16="http://schemas.microsoft.com/office/drawing/2014/main" id="{B5306831-E5C9-47CC-9FD9-DA47C49CD782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4" y="2565"/>
              <a:ext cx="63" cy="191"/>
            </a:xfrm>
            <a:custGeom>
              <a:avLst/>
              <a:gdLst>
                <a:gd name="T0" fmla="*/ 1 w 118"/>
                <a:gd name="T1" fmla="*/ 0 h 454"/>
                <a:gd name="T2" fmla="*/ 1 w 118"/>
                <a:gd name="T3" fmla="*/ 0 h 454"/>
                <a:gd name="T4" fmla="*/ 1 w 118"/>
                <a:gd name="T5" fmla="*/ 0 h 454"/>
                <a:gd name="T6" fmla="*/ 1 w 118"/>
                <a:gd name="T7" fmla="*/ 0 h 454"/>
                <a:gd name="T8" fmla="*/ 1 w 118"/>
                <a:gd name="T9" fmla="*/ 0 h 454"/>
                <a:gd name="T10" fmla="*/ 1 w 118"/>
                <a:gd name="T11" fmla="*/ 0 h 454"/>
                <a:gd name="T12" fmla="*/ 1 w 118"/>
                <a:gd name="T13" fmla="*/ 0 h 454"/>
                <a:gd name="T14" fmla="*/ 1 w 118"/>
                <a:gd name="T15" fmla="*/ 0 h 454"/>
                <a:gd name="T16" fmla="*/ 1 w 118"/>
                <a:gd name="T17" fmla="*/ 0 h 454"/>
                <a:gd name="T18" fmla="*/ 1 w 118"/>
                <a:gd name="T19" fmla="*/ 0 h 454"/>
                <a:gd name="T20" fmla="*/ 1 w 118"/>
                <a:gd name="T21" fmla="*/ 0 h 454"/>
                <a:gd name="T22" fmla="*/ 1 w 118"/>
                <a:gd name="T23" fmla="*/ 0 h 454"/>
                <a:gd name="T24" fmla="*/ 1 w 118"/>
                <a:gd name="T25" fmla="*/ 0 h 454"/>
                <a:gd name="T26" fmla="*/ 1 w 118"/>
                <a:gd name="T27" fmla="*/ 0 h 454"/>
                <a:gd name="T28" fmla="*/ 1 w 118"/>
                <a:gd name="T29" fmla="*/ 0 h 454"/>
                <a:gd name="T30" fmla="*/ 1 w 118"/>
                <a:gd name="T31" fmla="*/ 0 h 454"/>
                <a:gd name="T32" fmla="*/ 1 w 118"/>
                <a:gd name="T33" fmla="*/ 0 h 454"/>
                <a:gd name="T34" fmla="*/ 1 w 118"/>
                <a:gd name="T35" fmla="*/ 0 h 454"/>
                <a:gd name="T36" fmla="*/ 1 w 118"/>
                <a:gd name="T37" fmla="*/ 0 h 454"/>
                <a:gd name="T38" fmla="*/ 1 w 118"/>
                <a:gd name="T39" fmla="*/ 0 h 454"/>
                <a:gd name="T40" fmla="*/ 1 w 118"/>
                <a:gd name="T41" fmla="*/ 0 h 454"/>
                <a:gd name="T42" fmla="*/ 1 w 118"/>
                <a:gd name="T43" fmla="*/ 0 h 454"/>
                <a:gd name="T44" fmla="*/ 1 w 118"/>
                <a:gd name="T45" fmla="*/ 0 h 454"/>
                <a:gd name="T46" fmla="*/ 1 w 118"/>
                <a:gd name="T47" fmla="*/ 0 h 454"/>
                <a:gd name="T48" fmla="*/ 1 w 118"/>
                <a:gd name="T49" fmla="*/ 0 h 454"/>
                <a:gd name="T50" fmla="*/ 1 w 118"/>
                <a:gd name="T51" fmla="*/ 0 h 454"/>
                <a:gd name="T52" fmla="*/ 0 w 118"/>
                <a:gd name="T53" fmla="*/ 0 h 454"/>
                <a:gd name="T54" fmla="*/ 0 w 118"/>
                <a:gd name="T55" fmla="*/ 0 h 454"/>
                <a:gd name="T56" fmla="*/ 1 w 118"/>
                <a:gd name="T57" fmla="*/ 0 h 454"/>
                <a:gd name="T58" fmla="*/ 1 w 118"/>
                <a:gd name="T59" fmla="*/ 0 h 454"/>
                <a:gd name="T60" fmla="*/ 1 w 118"/>
                <a:gd name="T61" fmla="*/ 0 h 454"/>
                <a:gd name="T62" fmla="*/ 1 w 118"/>
                <a:gd name="T63" fmla="*/ 0 h 454"/>
                <a:gd name="T64" fmla="*/ 1 w 118"/>
                <a:gd name="T65" fmla="*/ 0 h 454"/>
                <a:gd name="T66" fmla="*/ 1 w 118"/>
                <a:gd name="T67" fmla="*/ 0 h 454"/>
                <a:gd name="T68" fmla="*/ 1 w 118"/>
                <a:gd name="T69" fmla="*/ 0 h 454"/>
                <a:gd name="T70" fmla="*/ 1 w 118"/>
                <a:gd name="T71" fmla="*/ 0 h 454"/>
                <a:gd name="T72" fmla="*/ 1 w 118"/>
                <a:gd name="T73" fmla="*/ 0 h 45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8"/>
                <a:gd name="T112" fmla="*/ 0 h 454"/>
                <a:gd name="T113" fmla="*/ 118 w 118"/>
                <a:gd name="T114" fmla="*/ 454 h 45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8" h="454">
                  <a:moveTo>
                    <a:pt x="64" y="228"/>
                  </a:move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5" name="Freeform 46">
              <a:extLst>
                <a:ext uri="{FF2B5EF4-FFF2-40B4-BE49-F238E27FC236}">
                  <a16:creationId xmlns:a16="http://schemas.microsoft.com/office/drawing/2014/main" id="{50ABC9FE-AFB6-43C9-8120-4D5638B3A1A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4" y="2565"/>
              <a:ext cx="63" cy="191"/>
            </a:xfrm>
            <a:custGeom>
              <a:avLst/>
              <a:gdLst>
                <a:gd name="T0" fmla="*/ 1 w 118"/>
                <a:gd name="T1" fmla="*/ 0 h 454"/>
                <a:gd name="T2" fmla="*/ 1 w 118"/>
                <a:gd name="T3" fmla="*/ 0 h 454"/>
                <a:gd name="T4" fmla="*/ 1 w 118"/>
                <a:gd name="T5" fmla="*/ 0 h 454"/>
                <a:gd name="T6" fmla="*/ 1 w 118"/>
                <a:gd name="T7" fmla="*/ 0 h 454"/>
                <a:gd name="T8" fmla="*/ 1 w 118"/>
                <a:gd name="T9" fmla="*/ 0 h 454"/>
                <a:gd name="T10" fmla="*/ 1 w 118"/>
                <a:gd name="T11" fmla="*/ 0 h 454"/>
                <a:gd name="T12" fmla="*/ 1 w 118"/>
                <a:gd name="T13" fmla="*/ 0 h 454"/>
                <a:gd name="T14" fmla="*/ 1 w 118"/>
                <a:gd name="T15" fmla="*/ 0 h 454"/>
                <a:gd name="T16" fmla="*/ 1 w 118"/>
                <a:gd name="T17" fmla="*/ 0 h 454"/>
                <a:gd name="T18" fmla="*/ 1 w 118"/>
                <a:gd name="T19" fmla="*/ 0 h 454"/>
                <a:gd name="T20" fmla="*/ 1 w 118"/>
                <a:gd name="T21" fmla="*/ 0 h 454"/>
                <a:gd name="T22" fmla="*/ 1 w 118"/>
                <a:gd name="T23" fmla="*/ 0 h 454"/>
                <a:gd name="T24" fmla="*/ 1 w 118"/>
                <a:gd name="T25" fmla="*/ 0 h 454"/>
                <a:gd name="T26" fmla="*/ 1 w 118"/>
                <a:gd name="T27" fmla="*/ 0 h 454"/>
                <a:gd name="T28" fmla="*/ 1 w 118"/>
                <a:gd name="T29" fmla="*/ 0 h 454"/>
                <a:gd name="T30" fmla="*/ 1 w 118"/>
                <a:gd name="T31" fmla="*/ 0 h 454"/>
                <a:gd name="T32" fmla="*/ 1 w 118"/>
                <a:gd name="T33" fmla="*/ 0 h 454"/>
                <a:gd name="T34" fmla="*/ 1 w 118"/>
                <a:gd name="T35" fmla="*/ 0 h 454"/>
                <a:gd name="T36" fmla="*/ 1 w 118"/>
                <a:gd name="T37" fmla="*/ 0 h 454"/>
                <a:gd name="T38" fmla="*/ 1 w 118"/>
                <a:gd name="T39" fmla="*/ 0 h 454"/>
                <a:gd name="T40" fmla="*/ 1 w 118"/>
                <a:gd name="T41" fmla="*/ 0 h 454"/>
                <a:gd name="T42" fmla="*/ 1 w 118"/>
                <a:gd name="T43" fmla="*/ 0 h 454"/>
                <a:gd name="T44" fmla="*/ 1 w 118"/>
                <a:gd name="T45" fmla="*/ 0 h 454"/>
                <a:gd name="T46" fmla="*/ 1 w 118"/>
                <a:gd name="T47" fmla="*/ 0 h 454"/>
                <a:gd name="T48" fmla="*/ 1 w 118"/>
                <a:gd name="T49" fmla="*/ 0 h 454"/>
                <a:gd name="T50" fmla="*/ 1 w 118"/>
                <a:gd name="T51" fmla="*/ 0 h 454"/>
                <a:gd name="T52" fmla="*/ 1 w 118"/>
                <a:gd name="T53" fmla="*/ 0 h 454"/>
                <a:gd name="T54" fmla="*/ 1 w 118"/>
                <a:gd name="T55" fmla="*/ 0 h 454"/>
                <a:gd name="T56" fmla="*/ 1 w 118"/>
                <a:gd name="T57" fmla="*/ 0 h 454"/>
                <a:gd name="T58" fmla="*/ 1 w 118"/>
                <a:gd name="T59" fmla="*/ 0 h 454"/>
                <a:gd name="T60" fmla="*/ 1 w 118"/>
                <a:gd name="T61" fmla="*/ 0 h 454"/>
                <a:gd name="T62" fmla="*/ 0 w 118"/>
                <a:gd name="T63" fmla="*/ 0 h 454"/>
                <a:gd name="T64" fmla="*/ 0 w 118"/>
                <a:gd name="T65" fmla="*/ 0 h 454"/>
                <a:gd name="T66" fmla="*/ 1 w 118"/>
                <a:gd name="T67" fmla="*/ 0 h 454"/>
                <a:gd name="T68" fmla="*/ 1 w 118"/>
                <a:gd name="T69" fmla="*/ 0 h 454"/>
                <a:gd name="T70" fmla="*/ 1 w 118"/>
                <a:gd name="T71" fmla="*/ 0 h 454"/>
                <a:gd name="T72" fmla="*/ 1 w 118"/>
                <a:gd name="T73" fmla="*/ 0 h 454"/>
                <a:gd name="T74" fmla="*/ 1 w 118"/>
                <a:gd name="T75" fmla="*/ 0 h 454"/>
                <a:gd name="T76" fmla="*/ 1 w 118"/>
                <a:gd name="T77" fmla="*/ 0 h 454"/>
                <a:gd name="T78" fmla="*/ 1 w 118"/>
                <a:gd name="T79" fmla="*/ 0 h 454"/>
                <a:gd name="T80" fmla="*/ 1 w 118"/>
                <a:gd name="T81" fmla="*/ 0 h 454"/>
                <a:gd name="T82" fmla="*/ 1 w 118"/>
                <a:gd name="T83" fmla="*/ 0 h 454"/>
                <a:gd name="T84" fmla="*/ 1 w 118"/>
                <a:gd name="T85" fmla="*/ 0 h 45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8"/>
                <a:gd name="T130" fmla="*/ 0 h 454"/>
                <a:gd name="T131" fmla="*/ 118 w 118"/>
                <a:gd name="T132" fmla="*/ 454 h 45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8" h="454">
                  <a:moveTo>
                    <a:pt x="64" y="228"/>
                  </a:moveTo>
                  <a:lnTo>
                    <a:pt x="64" y="228"/>
                  </a:ln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6" name="Freeform 47">
              <a:extLst>
                <a:ext uri="{FF2B5EF4-FFF2-40B4-BE49-F238E27FC236}">
                  <a16:creationId xmlns:a16="http://schemas.microsoft.com/office/drawing/2014/main" id="{FF8466E4-F880-4E3B-BB25-FFD3FF11EE1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86" y="2470"/>
              <a:ext cx="127" cy="64"/>
            </a:xfrm>
            <a:custGeom>
              <a:avLst/>
              <a:gdLst>
                <a:gd name="T0" fmla="*/ 1 w 242"/>
                <a:gd name="T1" fmla="*/ 0 h 151"/>
                <a:gd name="T2" fmla="*/ 1 w 242"/>
                <a:gd name="T3" fmla="*/ 0 h 151"/>
                <a:gd name="T4" fmla="*/ 1 w 242"/>
                <a:gd name="T5" fmla="*/ 0 h 151"/>
                <a:gd name="T6" fmla="*/ 1 w 242"/>
                <a:gd name="T7" fmla="*/ 0 h 151"/>
                <a:gd name="T8" fmla="*/ 1 w 242"/>
                <a:gd name="T9" fmla="*/ 0 h 151"/>
                <a:gd name="T10" fmla="*/ 1 w 242"/>
                <a:gd name="T11" fmla="*/ 0 h 151"/>
                <a:gd name="T12" fmla="*/ 1 w 242"/>
                <a:gd name="T13" fmla="*/ 0 h 151"/>
                <a:gd name="T14" fmla="*/ 1 w 242"/>
                <a:gd name="T15" fmla="*/ 0 h 151"/>
                <a:gd name="T16" fmla="*/ 1 w 242"/>
                <a:gd name="T17" fmla="*/ 0 h 151"/>
                <a:gd name="T18" fmla="*/ 1 w 242"/>
                <a:gd name="T19" fmla="*/ 0 h 151"/>
                <a:gd name="T20" fmla="*/ 1 w 242"/>
                <a:gd name="T21" fmla="*/ 0 h 151"/>
                <a:gd name="T22" fmla="*/ 1 w 242"/>
                <a:gd name="T23" fmla="*/ 0 h 151"/>
                <a:gd name="T24" fmla="*/ 1 w 242"/>
                <a:gd name="T25" fmla="*/ 0 h 151"/>
                <a:gd name="T26" fmla="*/ 1 w 242"/>
                <a:gd name="T27" fmla="*/ 0 h 151"/>
                <a:gd name="T28" fmla="*/ 1 w 242"/>
                <a:gd name="T29" fmla="*/ 0 h 151"/>
                <a:gd name="T30" fmla="*/ 1 w 242"/>
                <a:gd name="T31" fmla="*/ 0 h 151"/>
                <a:gd name="T32" fmla="*/ 1 w 242"/>
                <a:gd name="T33" fmla="*/ 0 h 151"/>
                <a:gd name="T34" fmla="*/ 1 w 242"/>
                <a:gd name="T35" fmla="*/ 0 h 151"/>
                <a:gd name="T36" fmla="*/ 1 w 242"/>
                <a:gd name="T37" fmla="*/ 0 h 151"/>
                <a:gd name="T38" fmla="*/ 1 w 242"/>
                <a:gd name="T39" fmla="*/ 0 h 151"/>
                <a:gd name="T40" fmla="*/ 1 w 242"/>
                <a:gd name="T41" fmla="*/ 0 h 151"/>
                <a:gd name="T42" fmla="*/ 1 w 242"/>
                <a:gd name="T43" fmla="*/ 0 h 151"/>
                <a:gd name="T44" fmla="*/ 1 w 242"/>
                <a:gd name="T45" fmla="*/ 0 h 151"/>
                <a:gd name="T46" fmla="*/ 1 w 242"/>
                <a:gd name="T47" fmla="*/ 0 h 151"/>
                <a:gd name="T48" fmla="*/ 1 w 242"/>
                <a:gd name="T49" fmla="*/ 0 h 151"/>
                <a:gd name="T50" fmla="*/ 1 w 242"/>
                <a:gd name="T51" fmla="*/ 0 h 151"/>
                <a:gd name="T52" fmla="*/ 1 w 242"/>
                <a:gd name="T53" fmla="*/ 0 h 151"/>
                <a:gd name="T54" fmla="*/ 1 w 242"/>
                <a:gd name="T55" fmla="*/ 0 h 151"/>
                <a:gd name="T56" fmla="*/ 1 w 242"/>
                <a:gd name="T57" fmla="*/ 0 h 151"/>
                <a:gd name="T58" fmla="*/ 1 w 242"/>
                <a:gd name="T59" fmla="*/ 0 h 151"/>
                <a:gd name="T60" fmla="*/ 1 w 242"/>
                <a:gd name="T61" fmla="*/ 0 h 151"/>
                <a:gd name="T62" fmla="*/ 1 w 242"/>
                <a:gd name="T63" fmla="*/ 0 h 151"/>
                <a:gd name="T64" fmla="*/ 1 w 242"/>
                <a:gd name="T65" fmla="*/ 0 h 151"/>
                <a:gd name="T66" fmla="*/ 1 w 242"/>
                <a:gd name="T67" fmla="*/ 0 h 151"/>
                <a:gd name="T68" fmla="*/ 1 w 242"/>
                <a:gd name="T69" fmla="*/ 0 h 151"/>
                <a:gd name="T70" fmla="*/ 1 w 242"/>
                <a:gd name="T71" fmla="*/ 0 h 151"/>
                <a:gd name="T72" fmla="*/ 1 w 242"/>
                <a:gd name="T73" fmla="*/ 0 h 151"/>
                <a:gd name="T74" fmla="*/ 1 w 242"/>
                <a:gd name="T75" fmla="*/ 0 h 151"/>
                <a:gd name="T76" fmla="*/ 1 w 242"/>
                <a:gd name="T77" fmla="*/ 0 h 151"/>
                <a:gd name="T78" fmla="*/ 1 w 242"/>
                <a:gd name="T79" fmla="*/ 0 h 151"/>
                <a:gd name="T80" fmla="*/ 1 w 242"/>
                <a:gd name="T81" fmla="*/ 0 h 151"/>
                <a:gd name="T82" fmla="*/ 1 w 242"/>
                <a:gd name="T83" fmla="*/ 0 h 151"/>
                <a:gd name="T84" fmla="*/ 1 w 242"/>
                <a:gd name="T85" fmla="*/ 0 h 151"/>
                <a:gd name="T86" fmla="*/ 1 w 242"/>
                <a:gd name="T87" fmla="*/ 0 h 151"/>
                <a:gd name="T88" fmla="*/ 1 w 242"/>
                <a:gd name="T89" fmla="*/ 0 h 151"/>
                <a:gd name="T90" fmla="*/ 1 w 242"/>
                <a:gd name="T91" fmla="*/ 0 h 151"/>
                <a:gd name="T92" fmla="*/ 1 w 242"/>
                <a:gd name="T93" fmla="*/ 0 h 151"/>
                <a:gd name="T94" fmla="*/ 1 w 242"/>
                <a:gd name="T95" fmla="*/ 0 h 151"/>
                <a:gd name="T96" fmla="*/ 1 w 242"/>
                <a:gd name="T97" fmla="*/ 0 h 151"/>
                <a:gd name="T98" fmla="*/ 1 w 242"/>
                <a:gd name="T99" fmla="*/ 0 h 151"/>
                <a:gd name="T100" fmla="*/ 1 w 242"/>
                <a:gd name="T101" fmla="*/ 0 h 151"/>
                <a:gd name="T102" fmla="*/ 1 w 242"/>
                <a:gd name="T103" fmla="*/ 0 h 151"/>
                <a:gd name="T104" fmla="*/ 1 w 242"/>
                <a:gd name="T105" fmla="*/ 0 h 151"/>
                <a:gd name="T106" fmla="*/ 1 w 242"/>
                <a:gd name="T107" fmla="*/ 0 h 151"/>
                <a:gd name="T108" fmla="*/ 0 w 242"/>
                <a:gd name="T109" fmla="*/ 0 h 151"/>
                <a:gd name="T110" fmla="*/ 0 w 242"/>
                <a:gd name="T111" fmla="*/ 0 h 151"/>
                <a:gd name="T112" fmla="*/ 1 w 242"/>
                <a:gd name="T113" fmla="*/ 0 h 15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2"/>
                <a:gd name="T172" fmla="*/ 0 h 151"/>
                <a:gd name="T173" fmla="*/ 242 w 242"/>
                <a:gd name="T174" fmla="*/ 151 h 15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2" h="151">
                  <a:moveTo>
                    <a:pt x="2" y="0"/>
                  </a:move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7" name="Freeform 48">
              <a:extLst>
                <a:ext uri="{FF2B5EF4-FFF2-40B4-BE49-F238E27FC236}">
                  <a16:creationId xmlns:a16="http://schemas.microsoft.com/office/drawing/2014/main" id="{794EB0A8-FCE8-47B5-BBBA-7F987E5BA1FE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86" y="2470"/>
              <a:ext cx="127" cy="64"/>
            </a:xfrm>
            <a:custGeom>
              <a:avLst/>
              <a:gdLst>
                <a:gd name="T0" fmla="*/ 1 w 242"/>
                <a:gd name="T1" fmla="*/ 0 h 151"/>
                <a:gd name="T2" fmla="*/ 1 w 242"/>
                <a:gd name="T3" fmla="*/ 0 h 151"/>
                <a:gd name="T4" fmla="*/ 1 w 242"/>
                <a:gd name="T5" fmla="*/ 0 h 151"/>
                <a:gd name="T6" fmla="*/ 1 w 242"/>
                <a:gd name="T7" fmla="*/ 0 h 151"/>
                <a:gd name="T8" fmla="*/ 1 w 242"/>
                <a:gd name="T9" fmla="*/ 0 h 151"/>
                <a:gd name="T10" fmla="*/ 1 w 242"/>
                <a:gd name="T11" fmla="*/ 0 h 151"/>
                <a:gd name="T12" fmla="*/ 1 w 242"/>
                <a:gd name="T13" fmla="*/ 0 h 151"/>
                <a:gd name="T14" fmla="*/ 1 w 242"/>
                <a:gd name="T15" fmla="*/ 0 h 151"/>
                <a:gd name="T16" fmla="*/ 1 w 242"/>
                <a:gd name="T17" fmla="*/ 0 h 151"/>
                <a:gd name="T18" fmla="*/ 1 w 242"/>
                <a:gd name="T19" fmla="*/ 0 h 151"/>
                <a:gd name="T20" fmla="*/ 1 w 242"/>
                <a:gd name="T21" fmla="*/ 0 h 151"/>
                <a:gd name="T22" fmla="*/ 1 w 242"/>
                <a:gd name="T23" fmla="*/ 0 h 151"/>
                <a:gd name="T24" fmla="*/ 1 w 242"/>
                <a:gd name="T25" fmla="*/ 0 h 151"/>
                <a:gd name="T26" fmla="*/ 1 w 242"/>
                <a:gd name="T27" fmla="*/ 0 h 151"/>
                <a:gd name="T28" fmla="*/ 1 w 242"/>
                <a:gd name="T29" fmla="*/ 0 h 151"/>
                <a:gd name="T30" fmla="*/ 1 w 242"/>
                <a:gd name="T31" fmla="*/ 0 h 151"/>
                <a:gd name="T32" fmla="*/ 1 w 242"/>
                <a:gd name="T33" fmla="*/ 0 h 151"/>
                <a:gd name="T34" fmla="*/ 1 w 242"/>
                <a:gd name="T35" fmla="*/ 0 h 151"/>
                <a:gd name="T36" fmla="*/ 1 w 242"/>
                <a:gd name="T37" fmla="*/ 0 h 151"/>
                <a:gd name="T38" fmla="*/ 1 w 242"/>
                <a:gd name="T39" fmla="*/ 0 h 151"/>
                <a:gd name="T40" fmla="*/ 1 w 242"/>
                <a:gd name="T41" fmla="*/ 0 h 151"/>
                <a:gd name="T42" fmla="*/ 1 w 242"/>
                <a:gd name="T43" fmla="*/ 0 h 151"/>
                <a:gd name="T44" fmla="*/ 1 w 242"/>
                <a:gd name="T45" fmla="*/ 0 h 151"/>
                <a:gd name="T46" fmla="*/ 1 w 242"/>
                <a:gd name="T47" fmla="*/ 0 h 151"/>
                <a:gd name="T48" fmla="*/ 1 w 242"/>
                <a:gd name="T49" fmla="*/ 0 h 151"/>
                <a:gd name="T50" fmla="*/ 1 w 242"/>
                <a:gd name="T51" fmla="*/ 0 h 151"/>
                <a:gd name="T52" fmla="*/ 1 w 242"/>
                <a:gd name="T53" fmla="*/ 0 h 151"/>
                <a:gd name="T54" fmla="*/ 1 w 242"/>
                <a:gd name="T55" fmla="*/ 0 h 151"/>
                <a:gd name="T56" fmla="*/ 1 w 242"/>
                <a:gd name="T57" fmla="*/ 0 h 151"/>
                <a:gd name="T58" fmla="*/ 1 w 242"/>
                <a:gd name="T59" fmla="*/ 0 h 151"/>
                <a:gd name="T60" fmla="*/ 1 w 242"/>
                <a:gd name="T61" fmla="*/ 0 h 151"/>
                <a:gd name="T62" fmla="*/ 0 w 242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2"/>
                <a:gd name="T97" fmla="*/ 0 h 151"/>
                <a:gd name="T98" fmla="*/ 242 w 242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2" h="151">
                  <a:moveTo>
                    <a:pt x="2" y="0"/>
                  </a:moveTo>
                  <a:lnTo>
                    <a:pt x="2" y="0"/>
                  </a:ln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8" name="Freeform 49">
              <a:extLst>
                <a:ext uri="{FF2B5EF4-FFF2-40B4-BE49-F238E27FC236}">
                  <a16:creationId xmlns:a16="http://schemas.microsoft.com/office/drawing/2014/main" id="{53898915-690D-48FC-856F-548976635CA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7" y="2663"/>
              <a:ext cx="22" cy="70"/>
            </a:xfrm>
            <a:custGeom>
              <a:avLst/>
              <a:gdLst>
                <a:gd name="T0" fmla="*/ 1 w 43"/>
                <a:gd name="T1" fmla="*/ 0 h 166"/>
                <a:gd name="T2" fmla="*/ 1 w 43"/>
                <a:gd name="T3" fmla="*/ 0 h 166"/>
                <a:gd name="T4" fmla="*/ 1 w 43"/>
                <a:gd name="T5" fmla="*/ 0 h 166"/>
                <a:gd name="T6" fmla="*/ 1 w 43"/>
                <a:gd name="T7" fmla="*/ 0 h 166"/>
                <a:gd name="T8" fmla="*/ 1 w 43"/>
                <a:gd name="T9" fmla="*/ 0 h 166"/>
                <a:gd name="T10" fmla="*/ 1 w 43"/>
                <a:gd name="T11" fmla="*/ 0 h 166"/>
                <a:gd name="T12" fmla="*/ 1 w 43"/>
                <a:gd name="T13" fmla="*/ 0 h 166"/>
                <a:gd name="T14" fmla="*/ 1 w 43"/>
                <a:gd name="T15" fmla="*/ 0 h 166"/>
                <a:gd name="T16" fmla="*/ 1 w 43"/>
                <a:gd name="T17" fmla="*/ 0 h 166"/>
                <a:gd name="T18" fmla="*/ 1 w 43"/>
                <a:gd name="T19" fmla="*/ 0 h 166"/>
                <a:gd name="T20" fmla="*/ 1 w 43"/>
                <a:gd name="T21" fmla="*/ 0 h 166"/>
                <a:gd name="T22" fmla="*/ 1 w 43"/>
                <a:gd name="T23" fmla="*/ 0 h 166"/>
                <a:gd name="T24" fmla="*/ 1 w 43"/>
                <a:gd name="T25" fmla="*/ 0 h 166"/>
                <a:gd name="T26" fmla="*/ 1 w 43"/>
                <a:gd name="T27" fmla="*/ 0 h 166"/>
                <a:gd name="T28" fmla="*/ 1 w 43"/>
                <a:gd name="T29" fmla="*/ 0 h 166"/>
                <a:gd name="T30" fmla="*/ 1 w 43"/>
                <a:gd name="T31" fmla="*/ 0 h 166"/>
                <a:gd name="T32" fmla="*/ 1 w 43"/>
                <a:gd name="T33" fmla="*/ 0 h 166"/>
                <a:gd name="T34" fmla="*/ 1 w 43"/>
                <a:gd name="T35" fmla="*/ 0 h 166"/>
                <a:gd name="T36" fmla="*/ 0 w 43"/>
                <a:gd name="T37" fmla="*/ 0 h 166"/>
                <a:gd name="T38" fmla="*/ 0 w 43"/>
                <a:gd name="T39" fmla="*/ 0 h 166"/>
                <a:gd name="T40" fmla="*/ 1 w 43"/>
                <a:gd name="T41" fmla="*/ 0 h 166"/>
                <a:gd name="T42" fmla="*/ 1 w 43"/>
                <a:gd name="T43" fmla="*/ 0 h 166"/>
                <a:gd name="T44" fmla="*/ 1 w 43"/>
                <a:gd name="T45" fmla="*/ 0 h 166"/>
                <a:gd name="T46" fmla="*/ 1 w 43"/>
                <a:gd name="T47" fmla="*/ 0 h 166"/>
                <a:gd name="T48" fmla="*/ 1 w 43"/>
                <a:gd name="T49" fmla="*/ 0 h 1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3"/>
                <a:gd name="T76" fmla="*/ 0 h 166"/>
                <a:gd name="T77" fmla="*/ 43 w 43"/>
                <a:gd name="T78" fmla="*/ 166 h 1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3" h="166">
                  <a:moveTo>
                    <a:pt x="23" y="82"/>
                  </a:move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79" name="Freeform 50">
              <a:extLst>
                <a:ext uri="{FF2B5EF4-FFF2-40B4-BE49-F238E27FC236}">
                  <a16:creationId xmlns:a16="http://schemas.microsoft.com/office/drawing/2014/main" id="{A823F018-0A86-4E0C-AEFB-66F9978AC489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7" y="2663"/>
              <a:ext cx="22" cy="70"/>
            </a:xfrm>
            <a:custGeom>
              <a:avLst/>
              <a:gdLst>
                <a:gd name="T0" fmla="*/ 1 w 43"/>
                <a:gd name="T1" fmla="*/ 0 h 166"/>
                <a:gd name="T2" fmla="*/ 1 w 43"/>
                <a:gd name="T3" fmla="*/ 0 h 166"/>
                <a:gd name="T4" fmla="*/ 1 w 43"/>
                <a:gd name="T5" fmla="*/ 0 h 166"/>
                <a:gd name="T6" fmla="*/ 1 w 43"/>
                <a:gd name="T7" fmla="*/ 0 h 166"/>
                <a:gd name="T8" fmla="*/ 1 w 43"/>
                <a:gd name="T9" fmla="*/ 0 h 166"/>
                <a:gd name="T10" fmla="*/ 1 w 43"/>
                <a:gd name="T11" fmla="*/ 0 h 166"/>
                <a:gd name="T12" fmla="*/ 1 w 43"/>
                <a:gd name="T13" fmla="*/ 0 h 166"/>
                <a:gd name="T14" fmla="*/ 1 w 43"/>
                <a:gd name="T15" fmla="*/ 0 h 166"/>
                <a:gd name="T16" fmla="*/ 1 w 43"/>
                <a:gd name="T17" fmla="*/ 0 h 166"/>
                <a:gd name="T18" fmla="*/ 1 w 43"/>
                <a:gd name="T19" fmla="*/ 0 h 166"/>
                <a:gd name="T20" fmla="*/ 1 w 43"/>
                <a:gd name="T21" fmla="*/ 0 h 166"/>
                <a:gd name="T22" fmla="*/ 1 w 43"/>
                <a:gd name="T23" fmla="*/ 0 h 166"/>
                <a:gd name="T24" fmla="*/ 1 w 43"/>
                <a:gd name="T25" fmla="*/ 0 h 166"/>
                <a:gd name="T26" fmla="*/ 1 w 43"/>
                <a:gd name="T27" fmla="*/ 0 h 166"/>
                <a:gd name="T28" fmla="*/ 1 w 43"/>
                <a:gd name="T29" fmla="*/ 0 h 166"/>
                <a:gd name="T30" fmla="*/ 1 w 43"/>
                <a:gd name="T31" fmla="*/ 0 h 166"/>
                <a:gd name="T32" fmla="*/ 1 w 43"/>
                <a:gd name="T33" fmla="*/ 0 h 166"/>
                <a:gd name="T34" fmla="*/ 1 w 43"/>
                <a:gd name="T35" fmla="*/ 0 h 166"/>
                <a:gd name="T36" fmla="*/ 1 w 43"/>
                <a:gd name="T37" fmla="*/ 0 h 166"/>
                <a:gd name="T38" fmla="*/ 1 w 43"/>
                <a:gd name="T39" fmla="*/ 0 h 166"/>
                <a:gd name="T40" fmla="*/ 1 w 43"/>
                <a:gd name="T41" fmla="*/ 0 h 166"/>
                <a:gd name="T42" fmla="*/ 1 w 43"/>
                <a:gd name="T43" fmla="*/ 0 h 166"/>
                <a:gd name="T44" fmla="*/ 1 w 43"/>
                <a:gd name="T45" fmla="*/ 0 h 166"/>
                <a:gd name="T46" fmla="*/ 0 w 43"/>
                <a:gd name="T47" fmla="*/ 0 h 166"/>
                <a:gd name="T48" fmla="*/ 0 w 43"/>
                <a:gd name="T49" fmla="*/ 0 h 166"/>
                <a:gd name="T50" fmla="*/ 1 w 43"/>
                <a:gd name="T51" fmla="*/ 0 h 166"/>
                <a:gd name="T52" fmla="*/ 1 w 43"/>
                <a:gd name="T53" fmla="*/ 0 h 166"/>
                <a:gd name="T54" fmla="*/ 1 w 43"/>
                <a:gd name="T55" fmla="*/ 0 h 166"/>
                <a:gd name="T56" fmla="*/ 1 w 43"/>
                <a:gd name="T57" fmla="*/ 0 h 166"/>
                <a:gd name="T58" fmla="*/ 1 w 43"/>
                <a:gd name="T59" fmla="*/ 0 h 166"/>
                <a:gd name="T60" fmla="*/ 1 w 43"/>
                <a:gd name="T61" fmla="*/ 0 h 16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3"/>
                <a:gd name="T94" fmla="*/ 0 h 166"/>
                <a:gd name="T95" fmla="*/ 43 w 43"/>
                <a:gd name="T96" fmla="*/ 166 h 16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3" h="166">
                  <a:moveTo>
                    <a:pt x="23" y="82"/>
                  </a:moveTo>
                  <a:lnTo>
                    <a:pt x="23" y="82"/>
                  </a:ln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0" name="Freeform 51">
              <a:extLst>
                <a:ext uri="{FF2B5EF4-FFF2-40B4-BE49-F238E27FC236}">
                  <a16:creationId xmlns:a16="http://schemas.microsoft.com/office/drawing/2014/main" id="{6AFCEE49-E8F7-436A-9EC3-ACDB4B135DD6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7" y="2624"/>
              <a:ext cx="31" cy="72"/>
            </a:xfrm>
            <a:custGeom>
              <a:avLst/>
              <a:gdLst>
                <a:gd name="T0" fmla="*/ 0 w 61"/>
                <a:gd name="T1" fmla="*/ 0 h 171"/>
                <a:gd name="T2" fmla="*/ 1 w 61"/>
                <a:gd name="T3" fmla="*/ 0 h 171"/>
                <a:gd name="T4" fmla="*/ 1 w 61"/>
                <a:gd name="T5" fmla="*/ 0 h 171"/>
                <a:gd name="T6" fmla="*/ 1 w 61"/>
                <a:gd name="T7" fmla="*/ 0 h 171"/>
                <a:gd name="T8" fmla="*/ 1 w 61"/>
                <a:gd name="T9" fmla="*/ 0 h 171"/>
                <a:gd name="T10" fmla="*/ 1 w 61"/>
                <a:gd name="T11" fmla="*/ 0 h 171"/>
                <a:gd name="T12" fmla="*/ 1 w 61"/>
                <a:gd name="T13" fmla="*/ 0 h 171"/>
                <a:gd name="T14" fmla="*/ 1 w 61"/>
                <a:gd name="T15" fmla="*/ 0 h 171"/>
                <a:gd name="T16" fmla="*/ 1 w 61"/>
                <a:gd name="T17" fmla="*/ 0 h 171"/>
                <a:gd name="T18" fmla="*/ 1 w 61"/>
                <a:gd name="T19" fmla="*/ 0 h 171"/>
                <a:gd name="T20" fmla="*/ 1 w 61"/>
                <a:gd name="T21" fmla="*/ 0 h 171"/>
                <a:gd name="T22" fmla="*/ 1 w 61"/>
                <a:gd name="T23" fmla="*/ 0 h 171"/>
                <a:gd name="T24" fmla="*/ 1 w 61"/>
                <a:gd name="T25" fmla="*/ 0 h 171"/>
                <a:gd name="T26" fmla="*/ 1 w 61"/>
                <a:gd name="T27" fmla="*/ 0 h 171"/>
                <a:gd name="T28" fmla="*/ 1 w 61"/>
                <a:gd name="T29" fmla="*/ 0 h 171"/>
                <a:gd name="T30" fmla="*/ 1 w 61"/>
                <a:gd name="T31" fmla="*/ 0 h 171"/>
                <a:gd name="T32" fmla="*/ 1 w 61"/>
                <a:gd name="T33" fmla="*/ 0 h 171"/>
                <a:gd name="T34" fmla="*/ 1 w 61"/>
                <a:gd name="T35" fmla="*/ 0 h 171"/>
                <a:gd name="T36" fmla="*/ 1 w 61"/>
                <a:gd name="T37" fmla="*/ 0 h 171"/>
                <a:gd name="T38" fmla="*/ 1 w 61"/>
                <a:gd name="T39" fmla="*/ 0 h 171"/>
                <a:gd name="T40" fmla="*/ 0 w 61"/>
                <a:gd name="T41" fmla="*/ 0 h 17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1"/>
                <a:gd name="T64" fmla="*/ 0 h 171"/>
                <a:gd name="T65" fmla="*/ 61 w 61"/>
                <a:gd name="T66" fmla="*/ 171 h 17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1" h="171">
                  <a:moveTo>
                    <a:pt x="0" y="167"/>
                  </a:move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1" name="Freeform 52">
              <a:extLst>
                <a:ext uri="{FF2B5EF4-FFF2-40B4-BE49-F238E27FC236}">
                  <a16:creationId xmlns:a16="http://schemas.microsoft.com/office/drawing/2014/main" id="{E87D45A4-5A69-4BD3-9A2B-41664DC8CE8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7" y="2624"/>
              <a:ext cx="31" cy="72"/>
            </a:xfrm>
            <a:custGeom>
              <a:avLst/>
              <a:gdLst>
                <a:gd name="T0" fmla="*/ 0 w 61"/>
                <a:gd name="T1" fmla="*/ 0 h 171"/>
                <a:gd name="T2" fmla="*/ 0 w 61"/>
                <a:gd name="T3" fmla="*/ 0 h 171"/>
                <a:gd name="T4" fmla="*/ 1 w 61"/>
                <a:gd name="T5" fmla="*/ 0 h 171"/>
                <a:gd name="T6" fmla="*/ 1 w 61"/>
                <a:gd name="T7" fmla="*/ 0 h 171"/>
                <a:gd name="T8" fmla="*/ 1 w 61"/>
                <a:gd name="T9" fmla="*/ 0 h 171"/>
                <a:gd name="T10" fmla="*/ 1 w 61"/>
                <a:gd name="T11" fmla="*/ 0 h 171"/>
                <a:gd name="T12" fmla="*/ 1 w 61"/>
                <a:gd name="T13" fmla="*/ 0 h 171"/>
                <a:gd name="T14" fmla="*/ 1 w 61"/>
                <a:gd name="T15" fmla="*/ 0 h 171"/>
                <a:gd name="T16" fmla="*/ 1 w 61"/>
                <a:gd name="T17" fmla="*/ 0 h 171"/>
                <a:gd name="T18" fmla="*/ 1 w 61"/>
                <a:gd name="T19" fmla="*/ 0 h 171"/>
                <a:gd name="T20" fmla="*/ 1 w 61"/>
                <a:gd name="T21" fmla="*/ 0 h 171"/>
                <a:gd name="T22" fmla="*/ 1 w 61"/>
                <a:gd name="T23" fmla="*/ 0 h 171"/>
                <a:gd name="T24" fmla="*/ 1 w 61"/>
                <a:gd name="T25" fmla="*/ 0 h 171"/>
                <a:gd name="T26" fmla="*/ 1 w 61"/>
                <a:gd name="T27" fmla="*/ 0 h 171"/>
                <a:gd name="T28" fmla="*/ 1 w 61"/>
                <a:gd name="T29" fmla="*/ 0 h 171"/>
                <a:gd name="T30" fmla="*/ 1 w 61"/>
                <a:gd name="T31" fmla="*/ 0 h 171"/>
                <a:gd name="T32" fmla="*/ 1 w 61"/>
                <a:gd name="T33" fmla="*/ 0 h 171"/>
                <a:gd name="T34" fmla="*/ 1 w 61"/>
                <a:gd name="T35" fmla="*/ 0 h 171"/>
                <a:gd name="T36" fmla="*/ 1 w 61"/>
                <a:gd name="T37" fmla="*/ 0 h 171"/>
                <a:gd name="T38" fmla="*/ 1 w 61"/>
                <a:gd name="T39" fmla="*/ 0 h 171"/>
                <a:gd name="T40" fmla="*/ 1 w 61"/>
                <a:gd name="T41" fmla="*/ 0 h 171"/>
                <a:gd name="T42" fmla="*/ 1 w 61"/>
                <a:gd name="T43" fmla="*/ 0 h 171"/>
                <a:gd name="T44" fmla="*/ 1 w 61"/>
                <a:gd name="T45" fmla="*/ 0 h 171"/>
                <a:gd name="T46" fmla="*/ 1 w 61"/>
                <a:gd name="T47" fmla="*/ 0 h 171"/>
                <a:gd name="T48" fmla="*/ 0 w 61"/>
                <a:gd name="T49" fmla="*/ 0 h 1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1"/>
                <a:gd name="T76" fmla="*/ 0 h 171"/>
                <a:gd name="T77" fmla="*/ 61 w 61"/>
                <a:gd name="T78" fmla="*/ 171 h 1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1" h="171">
                  <a:moveTo>
                    <a:pt x="0" y="167"/>
                  </a:moveTo>
                  <a:lnTo>
                    <a:pt x="0" y="167"/>
                  </a:ln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2" name="Freeform 53">
              <a:extLst>
                <a:ext uri="{FF2B5EF4-FFF2-40B4-BE49-F238E27FC236}">
                  <a16:creationId xmlns:a16="http://schemas.microsoft.com/office/drawing/2014/main" id="{06C2BC35-9F9E-4F34-A85B-53A3A9DB5BA6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7" y="2685"/>
              <a:ext cx="12" cy="26"/>
            </a:xfrm>
            <a:custGeom>
              <a:avLst/>
              <a:gdLst>
                <a:gd name="T0" fmla="*/ 0 w 22"/>
                <a:gd name="T1" fmla="*/ 0 h 63"/>
                <a:gd name="T2" fmla="*/ 1 w 22"/>
                <a:gd name="T3" fmla="*/ 0 h 63"/>
                <a:gd name="T4" fmla="*/ 1 w 22"/>
                <a:gd name="T5" fmla="*/ 0 h 63"/>
                <a:gd name="T6" fmla="*/ 1 w 22"/>
                <a:gd name="T7" fmla="*/ 0 h 63"/>
                <a:gd name="T8" fmla="*/ 1 w 22"/>
                <a:gd name="T9" fmla="*/ 0 h 63"/>
                <a:gd name="T10" fmla="*/ 1 w 22"/>
                <a:gd name="T11" fmla="*/ 0 h 63"/>
                <a:gd name="T12" fmla="*/ 1 w 22"/>
                <a:gd name="T13" fmla="*/ 0 h 63"/>
                <a:gd name="T14" fmla="*/ 1 w 22"/>
                <a:gd name="T15" fmla="*/ 0 h 63"/>
                <a:gd name="T16" fmla="*/ 1 w 22"/>
                <a:gd name="T17" fmla="*/ 0 h 63"/>
                <a:gd name="T18" fmla="*/ 1 w 22"/>
                <a:gd name="T19" fmla="*/ 0 h 63"/>
                <a:gd name="T20" fmla="*/ 1 w 22"/>
                <a:gd name="T21" fmla="*/ 0 h 63"/>
                <a:gd name="T22" fmla="*/ 1 w 22"/>
                <a:gd name="T23" fmla="*/ 0 h 63"/>
                <a:gd name="T24" fmla="*/ 1 w 22"/>
                <a:gd name="T25" fmla="*/ 0 h 63"/>
                <a:gd name="T26" fmla="*/ 1 w 22"/>
                <a:gd name="T27" fmla="*/ 0 h 63"/>
                <a:gd name="T28" fmla="*/ 1 w 22"/>
                <a:gd name="T29" fmla="*/ 0 h 63"/>
                <a:gd name="T30" fmla="*/ 1 w 22"/>
                <a:gd name="T31" fmla="*/ 0 h 63"/>
                <a:gd name="T32" fmla="*/ 0 w 22"/>
                <a:gd name="T33" fmla="*/ 0 h 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2"/>
                <a:gd name="T52" fmla="*/ 0 h 63"/>
                <a:gd name="T53" fmla="*/ 22 w 22"/>
                <a:gd name="T54" fmla="*/ 63 h 6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2" h="63">
                  <a:moveTo>
                    <a:pt x="0" y="62"/>
                  </a:move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3" name="Freeform 54">
              <a:extLst>
                <a:ext uri="{FF2B5EF4-FFF2-40B4-BE49-F238E27FC236}">
                  <a16:creationId xmlns:a16="http://schemas.microsoft.com/office/drawing/2014/main" id="{48312CD4-60A7-4262-A37D-E3070337E1F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7" y="2685"/>
              <a:ext cx="12" cy="26"/>
            </a:xfrm>
            <a:custGeom>
              <a:avLst/>
              <a:gdLst>
                <a:gd name="T0" fmla="*/ 0 w 22"/>
                <a:gd name="T1" fmla="*/ 0 h 63"/>
                <a:gd name="T2" fmla="*/ 0 w 22"/>
                <a:gd name="T3" fmla="*/ 0 h 63"/>
                <a:gd name="T4" fmla="*/ 1 w 22"/>
                <a:gd name="T5" fmla="*/ 0 h 63"/>
                <a:gd name="T6" fmla="*/ 1 w 22"/>
                <a:gd name="T7" fmla="*/ 0 h 63"/>
                <a:gd name="T8" fmla="*/ 1 w 22"/>
                <a:gd name="T9" fmla="*/ 0 h 63"/>
                <a:gd name="T10" fmla="*/ 1 w 22"/>
                <a:gd name="T11" fmla="*/ 0 h 63"/>
                <a:gd name="T12" fmla="*/ 1 w 22"/>
                <a:gd name="T13" fmla="*/ 0 h 63"/>
                <a:gd name="T14" fmla="*/ 1 w 22"/>
                <a:gd name="T15" fmla="*/ 0 h 63"/>
                <a:gd name="T16" fmla="*/ 1 w 22"/>
                <a:gd name="T17" fmla="*/ 0 h 63"/>
                <a:gd name="T18" fmla="*/ 1 w 22"/>
                <a:gd name="T19" fmla="*/ 0 h 63"/>
                <a:gd name="T20" fmla="*/ 1 w 22"/>
                <a:gd name="T21" fmla="*/ 0 h 63"/>
                <a:gd name="T22" fmla="*/ 1 w 22"/>
                <a:gd name="T23" fmla="*/ 0 h 63"/>
                <a:gd name="T24" fmla="*/ 1 w 22"/>
                <a:gd name="T25" fmla="*/ 0 h 63"/>
                <a:gd name="T26" fmla="*/ 1 w 22"/>
                <a:gd name="T27" fmla="*/ 0 h 63"/>
                <a:gd name="T28" fmla="*/ 1 w 22"/>
                <a:gd name="T29" fmla="*/ 0 h 63"/>
                <a:gd name="T30" fmla="*/ 1 w 22"/>
                <a:gd name="T31" fmla="*/ 0 h 63"/>
                <a:gd name="T32" fmla="*/ 1 w 22"/>
                <a:gd name="T33" fmla="*/ 0 h 63"/>
                <a:gd name="T34" fmla="*/ 1 w 22"/>
                <a:gd name="T35" fmla="*/ 0 h 63"/>
                <a:gd name="T36" fmla="*/ 1 w 22"/>
                <a:gd name="T37" fmla="*/ 0 h 63"/>
                <a:gd name="T38" fmla="*/ 1 w 22"/>
                <a:gd name="T39" fmla="*/ 0 h 63"/>
                <a:gd name="T40" fmla="*/ 0 w 22"/>
                <a:gd name="T41" fmla="*/ 0 h 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"/>
                <a:gd name="T64" fmla="*/ 0 h 63"/>
                <a:gd name="T65" fmla="*/ 22 w 22"/>
                <a:gd name="T66" fmla="*/ 63 h 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" h="63">
                  <a:moveTo>
                    <a:pt x="0" y="62"/>
                  </a:moveTo>
                  <a:lnTo>
                    <a:pt x="0" y="62"/>
                  </a:ln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4" name="Freeform 55">
              <a:extLst>
                <a:ext uri="{FF2B5EF4-FFF2-40B4-BE49-F238E27FC236}">
                  <a16:creationId xmlns:a16="http://schemas.microsoft.com/office/drawing/2014/main" id="{B496EE31-E335-49C2-95D6-8D0218391E6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01" y="2430"/>
              <a:ext cx="58" cy="48"/>
            </a:xfrm>
            <a:custGeom>
              <a:avLst/>
              <a:gdLst>
                <a:gd name="T0" fmla="*/ 1 w 107"/>
                <a:gd name="T1" fmla="*/ 0 h 115"/>
                <a:gd name="T2" fmla="*/ 1 w 107"/>
                <a:gd name="T3" fmla="*/ 0 h 115"/>
                <a:gd name="T4" fmla="*/ 1 w 107"/>
                <a:gd name="T5" fmla="*/ 0 h 115"/>
                <a:gd name="T6" fmla="*/ 1 w 107"/>
                <a:gd name="T7" fmla="*/ 0 h 115"/>
                <a:gd name="T8" fmla="*/ 1 w 107"/>
                <a:gd name="T9" fmla="*/ 0 h 115"/>
                <a:gd name="T10" fmla="*/ 1 w 107"/>
                <a:gd name="T11" fmla="*/ 0 h 115"/>
                <a:gd name="T12" fmla="*/ 1 w 107"/>
                <a:gd name="T13" fmla="*/ 0 h 115"/>
                <a:gd name="T14" fmla="*/ 1 w 107"/>
                <a:gd name="T15" fmla="*/ 0 h 115"/>
                <a:gd name="T16" fmla="*/ 1 w 107"/>
                <a:gd name="T17" fmla="*/ 0 h 115"/>
                <a:gd name="T18" fmla="*/ 1 w 107"/>
                <a:gd name="T19" fmla="*/ 0 h 115"/>
                <a:gd name="T20" fmla="*/ 1 w 107"/>
                <a:gd name="T21" fmla="*/ 0 h 115"/>
                <a:gd name="T22" fmla="*/ 1 w 107"/>
                <a:gd name="T23" fmla="*/ 0 h 115"/>
                <a:gd name="T24" fmla="*/ 1 w 107"/>
                <a:gd name="T25" fmla="*/ 0 h 115"/>
                <a:gd name="T26" fmla="*/ 1 w 107"/>
                <a:gd name="T27" fmla="*/ 0 h 115"/>
                <a:gd name="T28" fmla="*/ 1 w 107"/>
                <a:gd name="T29" fmla="*/ 0 h 115"/>
                <a:gd name="T30" fmla="*/ 1 w 107"/>
                <a:gd name="T31" fmla="*/ 0 h 115"/>
                <a:gd name="T32" fmla="*/ 1 w 107"/>
                <a:gd name="T33" fmla="*/ 0 h 115"/>
                <a:gd name="T34" fmla="*/ 1 w 107"/>
                <a:gd name="T35" fmla="*/ 0 h 115"/>
                <a:gd name="T36" fmla="*/ 1 w 107"/>
                <a:gd name="T37" fmla="*/ 0 h 115"/>
                <a:gd name="T38" fmla="*/ 1 w 107"/>
                <a:gd name="T39" fmla="*/ 0 h 115"/>
                <a:gd name="T40" fmla="*/ 1 w 107"/>
                <a:gd name="T41" fmla="*/ 0 h 115"/>
                <a:gd name="T42" fmla="*/ 1 w 107"/>
                <a:gd name="T43" fmla="*/ 0 h 115"/>
                <a:gd name="T44" fmla="*/ 0 w 107"/>
                <a:gd name="T45" fmla="*/ 0 h 115"/>
                <a:gd name="T46" fmla="*/ 1 w 107"/>
                <a:gd name="T47" fmla="*/ 0 h 115"/>
                <a:gd name="T48" fmla="*/ 1 w 107"/>
                <a:gd name="T49" fmla="*/ 0 h 11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7"/>
                <a:gd name="T76" fmla="*/ 0 h 115"/>
                <a:gd name="T77" fmla="*/ 107 w 107"/>
                <a:gd name="T78" fmla="*/ 115 h 11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7" h="115">
                  <a:moveTo>
                    <a:pt x="16" y="107"/>
                  </a:move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  <a:close/>
                </a:path>
              </a:pathLst>
            </a:custGeom>
            <a:solidFill>
              <a:srgbClr val="B2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5" name="Freeform 56">
              <a:extLst>
                <a:ext uri="{FF2B5EF4-FFF2-40B4-BE49-F238E27FC236}">
                  <a16:creationId xmlns:a16="http://schemas.microsoft.com/office/drawing/2014/main" id="{FAF1518E-1D1F-4A69-97AE-506313F1C58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01" y="2430"/>
              <a:ext cx="58" cy="48"/>
            </a:xfrm>
            <a:custGeom>
              <a:avLst/>
              <a:gdLst>
                <a:gd name="T0" fmla="*/ 1 w 107"/>
                <a:gd name="T1" fmla="*/ 0 h 115"/>
                <a:gd name="T2" fmla="*/ 1 w 107"/>
                <a:gd name="T3" fmla="*/ 0 h 115"/>
                <a:gd name="T4" fmla="*/ 1 w 107"/>
                <a:gd name="T5" fmla="*/ 0 h 115"/>
                <a:gd name="T6" fmla="*/ 1 w 107"/>
                <a:gd name="T7" fmla="*/ 0 h 115"/>
                <a:gd name="T8" fmla="*/ 1 w 107"/>
                <a:gd name="T9" fmla="*/ 0 h 115"/>
                <a:gd name="T10" fmla="*/ 1 w 107"/>
                <a:gd name="T11" fmla="*/ 0 h 115"/>
                <a:gd name="T12" fmla="*/ 1 w 107"/>
                <a:gd name="T13" fmla="*/ 0 h 115"/>
                <a:gd name="T14" fmla="*/ 1 w 107"/>
                <a:gd name="T15" fmla="*/ 0 h 115"/>
                <a:gd name="T16" fmla="*/ 1 w 107"/>
                <a:gd name="T17" fmla="*/ 0 h 115"/>
                <a:gd name="T18" fmla="*/ 1 w 107"/>
                <a:gd name="T19" fmla="*/ 0 h 115"/>
                <a:gd name="T20" fmla="*/ 1 w 107"/>
                <a:gd name="T21" fmla="*/ 0 h 115"/>
                <a:gd name="T22" fmla="*/ 1 w 107"/>
                <a:gd name="T23" fmla="*/ 0 h 115"/>
                <a:gd name="T24" fmla="*/ 1 w 107"/>
                <a:gd name="T25" fmla="*/ 0 h 115"/>
                <a:gd name="T26" fmla="*/ 1 w 107"/>
                <a:gd name="T27" fmla="*/ 0 h 115"/>
                <a:gd name="T28" fmla="*/ 1 w 107"/>
                <a:gd name="T29" fmla="*/ 0 h 115"/>
                <a:gd name="T30" fmla="*/ 1 w 107"/>
                <a:gd name="T31" fmla="*/ 0 h 115"/>
                <a:gd name="T32" fmla="*/ 1 w 107"/>
                <a:gd name="T33" fmla="*/ 0 h 115"/>
                <a:gd name="T34" fmla="*/ 1 w 107"/>
                <a:gd name="T35" fmla="*/ 0 h 115"/>
                <a:gd name="T36" fmla="*/ 1 w 107"/>
                <a:gd name="T37" fmla="*/ 0 h 115"/>
                <a:gd name="T38" fmla="*/ 1 w 107"/>
                <a:gd name="T39" fmla="*/ 0 h 115"/>
                <a:gd name="T40" fmla="*/ 1 w 107"/>
                <a:gd name="T41" fmla="*/ 0 h 115"/>
                <a:gd name="T42" fmla="*/ 1 w 107"/>
                <a:gd name="T43" fmla="*/ 0 h 115"/>
                <a:gd name="T44" fmla="*/ 1 w 107"/>
                <a:gd name="T45" fmla="*/ 0 h 115"/>
                <a:gd name="T46" fmla="*/ 1 w 107"/>
                <a:gd name="T47" fmla="*/ 0 h 115"/>
                <a:gd name="T48" fmla="*/ 1 w 107"/>
                <a:gd name="T49" fmla="*/ 0 h 115"/>
                <a:gd name="T50" fmla="*/ 1 w 107"/>
                <a:gd name="T51" fmla="*/ 0 h 115"/>
                <a:gd name="T52" fmla="*/ 0 w 107"/>
                <a:gd name="T53" fmla="*/ 0 h 115"/>
                <a:gd name="T54" fmla="*/ 1 w 107"/>
                <a:gd name="T55" fmla="*/ 0 h 115"/>
                <a:gd name="T56" fmla="*/ 1 w 107"/>
                <a:gd name="T57" fmla="*/ 0 h 11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7"/>
                <a:gd name="T88" fmla="*/ 0 h 115"/>
                <a:gd name="T89" fmla="*/ 107 w 107"/>
                <a:gd name="T90" fmla="*/ 115 h 11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7" h="115">
                  <a:moveTo>
                    <a:pt x="16" y="107"/>
                  </a:moveTo>
                  <a:lnTo>
                    <a:pt x="16" y="107"/>
                  </a:ln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6" name="Freeform 57">
              <a:extLst>
                <a:ext uri="{FF2B5EF4-FFF2-40B4-BE49-F238E27FC236}">
                  <a16:creationId xmlns:a16="http://schemas.microsoft.com/office/drawing/2014/main" id="{7A25C52F-D6BA-4BC7-9D8F-C0BF4A77843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8" y="2595"/>
              <a:ext cx="75" cy="94"/>
            </a:xfrm>
            <a:custGeom>
              <a:avLst/>
              <a:gdLst>
                <a:gd name="T0" fmla="*/ 1 w 139"/>
                <a:gd name="T1" fmla="*/ 0 h 223"/>
                <a:gd name="T2" fmla="*/ 1 w 139"/>
                <a:gd name="T3" fmla="*/ 0 h 223"/>
                <a:gd name="T4" fmla="*/ 1 w 139"/>
                <a:gd name="T5" fmla="*/ 0 h 223"/>
                <a:gd name="T6" fmla="*/ 1 w 139"/>
                <a:gd name="T7" fmla="*/ 0 h 223"/>
                <a:gd name="T8" fmla="*/ 1 w 139"/>
                <a:gd name="T9" fmla="*/ 0 h 223"/>
                <a:gd name="T10" fmla="*/ 1 w 139"/>
                <a:gd name="T11" fmla="*/ 0 h 223"/>
                <a:gd name="T12" fmla="*/ 1 w 139"/>
                <a:gd name="T13" fmla="*/ 0 h 223"/>
                <a:gd name="T14" fmla="*/ 1 w 139"/>
                <a:gd name="T15" fmla="*/ 0 h 223"/>
                <a:gd name="T16" fmla="*/ 1 w 139"/>
                <a:gd name="T17" fmla="*/ 0 h 223"/>
                <a:gd name="T18" fmla="*/ 1 w 139"/>
                <a:gd name="T19" fmla="*/ 0 h 223"/>
                <a:gd name="T20" fmla="*/ 1 w 139"/>
                <a:gd name="T21" fmla="*/ 0 h 223"/>
                <a:gd name="T22" fmla="*/ 1 w 139"/>
                <a:gd name="T23" fmla="*/ 0 h 223"/>
                <a:gd name="T24" fmla="*/ 1 w 139"/>
                <a:gd name="T25" fmla="*/ 0 h 223"/>
                <a:gd name="T26" fmla="*/ 1 w 139"/>
                <a:gd name="T27" fmla="*/ 0 h 223"/>
                <a:gd name="T28" fmla="*/ 1 w 139"/>
                <a:gd name="T29" fmla="*/ 0 h 223"/>
                <a:gd name="T30" fmla="*/ 1 w 139"/>
                <a:gd name="T31" fmla="*/ 0 h 223"/>
                <a:gd name="T32" fmla="*/ 1 w 139"/>
                <a:gd name="T33" fmla="*/ 0 h 223"/>
                <a:gd name="T34" fmla="*/ 1 w 139"/>
                <a:gd name="T35" fmla="*/ 0 h 223"/>
                <a:gd name="T36" fmla="*/ 1 w 139"/>
                <a:gd name="T37" fmla="*/ 0 h 223"/>
                <a:gd name="T38" fmla="*/ 1 w 139"/>
                <a:gd name="T39" fmla="*/ 0 h 223"/>
                <a:gd name="T40" fmla="*/ 1 w 139"/>
                <a:gd name="T41" fmla="*/ 0 h 223"/>
                <a:gd name="T42" fmla="*/ 1 w 139"/>
                <a:gd name="T43" fmla="*/ 0 h 223"/>
                <a:gd name="T44" fmla="*/ 1 w 139"/>
                <a:gd name="T45" fmla="*/ 0 h 223"/>
                <a:gd name="T46" fmla="*/ 1 w 139"/>
                <a:gd name="T47" fmla="*/ 0 h 223"/>
                <a:gd name="T48" fmla="*/ 1 w 139"/>
                <a:gd name="T49" fmla="*/ 0 h 223"/>
                <a:gd name="T50" fmla="*/ 1 w 139"/>
                <a:gd name="T51" fmla="*/ 0 h 223"/>
                <a:gd name="T52" fmla="*/ 1 w 139"/>
                <a:gd name="T53" fmla="*/ 0 h 223"/>
                <a:gd name="T54" fmla="*/ 1 w 139"/>
                <a:gd name="T55" fmla="*/ 0 h 223"/>
                <a:gd name="T56" fmla="*/ 1 w 139"/>
                <a:gd name="T57" fmla="*/ 0 h 223"/>
                <a:gd name="T58" fmla="*/ 1 w 139"/>
                <a:gd name="T59" fmla="*/ 0 h 223"/>
                <a:gd name="T60" fmla="*/ 1 w 139"/>
                <a:gd name="T61" fmla="*/ 0 h 223"/>
                <a:gd name="T62" fmla="*/ 1 w 139"/>
                <a:gd name="T63" fmla="*/ 0 h 223"/>
                <a:gd name="T64" fmla="*/ 1 w 139"/>
                <a:gd name="T65" fmla="*/ 0 h 223"/>
                <a:gd name="T66" fmla="*/ 1 w 139"/>
                <a:gd name="T67" fmla="*/ 0 h 223"/>
                <a:gd name="T68" fmla="*/ 1 w 139"/>
                <a:gd name="T69" fmla="*/ 0 h 223"/>
                <a:gd name="T70" fmla="*/ 1 w 139"/>
                <a:gd name="T71" fmla="*/ 0 h 223"/>
                <a:gd name="T72" fmla="*/ 1 w 139"/>
                <a:gd name="T73" fmla="*/ 0 h 223"/>
                <a:gd name="T74" fmla="*/ 0 w 139"/>
                <a:gd name="T75" fmla="*/ 0 h 223"/>
                <a:gd name="T76" fmla="*/ 1 w 139"/>
                <a:gd name="T77" fmla="*/ 0 h 223"/>
                <a:gd name="T78" fmla="*/ 1 w 139"/>
                <a:gd name="T79" fmla="*/ 0 h 223"/>
                <a:gd name="T80" fmla="*/ 1 w 139"/>
                <a:gd name="T81" fmla="*/ 0 h 223"/>
                <a:gd name="T82" fmla="*/ 1 w 139"/>
                <a:gd name="T83" fmla="*/ 0 h 223"/>
                <a:gd name="T84" fmla="*/ 1 w 139"/>
                <a:gd name="T85" fmla="*/ 0 h 223"/>
                <a:gd name="T86" fmla="*/ 1 w 139"/>
                <a:gd name="T87" fmla="*/ 0 h 223"/>
                <a:gd name="T88" fmla="*/ 1 w 139"/>
                <a:gd name="T89" fmla="*/ 0 h 223"/>
                <a:gd name="T90" fmla="*/ 1 w 139"/>
                <a:gd name="T91" fmla="*/ 0 h 223"/>
                <a:gd name="T92" fmla="*/ 1 w 139"/>
                <a:gd name="T93" fmla="*/ 0 h 223"/>
                <a:gd name="T94" fmla="*/ 1 w 139"/>
                <a:gd name="T95" fmla="*/ 0 h 223"/>
                <a:gd name="T96" fmla="*/ 1 w 139"/>
                <a:gd name="T97" fmla="*/ 0 h 223"/>
                <a:gd name="T98" fmla="*/ 1 w 139"/>
                <a:gd name="T99" fmla="*/ 0 h 223"/>
                <a:gd name="T100" fmla="*/ 1 w 139"/>
                <a:gd name="T101" fmla="*/ 0 h 223"/>
                <a:gd name="T102" fmla="*/ 1 w 139"/>
                <a:gd name="T103" fmla="*/ 0 h 223"/>
                <a:gd name="T104" fmla="*/ 1 w 139"/>
                <a:gd name="T105" fmla="*/ 0 h 223"/>
                <a:gd name="T106" fmla="*/ 1 w 139"/>
                <a:gd name="T107" fmla="*/ 0 h 223"/>
                <a:gd name="T108" fmla="*/ 1 w 139"/>
                <a:gd name="T109" fmla="*/ 0 h 223"/>
                <a:gd name="T110" fmla="*/ 1 w 139"/>
                <a:gd name="T111" fmla="*/ 0 h 223"/>
                <a:gd name="T112" fmla="*/ 1 w 139"/>
                <a:gd name="T113" fmla="*/ 0 h 223"/>
                <a:gd name="T114" fmla="*/ 1 w 139"/>
                <a:gd name="T115" fmla="*/ 0 h 2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9"/>
                <a:gd name="T175" fmla="*/ 0 h 223"/>
                <a:gd name="T176" fmla="*/ 139 w 139"/>
                <a:gd name="T177" fmla="*/ 223 h 2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9" h="223">
                  <a:moveTo>
                    <a:pt x="68" y="69"/>
                  </a:move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662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7" name="Freeform 58">
              <a:extLst>
                <a:ext uri="{FF2B5EF4-FFF2-40B4-BE49-F238E27FC236}">
                  <a16:creationId xmlns:a16="http://schemas.microsoft.com/office/drawing/2014/main" id="{CFFEB3E0-A71B-4B92-88E2-193E49DECDA2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8" y="2595"/>
              <a:ext cx="75" cy="94"/>
            </a:xfrm>
            <a:custGeom>
              <a:avLst/>
              <a:gdLst>
                <a:gd name="T0" fmla="*/ 1 w 139"/>
                <a:gd name="T1" fmla="*/ 0 h 223"/>
                <a:gd name="T2" fmla="*/ 1 w 139"/>
                <a:gd name="T3" fmla="*/ 0 h 223"/>
                <a:gd name="T4" fmla="*/ 1 w 139"/>
                <a:gd name="T5" fmla="*/ 0 h 223"/>
                <a:gd name="T6" fmla="*/ 1 w 139"/>
                <a:gd name="T7" fmla="*/ 0 h 223"/>
                <a:gd name="T8" fmla="*/ 1 w 139"/>
                <a:gd name="T9" fmla="*/ 0 h 223"/>
                <a:gd name="T10" fmla="*/ 1 w 139"/>
                <a:gd name="T11" fmla="*/ 0 h 223"/>
                <a:gd name="T12" fmla="*/ 1 w 139"/>
                <a:gd name="T13" fmla="*/ 0 h 223"/>
                <a:gd name="T14" fmla="*/ 1 w 139"/>
                <a:gd name="T15" fmla="*/ 0 h 223"/>
                <a:gd name="T16" fmla="*/ 1 w 139"/>
                <a:gd name="T17" fmla="*/ 0 h 223"/>
                <a:gd name="T18" fmla="*/ 1 w 139"/>
                <a:gd name="T19" fmla="*/ 0 h 223"/>
                <a:gd name="T20" fmla="*/ 1 w 139"/>
                <a:gd name="T21" fmla="*/ 0 h 223"/>
                <a:gd name="T22" fmla="*/ 1 w 139"/>
                <a:gd name="T23" fmla="*/ 0 h 223"/>
                <a:gd name="T24" fmla="*/ 1 w 139"/>
                <a:gd name="T25" fmla="*/ 0 h 223"/>
                <a:gd name="T26" fmla="*/ 1 w 139"/>
                <a:gd name="T27" fmla="*/ 0 h 223"/>
                <a:gd name="T28" fmla="*/ 1 w 139"/>
                <a:gd name="T29" fmla="*/ 0 h 223"/>
                <a:gd name="T30" fmla="*/ 1 w 139"/>
                <a:gd name="T31" fmla="*/ 0 h 223"/>
                <a:gd name="T32" fmla="*/ 1 w 139"/>
                <a:gd name="T33" fmla="*/ 0 h 223"/>
                <a:gd name="T34" fmla="*/ 1 w 139"/>
                <a:gd name="T35" fmla="*/ 0 h 223"/>
                <a:gd name="T36" fmla="*/ 1 w 139"/>
                <a:gd name="T37" fmla="*/ 0 h 223"/>
                <a:gd name="T38" fmla="*/ 1 w 139"/>
                <a:gd name="T39" fmla="*/ 0 h 223"/>
                <a:gd name="T40" fmla="*/ 1 w 139"/>
                <a:gd name="T41" fmla="*/ 0 h 223"/>
                <a:gd name="T42" fmla="*/ 1 w 139"/>
                <a:gd name="T43" fmla="*/ 0 h 223"/>
                <a:gd name="T44" fmla="*/ 0 w 139"/>
                <a:gd name="T45" fmla="*/ 0 h 223"/>
                <a:gd name="T46" fmla="*/ 1 w 139"/>
                <a:gd name="T47" fmla="*/ 0 h 223"/>
                <a:gd name="T48" fmla="*/ 1 w 139"/>
                <a:gd name="T49" fmla="*/ 0 h 223"/>
                <a:gd name="T50" fmla="*/ 1 w 139"/>
                <a:gd name="T51" fmla="*/ 0 h 223"/>
                <a:gd name="T52" fmla="*/ 1 w 139"/>
                <a:gd name="T53" fmla="*/ 0 h 223"/>
                <a:gd name="T54" fmla="*/ 1 w 139"/>
                <a:gd name="T55" fmla="*/ 0 h 223"/>
                <a:gd name="T56" fmla="*/ 1 w 139"/>
                <a:gd name="T57" fmla="*/ 0 h 223"/>
                <a:gd name="T58" fmla="*/ 1 w 139"/>
                <a:gd name="T59" fmla="*/ 0 h 223"/>
                <a:gd name="T60" fmla="*/ 1 w 139"/>
                <a:gd name="T61" fmla="*/ 0 h 223"/>
                <a:gd name="T62" fmla="*/ 1 w 139"/>
                <a:gd name="T63" fmla="*/ 0 h 223"/>
                <a:gd name="T64" fmla="*/ 1 w 139"/>
                <a:gd name="T65" fmla="*/ 0 h 223"/>
                <a:gd name="T66" fmla="*/ 1 w 139"/>
                <a:gd name="T67" fmla="*/ 0 h 223"/>
                <a:gd name="T68" fmla="*/ 1 w 139"/>
                <a:gd name="T69" fmla="*/ 0 h 22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9"/>
                <a:gd name="T106" fmla="*/ 0 h 223"/>
                <a:gd name="T107" fmla="*/ 139 w 139"/>
                <a:gd name="T108" fmla="*/ 223 h 22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9" h="223">
                  <a:moveTo>
                    <a:pt x="68" y="69"/>
                  </a:moveTo>
                  <a:lnTo>
                    <a:pt x="68" y="69"/>
                  </a:ln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8" name="Freeform 59">
              <a:extLst>
                <a:ext uri="{FF2B5EF4-FFF2-40B4-BE49-F238E27FC236}">
                  <a16:creationId xmlns:a16="http://schemas.microsoft.com/office/drawing/2014/main" id="{E6E3A8A1-ADB2-4D94-BF1B-420F3B47407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07" y="2312"/>
              <a:ext cx="172" cy="59"/>
            </a:xfrm>
            <a:custGeom>
              <a:avLst/>
              <a:gdLst>
                <a:gd name="T0" fmla="*/ 1 w 325"/>
                <a:gd name="T1" fmla="*/ 0 h 133"/>
                <a:gd name="T2" fmla="*/ 1 w 325"/>
                <a:gd name="T3" fmla="*/ 0 h 133"/>
                <a:gd name="T4" fmla="*/ 1 w 325"/>
                <a:gd name="T5" fmla="*/ 0 h 133"/>
                <a:gd name="T6" fmla="*/ 1 w 325"/>
                <a:gd name="T7" fmla="*/ 0 h 133"/>
                <a:gd name="T8" fmla="*/ 1 w 325"/>
                <a:gd name="T9" fmla="*/ 0 h 133"/>
                <a:gd name="T10" fmla="*/ 1 w 325"/>
                <a:gd name="T11" fmla="*/ 0 h 133"/>
                <a:gd name="T12" fmla="*/ 1 w 325"/>
                <a:gd name="T13" fmla="*/ 0 h 133"/>
                <a:gd name="T14" fmla="*/ 1 w 325"/>
                <a:gd name="T15" fmla="*/ 0 h 133"/>
                <a:gd name="T16" fmla="*/ 1 w 325"/>
                <a:gd name="T17" fmla="*/ 0 h 133"/>
                <a:gd name="T18" fmla="*/ 1 w 325"/>
                <a:gd name="T19" fmla="*/ 0 h 133"/>
                <a:gd name="T20" fmla="*/ 1 w 325"/>
                <a:gd name="T21" fmla="*/ 0 h 133"/>
                <a:gd name="T22" fmla="*/ 1 w 325"/>
                <a:gd name="T23" fmla="*/ 0 h 133"/>
                <a:gd name="T24" fmla="*/ 1 w 325"/>
                <a:gd name="T25" fmla="*/ 0 h 133"/>
                <a:gd name="T26" fmla="*/ 0 w 325"/>
                <a:gd name="T27" fmla="*/ 0 h 133"/>
                <a:gd name="T28" fmla="*/ 0 w 325"/>
                <a:gd name="T29" fmla="*/ 0 h 133"/>
                <a:gd name="T30" fmla="*/ 1 w 325"/>
                <a:gd name="T31" fmla="*/ 0 h 133"/>
                <a:gd name="T32" fmla="*/ 1 w 325"/>
                <a:gd name="T33" fmla="*/ 0 h 133"/>
                <a:gd name="T34" fmla="*/ 1 w 325"/>
                <a:gd name="T35" fmla="*/ 0 h 133"/>
                <a:gd name="T36" fmla="*/ 1 w 325"/>
                <a:gd name="T37" fmla="*/ 0 h 13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25"/>
                <a:gd name="T58" fmla="*/ 0 h 133"/>
                <a:gd name="T59" fmla="*/ 325 w 325"/>
                <a:gd name="T60" fmla="*/ 133 h 13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25" h="133">
                  <a:moveTo>
                    <a:pt x="301" y="0"/>
                  </a:moveTo>
                  <a:lnTo>
                    <a:pt x="308" y="0"/>
                  </a:lnTo>
                  <a:lnTo>
                    <a:pt x="314" y="2"/>
                  </a:lnTo>
                  <a:lnTo>
                    <a:pt x="320" y="6"/>
                  </a:lnTo>
                  <a:lnTo>
                    <a:pt x="324" y="13"/>
                  </a:lnTo>
                  <a:lnTo>
                    <a:pt x="325" y="19"/>
                  </a:lnTo>
                  <a:lnTo>
                    <a:pt x="323" y="26"/>
                  </a:lnTo>
                  <a:lnTo>
                    <a:pt x="318" y="32"/>
                  </a:lnTo>
                  <a:lnTo>
                    <a:pt x="313" y="34"/>
                  </a:lnTo>
                  <a:lnTo>
                    <a:pt x="23" y="132"/>
                  </a:lnTo>
                  <a:lnTo>
                    <a:pt x="16" y="133"/>
                  </a:lnTo>
                  <a:lnTo>
                    <a:pt x="10" y="130"/>
                  </a:lnTo>
                  <a:lnTo>
                    <a:pt x="4" y="126"/>
                  </a:lnTo>
                  <a:lnTo>
                    <a:pt x="0" y="121"/>
                  </a:lnTo>
                  <a:lnTo>
                    <a:pt x="0" y="113"/>
                  </a:lnTo>
                  <a:lnTo>
                    <a:pt x="2" y="106"/>
                  </a:lnTo>
                  <a:lnTo>
                    <a:pt x="6" y="101"/>
                  </a:lnTo>
                  <a:lnTo>
                    <a:pt x="12" y="98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rgbClr val="FFB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89" name="Freeform 60">
              <a:extLst>
                <a:ext uri="{FF2B5EF4-FFF2-40B4-BE49-F238E27FC236}">
                  <a16:creationId xmlns:a16="http://schemas.microsoft.com/office/drawing/2014/main" id="{1AC27880-7034-470C-8746-CA857C4E05F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07" y="2312"/>
              <a:ext cx="172" cy="59"/>
            </a:xfrm>
            <a:custGeom>
              <a:avLst/>
              <a:gdLst>
                <a:gd name="T0" fmla="*/ 1 w 325"/>
                <a:gd name="T1" fmla="*/ 0 h 133"/>
                <a:gd name="T2" fmla="*/ 1 w 325"/>
                <a:gd name="T3" fmla="*/ 0 h 133"/>
                <a:gd name="T4" fmla="*/ 1 w 325"/>
                <a:gd name="T5" fmla="*/ 0 h 133"/>
                <a:gd name="T6" fmla="*/ 1 w 325"/>
                <a:gd name="T7" fmla="*/ 0 h 133"/>
                <a:gd name="T8" fmla="*/ 1 w 325"/>
                <a:gd name="T9" fmla="*/ 0 h 133"/>
                <a:gd name="T10" fmla="*/ 1 w 325"/>
                <a:gd name="T11" fmla="*/ 0 h 133"/>
                <a:gd name="T12" fmla="*/ 1 w 325"/>
                <a:gd name="T13" fmla="*/ 0 h 133"/>
                <a:gd name="T14" fmla="*/ 1 w 325"/>
                <a:gd name="T15" fmla="*/ 0 h 133"/>
                <a:gd name="T16" fmla="*/ 1 w 325"/>
                <a:gd name="T17" fmla="*/ 0 h 133"/>
                <a:gd name="T18" fmla="*/ 1 w 325"/>
                <a:gd name="T19" fmla="*/ 0 h 133"/>
                <a:gd name="T20" fmla="*/ 1 w 325"/>
                <a:gd name="T21" fmla="*/ 0 h 133"/>
                <a:gd name="T22" fmla="*/ 1 w 325"/>
                <a:gd name="T23" fmla="*/ 0 h 133"/>
                <a:gd name="T24" fmla="*/ 1 w 325"/>
                <a:gd name="T25" fmla="*/ 0 h 133"/>
                <a:gd name="T26" fmla="*/ 1 w 325"/>
                <a:gd name="T27" fmla="*/ 0 h 133"/>
                <a:gd name="T28" fmla="*/ 1 w 325"/>
                <a:gd name="T29" fmla="*/ 0 h 133"/>
                <a:gd name="T30" fmla="*/ 1 w 325"/>
                <a:gd name="T31" fmla="*/ 0 h 133"/>
                <a:gd name="T32" fmla="*/ 0 w 325"/>
                <a:gd name="T33" fmla="*/ 0 h 133"/>
                <a:gd name="T34" fmla="*/ 0 w 325"/>
                <a:gd name="T35" fmla="*/ 0 h 133"/>
                <a:gd name="T36" fmla="*/ 0 w 325"/>
                <a:gd name="T37" fmla="*/ 0 h 133"/>
                <a:gd name="T38" fmla="*/ 1 w 325"/>
                <a:gd name="T39" fmla="*/ 0 h 133"/>
                <a:gd name="T40" fmla="*/ 1 w 325"/>
                <a:gd name="T41" fmla="*/ 0 h 133"/>
                <a:gd name="T42" fmla="*/ 1 w 325"/>
                <a:gd name="T43" fmla="*/ 0 h 133"/>
                <a:gd name="T44" fmla="*/ 1 w 325"/>
                <a:gd name="T45" fmla="*/ 0 h 13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25"/>
                <a:gd name="T70" fmla="*/ 0 h 133"/>
                <a:gd name="T71" fmla="*/ 325 w 325"/>
                <a:gd name="T72" fmla="*/ 133 h 13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25" h="133">
                  <a:moveTo>
                    <a:pt x="301" y="0"/>
                  </a:moveTo>
                  <a:lnTo>
                    <a:pt x="301" y="0"/>
                  </a:lnTo>
                  <a:lnTo>
                    <a:pt x="308" y="0"/>
                  </a:lnTo>
                  <a:lnTo>
                    <a:pt x="314" y="2"/>
                  </a:lnTo>
                  <a:lnTo>
                    <a:pt x="320" y="6"/>
                  </a:lnTo>
                  <a:lnTo>
                    <a:pt x="324" y="13"/>
                  </a:lnTo>
                  <a:lnTo>
                    <a:pt x="325" y="19"/>
                  </a:lnTo>
                  <a:lnTo>
                    <a:pt x="323" y="26"/>
                  </a:lnTo>
                  <a:lnTo>
                    <a:pt x="318" y="32"/>
                  </a:lnTo>
                  <a:lnTo>
                    <a:pt x="313" y="34"/>
                  </a:lnTo>
                  <a:lnTo>
                    <a:pt x="23" y="132"/>
                  </a:lnTo>
                  <a:lnTo>
                    <a:pt x="16" y="133"/>
                  </a:lnTo>
                  <a:lnTo>
                    <a:pt x="10" y="130"/>
                  </a:lnTo>
                  <a:lnTo>
                    <a:pt x="4" y="126"/>
                  </a:lnTo>
                  <a:lnTo>
                    <a:pt x="0" y="121"/>
                  </a:lnTo>
                  <a:lnTo>
                    <a:pt x="0" y="113"/>
                  </a:lnTo>
                  <a:lnTo>
                    <a:pt x="2" y="106"/>
                  </a:lnTo>
                  <a:lnTo>
                    <a:pt x="6" y="101"/>
                  </a:lnTo>
                  <a:lnTo>
                    <a:pt x="12" y="98"/>
                  </a:lnTo>
                  <a:lnTo>
                    <a:pt x="30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0" name="Freeform 61">
              <a:extLst>
                <a:ext uri="{FF2B5EF4-FFF2-40B4-BE49-F238E27FC236}">
                  <a16:creationId xmlns:a16="http://schemas.microsoft.com/office/drawing/2014/main" id="{AED6329A-EE0E-4E8D-891F-76C6F91FA3E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5" y="2285"/>
              <a:ext cx="90" cy="59"/>
            </a:xfrm>
            <a:custGeom>
              <a:avLst/>
              <a:gdLst>
                <a:gd name="T0" fmla="*/ 1 w 169"/>
                <a:gd name="T1" fmla="*/ 0 h 141"/>
                <a:gd name="T2" fmla="*/ 1 w 169"/>
                <a:gd name="T3" fmla="*/ 0 h 141"/>
                <a:gd name="T4" fmla="*/ 0 w 169"/>
                <a:gd name="T5" fmla="*/ 0 h 141"/>
                <a:gd name="T6" fmla="*/ 0 w 169"/>
                <a:gd name="T7" fmla="*/ 0 h 141"/>
                <a:gd name="T8" fmla="*/ 1 w 169"/>
                <a:gd name="T9" fmla="*/ 0 h 141"/>
                <a:gd name="T10" fmla="*/ 1 w 169"/>
                <a:gd name="T11" fmla="*/ 0 h 141"/>
                <a:gd name="T12" fmla="*/ 1 w 169"/>
                <a:gd name="T13" fmla="*/ 0 h 141"/>
                <a:gd name="T14" fmla="*/ 1 w 169"/>
                <a:gd name="T15" fmla="*/ 0 h 141"/>
                <a:gd name="T16" fmla="*/ 1 w 169"/>
                <a:gd name="T17" fmla="*/ 0 h 141"/>
                <a:gd name="T18" fmla="*/ 1 w 169"/>
                <a:gd name="T19" fmla="*/ 0 h 141"/>
                <a:gd name="T20" fmla="*/ 1 w 169"/>
                <a:gd name="T21" fmla="*/ 0 h 141"/>
                <a:gd name="T22" fmla="*/ 1 w 169"/>
                <a:gd name="T23" fmla="*/ 0 h 141"/>
                <a:gd name="T24" fmla="*/ 1 w 169"/>
                <a:gd name="T25" fmla="*/ 0 h 141"/>
                <a:gd name="T26" fmla="*/ 1 w 169"/>
                <a:gd name="T27" fmla="*/ 0 h 141"/>
                <a:gd name="T28" fmla="*/ 1 w 169"/>
                <a:gd name="T29" fmla="*/ 0 h 141"/>
                <a:gd name="T30" fmla="*/ 1 w 169"/>
                <a:gd name="T31" fmla="*/ 0 h 141"/>
                <a:gd name="T32" fmla="*/ 1 w 169"/>
                <a:gd name="T33" fmla="*/ 0 h 141"/>
                <a:gd name="T34" fmla="*/ 1 w 169"/>
                <a:gd name="T35" fmla="*/ 0 h 141"/>
                <a:gd name="T36" fmla="*/ 1 w 169"/>
                <a:gd name="T37" fmla="*/ 0 h 141"/>
                <a:gd name="T38" fmla="*/ 1 w 169"/>
                <a:gd name="T39" fmla="*/ 0 h 1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69"/>
                <a:gd name="T61" fmla="*/ 0 h 141"/>
                <a:gd name="T62" fmla="*/ 169 w 169"/>
                <a:gd name="T63" fmla="*/ 141 h 1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69" h="141">
                  <a:moveTo>
                    <a:pt x="17" y="141"/>
                  </a:moveTo>
                  <a:lnTo>
                    <a:pt x="4" y="100"/>
                  </a:lnTo>
                  <a:lnTo>
                    <a:pt x="0" y="85"/>
                  </a:lnTo>
                  <a:lnTo>
                    <a:pt x="0" y="70"/>
                  </a:lnTo>
                  <a:lnTo>
                    <a:pt x="2" y="56"/>
                  </a:lnTo>
                  <a:lnTo>
                    <a:pt x="8" y="42"/>
                  </a:lnTo>
                  <a:lnTo>
                    <a:pt x="16" y="30"/>
                  </a:lnTo>
                  <a:lnTo>
                    <a:pt x="26" y="19"/>
                  </a:lnTo>
                  <a:lnTo>
                    <a:pt x="38" y="11"/>
                  </a:lnTo>
                  <a:lnTo>
                    <a:pt x="53" y="4"/>
                  </a:lnTo>
                  <a:lnTo>
                    <a:pt x="68" y="1"/>
                  </a:lnTo>
                  <a:lnTo>
                    <a:pt x="82" y="0"/>
                  </a:lnTo>
                  <a:lnTo>
                    <a:pt x="99" y="3"/>
                  </a:lnTo>
                  <a:lnTo>
                    <a:pt x="112" y="7"/>
                  </a:lnTo>
                  <a:lnTo>
                    <a:pt x="126" y="15"/>
                  </a:lnTo>
                  <a:lnTo>
                    <a:pt x="137" y="24"/>
                  </a:lnTo>
                  <a:lnTo>
                    <a:pt x="146" y="37"/>
                  </a:lnTo>
                  <a:lnTo>
                    <a:pt x="153" y="50"/>
                  </a:lnTo>
                  <a:lnTo>
                    <a:pt x="169" y="92"/>
                  </a:lnTo>
                  <a:lnTo>
                    <a:pt x="17" y="141"/>
                  </a:lnTo>
                  <a:close/>
                </a:path>
              </a:pathLst>
            </a:custGeom>
            <a:solidFill>
              <a:srgbClr val="FFB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1" name="Freeform 62">
              <a:extLst>
                <a:ext uri="{FF2B5EF4-FFF2-40B4-BE49-F238E27FC236}">
                  <a16:creationId xmlns:a16="http://schemas.microsoft.com/office/drawing/2014/main" id="{AC108661-F777-4292-BFF0-18237753E49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5" y="2285"/>
              <a:ext cx="90" cy="59"/>
            </a:xfrm>
            <a:custGeom>
              <a:avLst/>
              <a:gdLst>
                <a:gd name="T0" fmla="*/ 1 w 169"/>
                <a:gd name="T1" fmla="*/ 0 h 141"/>
                <a:gd name="T2" fmla="*/ 1 w 169"/>
                <a:gd name="T3" fmla="*/ 0 h 141"/>
                <a:gd name="T4" fmla="*/ 1 w 169"/>
                <a:gd name="T5" fmla="*/ 0 h 141"/>
                <a:gd name="T6" fmla="*/ 0 w 169"/>
                <a:gd name="T7" fmla="*/ 0 h 141"/>
                <a:gd name="T8" fmla="*/ 0 w 169"/>
                <a:gd name="T9" fmla="*/ 0 h 141"/>
                <a:gd name="T10" fmla="*/ 1 w 169"/>
                <a:gd name="T11" fmla="*/ 0 h 141"/>
                <a:gd name="T12" fmla="*/ 1 w 169"/>
                <a:gd name="T13" fmla="*/ 0 h 141"/>
                <a:gd name="T14" fmla="*/ 1 w 169"/>
                <a:gd name="T15" fmla="*/ 0 h 141"/>
                <a:gd name="T16" fmla="*/ 1 w 169"/>
                <a:gd name="T17" fmla="*/ 0 h 141"/>
                <a:gd name="T18" fmla="*/ 1 w 169"/>
                <a:gd name="T19" fmla="*/ 0 h 141"/>
                <a:gd name="T20" fmla="*/ 1 w 169"/>
                <a:gd name="T21" fmla="*/ 0 h 141"/>
                <a:gd name="T22" fmla="*/ 1 w 169"/>
                <a:gd name="T23" fmla="*/ 0 h 141"/>
                <a:gd name="T24" fmla="*/ 1 w 169"/>
                <a:gd name="T25" fmla="*/ 0 h 141"/>
                <a:gd name="T26" fmla="*/ 1 w 169"/>
                <a:gd name="T27" fmla="*/ 0 h 141"/>
                <a:gd name="T28" fmla="*/ 1 w 169"/>
                <a:gd name="T29" fmla="*/ 0 h 141"/>
                <a:gd name="T30" fmla="*/ 1 w 169"/>
                <a:gd name="T31" fmla="*/ 0 h 141"/>
                <a:gd name="T32" fmla="*/ 1 w 169"/>
                <a:gd name="T33" fmla="*/ 0 h 141"/>
                <a:gd name="T34" fmla="*/ 1 w 169"/>
                <a:gd name="T35" fmla="*/ 0 h 141"/>
                <a:gd name="T36" fmla="*/ 1 w 169"/>
                <a:gd name="T37" fmla="*/ 0 h 141"/>
                <a:gd name="T38" fmla="*/ 1 w 169"/>
                <a:gd name="T39" fmla="*/ 0 h 141"/>
                <a:gd name="T40" fmla="*/ 1 w 169"/>
                <a:gd name="T41" fmla="*/ 0 h 141"/>
                <a:gd name="T42" fmla="*/ 1 w 169"/>
                <a:gd name="T43" fmla="*/ 0 h 14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9"/>
                <a:gd name="T67" fmla="*/ 0 h 141"/>
                <a:gd name="T68" fmla="*/ 169 w 169"/>
                <a:gd name="T69" fmla="*/ 141 h 14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9" h="141">
                  <a:moveTo>
                    <a:pt x="17" y="141"/>
                  </a:moveTo>
                  <a:lnTo>
                    <a:pt x="4" y="100"/>
                  </a:lnTo>
                  <a:lnTo>
                    <a:pt x="0" y="85"/>
                  </a:lnTo>
                  <a:lnTo>
                    <a:pt x="0" y="70"/>
                  </a:lnTo>
                  <a:lnTo>
                    <a:pt x="2" y="56"/>
                  </a:lnTo>
                  <a:lnTo>
                    <a:pt x="8" y="42"/>
                  </a:lnTo>
                  <a:lnTo>
                    <a:pt x="16" y="30"/>
                  </a:lnTo>
                  <a:lnTo>
                    <a:pt x="26" y="19"/>
                  </a:lnTo>
                  <a:lnTo>
                    <a:pt x="38" y="11"/>
                  </a:lnTo>
                  <a:lnTo>
                    <a:pt x="53" y="4"/>
                  </a:lnTo>
                  <a:lnTo>
                    <a:pt x="68" y="1"/>
                  </a:lnTo>
                  <a:lnTo>
                    <a:pt x="82" y="0"/>
                  </a:lnTo>
                  <a:lnTo>
                    <a:pt x="99" y="3"/>
                  </a:lnTo>
                  <a:lnTo>
                    <a:pt x="112" y="7"/>
                  </a:lnTo>
                  <a:lnTo>
                    <a:pt x="126" y="15"/>
                  </a:lnTo>
                  <a:lnTo>
                    <a:pt x="137" y="24"/>
                  </a:lnTo>
                  <a:lnTo>
                    <a:pt x="146" y="37"/>
                  </a:lnTo>
                  <a:lnTo>
                    <a:pt x="153" y="50"/>
                  </a:lnTo>
                  <a:lnTo>
                    <a:pt x="169" y="92"/>
                  </a:lnTo>
                  <a:lnTo>
                    <a:pt x="17" y="14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2" name="Freeform 63">
              <a:extLst>
                <a:ext uri="{FF2B5EF4-FFF2-40B4-BE49-F238E27FC236}">
                  <a16:creationId xmlns:a16="http://schemas.microsoft.com/office/drawing/2014/main" id="{94D694DA-1169-424C-850D-F9060617AB8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46" y="2498"/>
              <a:ext cx="43" cy="33"/>
            </a:xfrm>
            <a:custGeom>
              <a:avLst/>
              <a:gdLst>
                <a:gd name="T0" fmla="*/ 0 w 81"/>
                <a:gd name="T1" fmla="*/ 0 h 77"/>
                <a:gd name="T2" fmla="*/ 1 w 81"/>
                <a:gd name="T3" fmla="*/ 0 h 77"/>
                <a:gd name="T4" fmla="*/ 1 w 81"/>
                <a:gd name="T5" fmla="*/ 0 h 77"/>
                <a:gd name="T6" fmla="*/ 1 w 81"/>
                <a:gd name="T7" fmla="*/ 0 h 77"/>
                <a:gd name="T8" fmla="*/ 1 w 81"/>
                <a:gd name="T9" fmla="*/ 0 h 77"/>
                <a:gd name="T10" fmla="*/ 1 w 81"/>
                <a:gd name="T11" fmla="*/ 0 h 77"/>
                <a:gd name="T12" fmla="*/ 1 w 81"/>
                <a:gd name="T13" fmla="*/ 0 h 77"/>
                <a:gd name="T14" fmla="*/ 1 w 81"/>
                <a:gd name="T15" fmla="*/ 0 h 77"/>
                <a:gd name="T16" fmla="*/ 1 w 81"/>
                <a:gd name="T17" fmla="*/ 0 h 77"/>
                <a:gd name="T18" fmla="*/ 1 w 81"/>
                <a:gd name="T19" fmla="*/ 0 h 77"/>
                <a:gd name="T20" fmla="*/ 1 w 81"/>
                <a:gd name="T21" fmla="*/ 0 h 77"/>
                <a:gd name="T22" fmla="*/ 1 w 81"/>
                <a:gd name="T23" fmla="*/ 0 h 77"/>
                <a:gd name="T24" fmla="*/ 1 w 81"/>
                <a:gd name="T25" fmla="*/ 0 h 77"/>
                <a:gd name="T26" fmla="*/ 1 w 81"/>
                <a:gd name="T27" fmla="*/ 0 h 77"/>
                <a:gd name="T28" fmla="*/ 1 w 81"/>
                <a:gd name="T29" fmla="*/ 0 h 77"/>
                <a:gd name="T30" fmla="*/ 1 w 81"/>
                <a:gd name="T31" fmla="*/ 0 h 77"/>
                <a:gd name="T32" fmla="*/ 1 w 81"/>
                <a:gd name="T33" fmla="*/ 0 h 77"/>
                <a:gd name="T34" fmla="*/ 0 w 81"/>
                <a:gd name="T35" fmla="*/ 0 h 7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1"/>
                <a:gd name="T55" fmla="*/ 0 h 77"/>
                <a:gd name="T56" fmla="*/ 81 w 81"/>
                <a:gd name="T57" fmla="*/ 77 h 7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1" h="77">
                  <a:moveTo>
                    <a:pt x="0" y="72"/>
                  </a:moveTo>
                  <a:lnTo>
                    <a:pt x="2" y="73"/>
                  </a:lnTo>
                  <a:lnTo>
                    <a:pt x="12" y="75"/>
                  </a:lnTo>
                  <a:lnTo>
                    <a:pt x="23" y="76"/>
                  </a:lnTo>
                  <a:lnTo>
                    <a:pt x="38" y="77"/>
                  </a:lnTo>
                  <a:lnTo>
                    <a:pt x="51" y="76"/>
                  </a:lnTo>
                  <a:lnTo>
                    <a:pt x="65" y="73"/>
                  </a:lnTo>
                  <a:lnTo>
                    <a:pt x="76" y="66"/>
                  </a:lnTo>
                  <a:lnTo>
                    <a:pt x="81" y="54"/>
                  </a:lnTo>
                  <a:lnTo>
                    <a:pt x="81" y="42"/>
                  </a:lnTo>
                  <a:lnTo>
                    <a:pt x="77" y="30"/>
                  </a:lnTo>
                  <a:lnTo>
                    <a:pt x="69" y="22"/>
                  </a:lnTo>
                  <a:lnTo>
                    <a:pt x="59" y="14"/>
                  </a:lnTo>
                  <a:lnTo>
                    <a:pt x="47" y="8"/>
                  </a:lnTo>
                  <a:lnTo>
                    <a:pt x="35" y="4"/>
                  </a:lnTo>
                  <a:lnTo>
                    <a:pt x="24" y="1"/>
                  </a:lnTo>
                  <a:lnTo>
                    <a:pt x="13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B21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3" name="Freeform 64">
              <a:extLst>
                <a:ext uri="{FF2B5EF4-FFF2-40B4-BE49-F238E27FC236}">
                  <a16:creationId xmlns:a16="http://schemas.microsoft.com/office/drawing/2014/main" id="{1FF5CA81-9873-45CF-87BD-96F29CA59F5B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46" y="2498"/>
              <a:ext cx="43" cy="33"/>
            </a:xfrm>
            <a:custGeom>
              <a:avLst/>
              <a:gdLst>
                <a:gd name="T0" fmla="*/ 0 w 81"/>
                <a:gd name="T1" fmla="*/ 0 h 77"/>
                <a:gd name="T2" fmla="*/ 0 w 81"/>
                <a:gd name="T3" fmla="*/ 0 h 77"/>
                <a:gd name="T4" fmla="*/ 1 w 81"/>
                <a:gd name="T5" fmla="*/ 0 h 77"/>
                <a:gd name="T6" fmla="*/ 1 w 81"/>
                <a:gd name="T7" fmla="*/ 0 h 77"/>
                <a:gd name="T8" fmla="*/ 1 w 81"/>
                <a:gd name="T9" fmla="*/ 0 h 77"/>
                <a:gd name="T10" fmla="*/ 1 w 81"/>
                <a:gd name="T11" fmla="*/ 0 h 77"/>
                <a:gd name="T12" fmla="*/ 1 w 81"/>
                <a:gd name="T13" fmla="*/ 0 h 77"/>
                <a:gd name="T14" fmla="*/ 1 w 81"/>
                <a:gd name="T15" fmla="*/ 0 h 77"/>
                <a:gd name="T16" fmla="*/ 1 w 81"/>
                <a:gd name="T17" fmla="*/ 0 h 77"/>
                <a:gd name="T18" fmla="*/ 1 w 81"/>
                <a:gd name="T19" fmla="*/ 0 h 77"/>
                <a:gd name="T20" fmla="*/ 1 w 81"/>
                <a:gd name="T21" fmla="*/ 0 h 77"/>
                <a:gd name="T22" fmla="*/ 1 w 81"/>
                <a:gd name="T23" fmla="*/ 0 h 77"/>
                <a:gd name="T24" fmla="*/ 1 w 81"/>
                <a:gd name="T25" fmla="*/ 0 h 77"/>
                <a:gd name="T26" fmla="*/ 1 w 81"/>
                <a:gd name="T27" fmla="*/ 0 h 77"/>
                <a:gd name="T28" fmla="*/ 1 w 81"/>
                <a:gd name="T29" fmla="*/ 0 h 77"/>
                <a:gd name="T30" fmla="*/ 1 w 81"/>
                <a:gd name="T31" fmla="*/ 0 h 77"/>
                <a:gd name="T32" fmla="*/ 1 w 81"/>
                <a:gd name="T33" fmla="*/ 0 h 77"/>
                <a:gd name="T34" fmla="*/ 1 w 81"/>
                <a:gd name="T35" fmla="*/ 0 h 77"/>
                <a:gd name="T36" fmla="*/ 1 w 81"/>
                <a:gd name="T37" fmla="*/ 0 h 77"/>
                <a:gd name="T38" fmla="*/ 0 w 81"/>
                <a:gd name="T39" fmla="*/ 0 h 7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81"/>
                <a:gd name="T61" fmla="*/ 0 h 77"/>
                <a:gd name="T62" fmla="*/ 81 w 81"/>
                <a:gd name="T63" fmla="*/ 77 h 7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81" h="77">
                  <a:moveTo>
                    <a:pt x="0" y="72"/>
                  </a:moveTo>
                  <a:lnTo>
                    <a:pt x="0" y="72"/>
                  </a:lnTo>
                  <a:lnTo>
                    <a:pt x="2" y="73"/>
                  </a:lnTo>
                  <a:lnTo>
                    <a:pt x="12" y="75"/>
                  </a:lnTo>
                  <a:lnTo>
                    <a:pt x="23" y="76"/>
                  </a:lnTo>
                  <a:lnTo>
                    <a:pt x="38" y="77"/>
                  </a:lnTo>
                  <a:lnTo>
                    <a:pt x="51" y="76"/>
                  </a:lnTo>
                  <a:lnTo>
                    <a:pt x="65" y="73"/>
                  </a:lnTo>
                  <a:lnTo>
                    <a:pt x="76" y="66"/>
                  </a:lnTo>
                  <a:lnTo>
                    <a:pt x="81" y="54"/>
                  </a:lnTo>
                  <a:lnTo>
                    <a:pt x="81" y="42"/>
                  </a:lnTo>
                  <a:lnTo>
                    <a:pt x="77" y="30"/>
                  </a:lnTo>
                  <a:lnTo>
                    <a:pt x="69" y="22"/>
                  </a:lnTo>
                  <a:lnTo>
                    <a:pt x="59" y="14"/>
                  </a:lnTo>
                  <a:lnTo>
                    <a:pt x="47" y="8"/>
                  </a:lnTo>
                  <a:lnTo>
                    <a:pt x="35" y="4"/>
                  </a:lnTo>
                  <a:lnTo>
                    <a:pt x="24" y="1"/>
                  </a:lnTo>
                  <a:lnTo>
                    <a:pt x="13" y="0"/>
                  </a:lnTo>
                  <a:lnTo>
                    <a:pt x="0" y="7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4" name="Freeform 65">
              <a:extLst>
                <a:ext uri="{FF2B5EF4-FFF2-40B4-BE49-F238E27FC236}">
                  <a16:creationId xmlns:a16="http://schemas.microsoft.com/office/drawing/2014/main" id="{68C4EE14-4B35-41D3-B616-220F4F9A53F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6" y="2340"/>
              <a:ext cx="81" cy="62"/>
            </a:xfrm>
            <a:custGeom>
              <a:avLst/>
              <a:gdLst>
                <a:gd name="T0" fmla="*/ 1 w 153"/>
                <a:gd name="T1" fmla="*/ 0 h 152"/>
                <a:gd name="T2" fmla="*/ 1 w 153"/>
                <a:gd name="T3" fmla="*/ 0 h 152"/>
                <a:gd name="T4" fmla="*/ 1 w 153"/>
                <a:gd name="T5" fmla="*/ 0 h 152"/>
                <a:gd name="T6" fmla="*/ 1 w 153"/>
                <a:gd name="T7" fmla="*/ 0 h 152"/>
                <a:gd name="T8" fmla="*/ 1 w 153"/>
                <a:gd name="T9" fmla="*/ 0 h 152"/>
                <a:gd name="T10" fmla="*/ 1 w 153"/>
                <a:gd name="T11" fmla="*/ 0 h 152"/>
                <a:gd name="T12" fmla="*/ 1 w 153"/>
                <a:gd name="T13" fmla="*/ 0 h 152"/>
                <a:gd name="T14" fmla="*/ 1 w 153"/>
                <a:gd name="T15" fmla="*/ 0 h 152"/>
                <a:gd name="T16" fmla="*/ 1 w 153"/>
                <a:gd name="T17" fmla="*/ 0 h 152"/>
                <a:gd name="T18" fmla="*/ 1 w 153"/>
                <a:gd name="T19" fmla="*/ 0 h 152"/>
                <a:gd name="T20" fmla="*/ 1 w 153"/>
                <a:gd name="T21" fmla="*/ 0 h 152"/>
                <a:gd name="T22" fmla="*/ 1 w 153"/>
                <a:gd name="T23" fmla="*/ 0 h 152"/>
                <a:gd name="T24" fmla="*/ 1 w 153"/>
                <a:gd name="T25" fmla="*/ 0 h 152"/>
                <a:gd name="T26" fmla="*/ 1 w 153"/>
                <a:gd name="T27" fmla="*/ 0 h 152"/>
                <a:gd name="T28" fmla="*/ 1 w 153"/>
                <a:gd name="T29" fmla="*/ 0 h 152"/>
                <a:gd name="T30" fmla="*/ 1 w 153"/>
                <a:gd name="T31" fmla="*/ 0 h 152"/>
                <a:gd name="T32" fmla="*/ 1 w 153"/>
                <a:gd name="T33" fmla="*/ 0 h 152"/>
                <a:gd name="T34" fmla="*/ 0 w 153"/>
                <a:gd name="T35" fmla="*/ 0 h 152"/>
                <a:gd name="T36" fmla="*/ 0 w 153"/>
                <a:gd name="T37" fmla="*/ 0 h 152"/>
                <a:gd name="T38" fmla="*/ 1 w 153"/>
                <a:gd name="T39" fmla="*/ 0 h 15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53"/>
                <a:gd name="T61" fmla="*/ 0 h 152"/>
                <a:gd name="T62" fmla="*/ 153 w 153"/>
                <a:gd name="T63" fmla="*/ 152 h 15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53" h="152">
                  <a:moveTo>
                    <a:pt x="153" y="0"/>
                  </a:moveTo>
                  <a:lnTo>
                    <a:pt x="153" y="76"/>
                  </a:lnTo>
                  <a:lnTo>
                    <a:pt x="152" y="91"/>
                  </a:lnTo>
                  <a:lnTo>
                    <a:pt x="148" y="106"/>
                  </a:lnTo>
                  <a:lnTo>
                    <a:pt x="140" y="118"/>
                  </a:lnTo>
                  <a:lnTo>
                    <a:pt x="132" y="130"/>
                  </a:lnTo>
                  <a:lnTo>
                    <a:pt x="119" y="138"/>
                  </a:lnTo>
                  <a:lnTo>
                    <a:pt x="107" y="146"/>
                  </a:lnTo>
                  <a:lnTo>
                    <a:pt x="92" y="151"/>
                  </a:lnTo>
                  <a:lnTo>
                    <a:pt x="77" y="152"/>
                  </a:lnTo>
                  <a:lnTo>
                    <a:pt x="63" y="151"/>
                  </a:lnTo>
                  <a:lnTo>
                    <a:pt x="48" y="146"/>
                  </a:lnTo>
                  <a:lnTo>
                    <a:pt x="34" y="138"/>
                  </a:lnTo>
                  <a:lnTo>
                    <a:pt x="23" y="130"/>
                  </a:lnTo>
                  <a:lnTo>
                    <a:pt x="14" y="118"/>
                  </a:lnTo>
                  <a:lnTo>
                    <a:pt x="7" y="106"/>
                  </a:lnTo>
                  <a:lnTo>
                    <a:pt x="2" y="91"/>
                  </a:lnTo>
                  <a:lnTo>
                    <a:pt x="0" y="76"/>
                  </a:lnTo>
                  <a:lnTo>
                    <a:pt x="0" y="49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B21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5" name="Freeform 66">
              <a:extLst>
                <a:ext uri="{FF2B5EF4-FFF2-40B4-BE49-F238E27FC236}">
                  <a16:creationId xmlns:a16="http://schemas.microsoft.com/office/drawing/2014/main" id="{A4D0C2DB-C261-49CE-A6E9-A565ACF17B8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6" y="2340"/>
              <a:ext cx="81" cy="62"/>
            </a:xfrm>
            <a:custGeom>
              <a:avLst/>
              <a:gdLst>
                <a:gd name="T0" fmla="*/ 1 w 153"/>
                <a:gd name="T1" fmla="*/ 0 h 152"/>
                <a:gd name="T2" fmla="*/ 1 w 153"/>
                <a:gd name="T3" fmla="*/ 0 h 152"/>
                <a:gd name="T4" fmla="*/ 1 w 153"/>
                <a:gd name="T5" fmla="*/ 0 h 152"/>
                <a:gd name="T6" fmla="*/ 1 w 153"/>
                <a:gd name="T7" fmla="*/ 0 h 152"/>
                <a:gd name="T8" fmla="*/ 1 w 153"/>
                <a:gd name="T9" fmla="*/ 0 h 152"/>
                <a:gd name="T10" fmla="*/ 1 w 153"/>
                <a:gd name="T11" fmla="*/ 0 h 152"/>
                <a:gd name="T12" fmla="*/ 1 w 153"/>
                <a:gd name="T13" fmla="*/ 0 h 152"/>
                <a:gd name="T14" fmla="*/ 1 w 153"/>
                <a:gd name="T15" fmla="*/ 0 h 152"/>
                <a:gd name="T16" fmla="*/ 1 w 153"/>
                <a:gd name="T17" fmla="*/ 0 h 152"/>
                <a:gd name="T18" fmla="*/ 1 w 153"/>
                <a:gd name="T19" fmla="*/ 0 h 152"/>
                <a:gd name="T20" fmla="*/ 1 w 153"/>
                <a:gd name="T21" fmla="*/ 0 h 152"/>
                <a:gd name="T22" fmla="*/ 1 w 153"/>
                <a:gd name="T23" fmla="*/ 0 h 152"/>
                <a:gd name="T24" fmla="*/ 1 w 153"/>
                <a:gd name="T25" fmla="*/ 0 h 152"/>
                <a:gd name="T26" fmla="*/ 1 w 153"/>
                <a:gd name="T27" fmla="*/ 0 h 152"/>
                <a:gd name="T28" fmla="*/ 1 w 153"/>
                <a:gd name="T29" fmla="*/ 0 h 152"/>
                <a:gd name="T30" fmla="*/ 1 w 153"/>
                <a:gd name="T31" fmla="*/ 0 h 152"/>
                <a:gd name="T32" fmla="*/ 1 w 153"/>
                <a:gd name="T33" fmla="*/ 0 h 152"/>
                <a:gd name="T34" fmla="*/ 1 w 153"/>
                <a:gd name="T35" fmla="*/ 0 h 152"/>
                <a:gd name="T36" fmla="*/ 1 w 153"/>
                <a:gd name="T37" fmla="*/ 0 h 152"/>
                <a:gd name="T38" fmla="*/ 0 w 153"/>
                <a:gd name="T39" fmla="*/ 0 h 152"/>
                <a:gd name="T40" fmla="*/ 0 w 153"/>
                <a:gd name="T41" fmla="*/ 0 h 152"/>
                <a:gd name="T42" fmla="*/ 1 w 153"/>
                <a:gd name="T43" fmla="*/ 0 h 1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3"/>
                <a:gd name="T67" fmla="*/ 0 h 152"/>
                <a:gd name="T68" fmla="*/ 153 w 153"/>
                <a:gd name="T69" fmla="*/ 152 h 15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3" h="152">
                  <a:moveTo>
                    <a:pt x="153" y="0"/>
                  </a:moveTo>
                  <a:lnTo>
                    <a:pt x="153" y="76"/>
                  </a:lnTo>
                  <a:lnTo>
                    <a:pt x="152" y="91"/>
                  </a:lnTo>
                  <a:lnTo>
                    <a:pt x="148" y="106"/>
                  </a:lnTo>
                  <a:lnTo>
                    <a:pt x="140" y="118"/>
                  </a:lnTo>
                  <a:lnTo>
                    <a:pt x="132" y="130"/>
                  </a:lnTo>
                  <a:lnTo>
                    <a:pt x="119" y="138"/>
                  </a:lnTo>
                  <a:lnTo>
                    <a:pt x="107" y="146"/>
                  </a:lnTo>
                  <a:lnTo>
                    <a:pt x="92" y="151"/>
                  </a:lnTo>
                  <a:lnTo>
                    <a:pt x="77" y="152"/>
                  </a:lnTo>
                  <a:lnTo>
                    <a:pt x="63" y="151"/>
                  </a:lnTo>
                  <a:lnTo>
                    <a:pt x="48" y="146"/>
                  </a:lnTo>
                  <a:lnTo>
                    <a:pt x="34" y="138"/>
                  </a:lnTo>
                  <a:lnTo>
                    <a:pt x="23" y="130"/>
                  </a:lnTo>
                  <a:lnTo>
                    <a:pt x="14" y="118"/>
                  </a:lnTo>
                  <a:lnTo>
                    <a:pt x="7" y="106"/>
                  </a:lnTo>
                  <a:lnTo>
                    <a:pt x="2" y="91"/>
                  </a:lnTo>
                  <a:lnTo>
                    <a:pt x="0" y="76"/>
                  </a:lnTo>
                  <a:lnTo>
                    <a:pt x="0" y="49"/>
                  </a:lnTo>
                  <a:lnTo>
                    <a:pt x="15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6" name="Freeform 67">
              <a:extLst>
                <a:ext uri="{FF2B5EF4-FFF2-40B4-BE49-F238E27FC236}">
                  <a16:creationId xmlns:a16="http://schemas.microsoft.com/office/drawing/2014/main" id="{5C533C43-C5B6-4B04-B564-CB54F4D31BE6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8" y="2397"/>
              <a:ext cx="166" cy="180"/>
            </a:xfrm>
            <a:custGeom>
              <a:avLst/>
              <a:gdLst>
                <a:gd name="T0" fmla="*/ 1 w 312"/>
                <a:gd name="T1" fmla="*/ 0 h 428"/>
                <a:gd name="T2" fmla="*/ 1 w 312"/>
                <a:gd name="T3" fmla="*/ 0 h 428"/>
                <a:gd name="T4" fmla="*/ 1 w 312"/>
                <a:gd name="T5" fmla="*/ 0 h 428"/>
                <a:gd name="T6" fmla="*/ 1 w 312"/>
                <a:gd name="T7" fmla="*/ 0 h 428"/>
                <a:gd name="T8" fmla="*/ 1 w 312"/>
                <a:gd name="T9" fmla="*/ 0 h 428"/>
                <a:gd name="T10" fmla="*/ 1 w 312"/>
                <a:gd name="T11" fmla="*/ 0 h 428"/>
                <a:gd name="T12" fmla="*/ 1 w 312"/>
                <a:gd name="T13" fmla="*/ 0 h 428"/>
                <a:gd name="T14" fmla="*/ 1 w 312"/>
                <a:gd name="T15" fmla="*/ 0 h 428"/>
                <a:gd name="T16" fmla="*/ 1 w 312"/>
                <a:gd name="T17" fmla="*/ 0 h 428"/>
                <a:gd name="T18" fmla="*/ 1 w 312"/>
                <a:gd name="T19" fmla="*/ 0 h 428"/>
                <a:gd name="T20" fmla="*/ 1 w 312"/>
                <a:gd name="T21" fmla="*/ 0 h 428"/>
                <a:gd name="T22" fmla="*/ 1 w 312"/>
                <a:gd name="T23" fmla="*/ 0 h 428"/>
                <a:gd name="T24" fmla="*/ 1 w 312"/>
                <a:gd name="T25" fmla="*/ 0 h 428"/>
                <a:gd name="T26" fmla="*/ 0 w 312"/>
                <a:gd name="T27" fmla="*/ 0 h 428"/>
                <a:gd name="T28" fmla="*/ 1 w 312"/>
                <a:gd name="T29" fmla="*/ 0 h 428"/>
                <a:gd name="T30" fmla="*/ 1 w 312"/>
                <a:gd name="T31" fmla="*/ 0 h 428"/>
                <a:gd name="T32" fmla="*/ 1 w 312"/>
                <a:gd name="T33" fmla="*/ 0 h 428"/>
                <a:gd name="T34" fmla="*/ 1 w 312"/>
                <a:gd name="T35" fmla="*/ 0 h 428"/>
                <a:gd name="T36" fmla="*/ 1 w 312"/>
                <a:gd name="T37" fmla="*/ 0 h 428"/>
                <a:gd name="T38" fmla="*/ 1 w 312"/>
                <a:gd name="T39" fmla="*/ 0 h 428"/>
                <a:gd name="T40" fmla="*/ 1 w 312"/>
                <a:gd name="T41" fmla="*/ 0 h 428"/>
                <a:gd name="T42" fmla="*/ 1 w 312"/>
                <a:gd name="T43" fmla="*/ 0 h 428"/>
                <a:gd name="T44" fmla="*/ 1 w 312"/>
                <a:gd name="T45" fmla="*/ 0 h 428"/>
                <a:gd name="T46" fmla="*/ 1 w 312"/>
                <a:gd name="T47" fmla="*/ 0 h 428"/>
                <a:gd name="T48" fmla="*/ 1 w 312"/>
                <a:gd name="T49" fmla="*/ 0 h 428"/>
                <a:gd name="T50" fmla="*/ 1 w 312"/>
                <a:gd name="T51" fmla="*/ 0 h 428"/>
                <a:gd name="T52" fmla="*/ 1 w 312"/>
                <a:gd name="T53" fmla="*/ 0 h 428"/>
                <a:gd name="T54" fmla="*/ 1 w 312"/>
                <a:gd name="T55" fmla="*/ 0 h 428"/>
                <a:gd name="T56" fmla="*/ 1 w 312"/>
                <a:gd name="T57" fmla="*/ 0 h 428"/>
                <a:gd name="T58" fmla="*/ 1 w 312"/>
                <a:gd name="T59" fmla="*/ 0 h 428"/>
                <a:gd name="T60" fmla="*/ 1 w 312"/>
                <a:gd name="T61" fmla="*/ 0 h 428"/>
                <a:gd name="T62" fmla="*/ 1 w 312"/>
                <a:gd name="T63" fmla="*/ 0 h 428"/>
                <a:gd name="T64" fmla="*/ 1 w 312"/>
                <a:gd name="T65" fmla="*/ 0 h 428"/>
                <a:gd name="T66" fmla="*/ 1 w 312"/>
                <a:gd name="T67" fmla="*/ 0 h 428"/>
                <a:gd name="T68" fmla="*/ 1 w 312"/>
                <a:gd name="T69" fmla="*/ 0 h 428"/>
                <a:gd name="T70" fmla="*/ 1 w 312"/>
                <a:gd name="T71" fmla="*/ 0 h 428"/>
                <a:gd name="T72" fmla="*/ 1 w 312"/>
                <a:gd name="T73" fmla="*/ 0 h 428"/>
                <a:gd name="T74" fmla="*/ 1 w 312"/>
                <a:gd name="T75" fmla="*/ 0 h 428"/>
                <a:gd name="T76" fmla="*/ 1 w 312"/>
                <a:gd name="T77" fmla="*/ 0 h 428"/>
                <a:gd name="T78" fmla="*/ 1 w 312"/>
                <a:gd name="T79" fmla="*/ 0 h 428"/>
                <a:gd name="T80" fmla="*/ 1 w 312"/>
                <a:gd name="T81" fmla="*/ 0 h 428"/>
                <a:gd name="T82" fmla="*/ 1 w 312"/>
                <a:gd name="T83" fmla="*/ 0 h 4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2"/>
                <a:gd name="T127" fmla="*/ 0 h 428"/>
                <a:gd name="T128" fmla="*/ 312 w 312"/>
                <a:gd name="T129" fmla="*/ 428 h 4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2" h="428">
                  <a:moveTo>
                    <a:pt x="194" y="85"/>
                  </a:moveTo>
                  <a:lnTo>
                    <a:pt x="191" y="68"/>
                  </a:lnTo>
                  <a:lnTo>
                    <a:pt x="186" y="53"/>
                  </a:lnTo>
                  <a:lnTo>
                    <a:pt x="175" y="41"/>
                  </a:lnTo>
                  <a:lnTo>
                    <a:pt x="159" y="35"/>
                  </a:lnTo>
                  <a:lnTo>
                    <a:pt x="156" y="28"/>
                  </a:lnTo>
                  <a:lnTo>
                    <a:pt x="153" y="22"/>
                  </a:lnTo>
                  <a:lnTo>
                    <a:pt x="148" y="15"/>
                  </a:lnTo>
                  <a:lnTo>
                    <a:pt x="140" y="9"/>
                  </a:lnTo>
                  <a:lnTo>
                    <a:pt x="128" y="5"/>
                  </a:lnTo>
                  <a:lnTo>
                    <a:pt x="113" y="1"/>
                  </a:lnTo>
                  <a:lnTo>
                    <a:pt x="91" y="0"/>
                  </a:lnTo>
                  <a:lnTo>
                    <a:pt x="65" y="1"/>
                  </a:lnTo>
                  <a:lnTo>
                    <a:pt x="65" y="11"/>
                  </a:lnTo>
                  <a:lnTo>
                    <a:pt x="67" y="20"/>
                  </a:lnTo>
                  <a:lnTo>
                    <a:pt x="67" y="28"/>
                  </a:lnTo>
                  <a:lnTo>
                    <a:pt x="67" y="31"/>
                  </a:lnTo>
                  <a:lnTo>
                    <a:pt x="56" y="36"/>
                  </a:lnTo>
                  <a:lnTo>
                    <a:pt x="45" y="42"/>
                  </a:lnTo>
                  <a:lnTo>
                    <a:pt x="36" y="50"/>
                  </a:lnTo>
                  <a:lnTo>
                    <a:pt x="26" y="58"/>
                  </a:lnTo>
                  <a:lnTo>
                    <a:pt x="17" y="70"/>
                  </a:lnTo>
                  <a:lnTo>
                    <a:pt x="10" y="84"/>
                  </a:lnTo>
                  <a:lnTo>
                    <a:pt x="6" y="101"/>
                  </a:lnTo>
                  <a:lnTo>
                    <a:pt x="4" y="122"/>
                  </a:lnTo>
                  <a:lnTo>
                    <a:pt x="3" y="146"/>
                  </a:lnTo>
                  <a:lnTo>
                    <a:pt x="2" y="174"/>
                  </a:lnTo>
                  <a:lnTo>
                    <a:pt x="0" y="203"/>
                  </a:lnTo>
                  <a:lnTo>
                    <a:pt x="2" y="231"/>
                  </a:lnTo>
                  <a:lnTo>
                    <a:pt x="4" y="257"/>
                  </a:lnTo>
                  <a:lnTo>
                    <a:pt x="11" y="279"/>
                  </a:lnTo>
                  <a:lnTo>
                    <a:pt x="23" y="294"/>
                  </a:lnTo>
                  <a:lnTo>
                    <a:pt x="41" y="300"/>
                  </a:lnTo>
                  <a:lnTo>
                    <a:pt x="61" y="302"/>
                  </a:lnTo>
                  <a:lnTo>
                    <a:pt x="78" y="303"/>
                  </a:lnTo>
                  <a:lnTo>
                    <a:pt x="92" y="303"/>
                  </a:lnTo>
                  <a:lnTo>
                    <a:pt x="103" y="304"/>
                  </a:lnTo>
                  <a:lnTo>
                    <a:pt x="111" y="304"/>
                  </a:lnTo>
                  <a:lnTo>
                    <a:pt x="117" y="304"/>
                  </a:lnTo>
                  <a:lnTo>
                    <a:pt x="119" y="304"/>
                  </a:lnTo>
                  <a:lnTo>
                    <a:pt x="121" y="304"/>
                  </a:lnTo>
                  <a:lnTo>
                    <a:pt x="117" y="329"/>
                  </a:lnTo>
                  <a:lnTo>
                    <a:pt x="115" y="368"/>
                  </a:lnTo>
                  <a:lnTo>
                    <a:pt x="113" y="407"/>
                  </a:lnTo>
                  <a:lnTo>
                    <a:pt x="113" y="423"/>
                  </a:lnTo>
                  <a:lnTo>
                    <a:pt x="133" y="425"/>
                  </a:lnTo>
                  <a:lnTo>
                    <a:pt x="155" y="426"/>
                  </a:lnTo>
                  <a:lnTo>
                    <a:pt x="176" y="426"/>
                  </a:lnTo>
                  <a:lnTo>
                    <a:pt x="197" y="428"/>
                  </a:lnTo>
                  <a:lnTo>
                    <a:pt x="217" y="428"/>
                  </a:lnTo>
                  <a:lnTo>
                    <a:pt x="233" y="428"/>
                  </a:lnTo>
                  <a:lnTo>
                    <a:pt x="248" y="428"/>
                  </a:lnTo>
                  <a:lnTo>
                    <a:pt x="259" y="428"/>
                  </a:lnTo>
                  <a:lnTo>
                    <a:pt x="268" y="426"/>
                  </a:lnTo>
                  <a:lnTo>
                    <a:pt x="277" y="425"/>
                  </a:lnTo>
                  <a:lnTo>
                    <a:pt x="286" y="422"/>
                  </a:lnTo>
                  <a:lnTo>
                    <a:pt x="294" y="419"/>
                  </a:lnTo>
                  <a:lnTo>
                    <a:pt x="301" y="417"/>
                  </a:lnTo>
                  <a:lnTo>
                    <a:pt x="306" y="414"/>
                  </a:lnTo>
                  <a:lnTo>
                    <a:pt x="310" y="413"/>
                  </a:lnTo>
                  <a:lnTo>
                    <a:pt x="312" y="411"/>
                  </a:lnTo>
                  <a:lnTo>
                    <a:pt x="309" y="400"/>
                  </a:lnTo>
                  <a:lnTo>
                    <a:pt x="304" y="391"/>
                  </a:lnTo>
                  <a:lnTo>
                    <a:pt x="297" y="382"/>
                  </a:lnTo>
                  <a:lnTo>
                    <a:pt x="290" y="373"/>
                  </a:lnTo>
                  <a:lnTo>
                    <a:pt x="282" y="365"/>
                  </a:lnTo>
                  <a:lnTo>
                    <a:pt x="273" y="359"/>
                  </a:lnTo>
                  <a:lnTo>
                    <a:pt x="262" y="354"/>
                  </a:lnTo>
                  <a:lnTo>
                    <a:pt x="251" y="352"/>
                  </a:lnTo>
                  <a:lnTo>
                    <a:pt x="252" y="326"/>
                  </a:lnTo>
                  <a:lnTo>
                    <a:pt x="252" y="300"/>
                  </a:lnTo>
                  <a:lnTo>
                    <a:pt x="254" y="277"/>
                  </a:lnTo>
                  <a:lnTo>
                    <a:pt x="254" y="261"/>
                  </a:lnTo>
                  <a:lnTo>
                    <a:pt x="254" y="256"/>
                  </a:lnTo>
                  <a:lnTo>
                    <a:pt x="251" y="249"/>
                  </a:lnTo>
                  <a:lnTo>
                    <a:pt x="248" y="243"/>
                  </a:lnTo>
                  <a:lnTo>
                    <a:pt x="241" y="238"/>
                  </a:lnTo>
                  <a:lnTo>
                    <a:pt x="233" y="233"/>
                  </a:lnTo>
                  <a:lnTo>
                    <a:pt x="221" y="229"/>
                  </a:lnTo>
                  <a:lnTo>
                    <a:pt x="206" y="225"/>
                  </a:lnTo>
                  <a:lnTo>
                    <a:pt x="187" y="223"/>
                  </a:lnTo>
                  <a:lnTo>
                    <a:pt x="190" y="195"/>
                  </a:lnTo>
                  <a:lnTo>
                    <a:pt x="191" y="157"/>
                  </a:lnTo>
                  <a:lnTo>
                    <a:pt x="194" y="118"/>
                  </a:lnTo>
                  <a:lnTo>
                    <a:pt x="194" y="85"/>
                  </a:lnTo>
                  <a:close/>
                </a:path>
              </a:pathLst>
            </a:custGeom>
            <a:solidFill>
              <a:srgbClr val="004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7" name="Freeform 68">
              <a:extLst>
                <a:ext uri="{FF2B5EF4-FFF2-40B4-BE49-F238E27FC236}">
                  <a16:creationId xmlns:a16="http://schemas.microsoft.com/office/drawing/2014/main" id="{B208119D-9550-484D-80B9-F385D29AD0E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8" y="2397"/>
              <a:ext cx="166" cy="180"/>
            </a:xfrm>
            <a:custGeom>
              <a:avLst/>
              <a:gdLst>
                <a:gd name="T0" fmla="*/ 1 w 312"/>
                <a:gd name="T1" fmla="*/ 0 h 428"/>
                <a:gd name="T2" fmla="*/ 1 w 312"/>
                <a:gd name="T3" fmla="*/ 0 h 428"/>
                <a:gd name="T4" fmla="*/ 1 w 312"/>
                <a:gd name="T5" fmla="*/ 0 h 428"/>
                <a:gd name="T6" fmla="*/ 1 w 312"/>
                <a:gd name="T7" fmla="*/ 0 h 428"/>
                <a:gd name="T8" fmla="*/ 1 w 312"/>
                <a:gd name="T9" fmla="*/ 0 h 428"/>
                <a:gd name="T10" fmla="*/ 1 w 312"/>
                <a:gd name="T11" fmla="*/ 0 h 428"/>
                <a:gd name="T12" fmla="*/ 1 w 312"/>
                <a:gd name="T13" fmla="*/ 0 h 428"/>
                <a:gd name="T14" fmla="*/ 1 w 312"/>
                <a:gd name="T15" fmla="*/ 0 h 428"/>
                <a:gd name="T16" fmla="*/ 1 w 312"/>
                <a:gd name="T17" fmla="*/ 0 h 428"/>
                <a:gd name="T18" fmla="*/ 1 w 312"/>
                <a:gd name="T19" fmla="*/ 0 h 428"/>
                <a:gd name="T20" fmla="*/ 1 w 312"/>
                <a:gd name="T21" fmla="*/ 0 h 428"/>
                <a:gd name="T22" fmla="*/ 1 w 312"/>
                <a:gd name="T23" fmla="*/ 0 h 428"/>
                <a:gd name="T24" fmla="*/ 1 w 312"/>
                <a:gd name="T25" fmla="*/ 0 h 428"/>
                <a:gd name="T26" fmla="*/ 1 w 312"/>
                <a:gd name="T27" fmla="*/ 0 h 428"/>
                <a:gd name="T28" fmla="*/ 1 w 312"/>
                <a:gd name="T29" fmla="*/ 0 h 428"/>
                <a:gd name="T30" fmla="*/ 1 w 312"/>
                <a:gd name="T31" fmla="*/ 0 h 428"/>
                <a:gd name="T32" fmla="*/ 1 w 312"/>
                <a:gd name="T33" fmla="*/ 0 h 428"/>
                <a:gd name="T34" fmla="*/ 1 w 312"/>
                <a:gd name="T35" fmla="*/ 0 h 428"/>
                <a:gd name="T36" fmla="*/ 1 w 312"/>
                <a:gd name="T37" fmla="*/ 0 h 428"/>
                <a:gd name="T38" fmla="*/ 1 w 312"/>
                <a:gd name="T39" fmla="*/ 0 h 428"/>
                <a:gd name="T40" fmla="*/ 1 w 312"/>
                <a:gd name="T41" fmla="*/ 0 h 428"/>
                <a:gd name="T42" fmla="*/ 1 w 312"/>
                <a:gd name="T43" fmla="*/ 0 h 428"/>
                <a:gd name="T44" fmla="*/ 1 w 312"/>
                <a:gd name="T45" fmla="*/ 0 h 428"/>
                <a:gd name="T46" fmla="*/ 1 w 312"/>
                <a:gd name="T47" fmla="*/ 0 h 428"/>
                <a:gd name="T48" fmla="*/ 1 w 312"/>
                <a:gd name="T49" fmla="*/ 0 h 428"/>
                <a:gd name="T50" fmla="*/ 1 w 312"/>
                <a:gd name="T51" fmla="*/ 0 h 428"/>
                <a:gd name="T52" fmla="*/ 1 w 312"/>
                <a:gd name="T53" fmla="*/ 0 h 428"/>
                <a:gd name="T54" fmla="*/ 1 w 312"/>
                <a:gd name="T55" fmla="*/ 0 h 428"/>
                <a:gd name="T56" fmla="*/ 1 w 312"/>
                <a:gd name="T57" fmla="*/ 0 h 428"/>
                <a:gd name="T58" fmla="*/ 1 w 312"/>
                <a:gd name="T59" fmla="*/ 0 h 428"/>
                <a:gd name="T60" fmla="*/ 1 w 312"/>
                <a:gd name="T61" fmla="*/ 0 h 428"/>
                <a:gd name="T62" fmla="*/ 1 w 312"/>
                <a:gd name="T63" fmla="*/ 0 h 428"/>
                <a:gd name="T64" fmla="*/ 1 w 312"/>
                <a:gd name="T65" fmla="*/ 0 h 428"/>
                <a:gd name="T66" fmla="*/ 1 w 312"/>
                <a:gd name="T67" fmla="*/ 0 h 428"/>
                <a:gd name="T68" fmla="*/ 1 w 312"/>
                <a:gd name="T69" fmla="*/ 0 h 428"/>
                <a:gd name="T70" fmla="*/ 1 w 312"/>
                <a:gd name="T71" fmla="*/ 0 h 428"/>
                <a:gd name="T72" fmla="*/ 1 w 312"/>
                <a:gd name="T73" fmla="*/ 0 h 428"/>
                <a:gd name="T74" fmla="*/ 1 w 312"/>
                <a:gd name="T75" fmla="*/ 0 h 428"/>
                <a:gd name="T76" fmla="*/ 1 w 312"/>
                <a:gd name="T77" fmla="*/ 0 h 428"/>
                <a:gd name="T78" fmla="*/ 1 w 312"/>
                <a:gd name="T79" fmla="*/ 0 h 428"/>
                <a:gd name="T80" fmla="*/ 1 w 312"/>
                <a:gd name="T81" fmla="*/ 0 h 428"/>
                <a:gd name="T82" fmla="*/ 1 w 312"/>
                <a:gd name="T83" fmla="*/ 0 h 428"/>
                <a:gd name="T84" fmla="*/ 1 w 312"/>
                <a:gd name="T85" fmla="*/ 0 h 428"/>
                <a:gd name="T86" fmla="*/ 1 w 312"/>
                <a:gd name="T87" fmla="*/ 0 h 428"/>
                <a:gd name="T88" fmla="*/ 1 w 312"/>
                <a:gd name="T89" fmla="*/ 0 h 428"/>
                <a:gd name="T90" fmla="*/ 1 w 312"/>
                <a:gd name="T91" fmla="*/ 0 h 428"/>
                <a:gd name="T92" fmla="*/ 1 w 312"/>
                <a:gd name="T93" fmla="*/ 0 h 428"/>
                <a:gd name="T94" fmla="*/ 1 w 312"/>
                <a:gd name="T95" fmla="*/ 0 h 428"/>
                <a:gd name="T96" fmla="*/ 1 w 312"/>
                <a:gd name="T97" fmla="*/ 0 h 42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2"/>
                <a:gd name="T148" fmla="*/ 0 h 428"/>
                <a:gd name="T149" fmla="*/ 312 w 312"/>
                <a:gd name="T150" fmla="*/ 428 h 42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2" h="428">
                  <a:moveTo>
                    <a:pt x="194" y="85"/>
                  </a:moveTo>
                  <a:lnTo>
                    <a:pt x="194" y="85"/>
                  </a:lnTo>
                  <a:lnTo>
                    <a:pt x="191" y="68"/>
                  </a:lnTo>
                  <a:lnTo>
                    <a:pt x="186" y="53"/>
                  </a:lnTo>
                  <a:lnTo>
                    <a:pt x="175" y="41"/>
                  </a:lnTo>
                  <a:lnTo>
                    <a:pt x="159" y="35"/>
                  </a:lnTo>
                  <a:lnTo>
                    <a:pt x="156" y="28"/>
                  </a:lnTo>
                  <a:lnTo>
                    <a:pt x="153" y="22"/>
                  </a:lnTo>
                  <a:lnTo>
                    <a:pt x="148" y="15"/>
                  </a:lnTo>
                  <a:lnTo>
                    <a:pt x="140" y="9"/>
                  </a:lnTo>
                  <a:lnTo>
                    <a:pt x="128" y="5"/>
                  </a:lnTo>
                  <a:lnTo>
                    <a:pt x="113" y="1"/>
                  </a:lnTo>
                  <a:lnTo>
                    <a:pt x="91" y="0"/>
                  </a:lnTo>
                  <a:lnTo>
                    <a:pt x="65" y="1"/>
                  </a:lnTo>
                  <a:lnTo>
                    <a:pt x="65" y="11"/>
                  </a:lnTo>
                  <a:lnTo>
                    <a:pt x="67" y="20"/>
                  </a:lnTo>
                  <a:lnTo>
                    <a:pt x="67" y="28"/>
                  </a:lnTo>
                  <a:lnTo>
                    <a:pt x="67" y="31"/>
                  </a:lnTo>
                  <a:lnTo>
                    <a:pt x="56" y="36"/>
                  </a:lnTo>
                  <a:lnTo>
                    <a:pt x="45" y="42"/>
                  </a:lnTo>
                  <a:lnTo>
                    <a:pt x="36" y="50"/>
                  </a:lnTo>
                  <a:lnTo>
                    <a:pt x="26" y="58"/>
                  </a:lnTo>
                  <a:lnTo>
                    <a:pt x="17" y="70"/>
                  </a:lnTo>
                  <a:lnTo>
                    <a:pt x="10" y="84"/>
                  </a:lnTo>
                  <a:lnTo>
                    <a:pt x="6" y="101"/>
                  </a:lnTo>
                  <a:lnTo>
                    <a:pt x="4" y="122"/>
                  </a:lnTo>
                  <a:lnTo>
                    <a:pt x="3" y="146"/>
                  </a:lnTo>
                  <a:lnTo>
                    <a:pt x="2" y="174"/>
                  </a:lnTo>
                  <a:lnTo>
                    <a:pt x="0" y="203"/>
                  </a:lnTo>
                  <a:lnTo>
                    <a:pt x="2" y="231"/>
                  </a:lnTo>
                  <a:lnTo>
                    <a:pt x="4" y="257"/>
                  </a:lnTo>
                  <a:lnTo>
                    <a:pt x="11" y="279"/>
                  </a:lnTo>
                  <a:lnTo>
                    <a:pt x="23" y="294"/>
                  </a:lnTo>
                  <a:lnTo>
                    <a:pt x="41" y="300"/>
                  </a:lnTo>
                  <a:lnTo>
                    <a:pt x="61" y="302"/>
                  </a:lnTo>
                  <a:lnTo>
                    <a:pt x="78" y="303"/>
                  </a:lnTo>
                  <a:lnTo>
                    <a:pt x="92" y="303"/>
                  </a:lnTo>
                  <a:lnTo>
                    <a:pt x="103" y="304"/>
                  </a:lnTo>
                  <a:lnTo>
                    <a:pt x="111" y="304"/>
                  </a:lnTo>
                  <a:lnTo>
                    <a:pt x="117" y="304"/>
                  </a:lnTo>
                  <a:lnTo>
                    <a:pt x="119" y="304"/>
                  </a:lnTo>
                  <a:lnTo>
                    <a:pt x="121" y="304"/>
                  </a:lnTo>
                  <a:lnTo>
                    <a:pt x="117" y="329"/>
                  </a:lnTo>
                  <a:lnTo>
                    <a:pt x="115" y="368"/>
                  </a:lnTo>
                  <a:lnTo>
                    <a:pt x="113" y="407"/>
                  </a:lnTo>
                  <a:lnTo>
                    <a:pt x="113" y="423"/>
                  </a:lnTo>
                  <a:lnTo>
                    <a:pt x="133" y="425"/>
                  </a:lnTo>
                  <a:lnTo>
                    <a:pt x="155" y="426"/>
                  </a:lnTo>
                  <a:lnTo>
                    <a:pt x="176" y="426"/>
                  </a:lnTo>
                  <a:lnTo>
                    <a:pt x="197" y="428"/>
                  </a:lnTo>
                  <a:lnTo>
                    <a:pt x="217" y="428"/>
                  </a:lnTo>
                  <a:lnTo>
                    <a:pt x="233" y="428"/>
                  </a:lnTo>
                  <a:lnTo>
                    <a:pt x="248" y="428"/>
                  </a:lnTo>
                  <a:lnTo>
                    <a:pt x="259" y="428"/>
                  </a:lnTo>
                  <a:lnTo>
                    <a:pt x="268" y="426"/>
                  </a:lnTo>
                  <a:lnTo>
                    <a:pt x="277" y="425"/>
                  </a:lnTo>
                  <a:lnTo>
                    <a:pt x="286" y="422"/>
                  </a:lnTo>
                  <a:lnTo>
                    <a:pt x="294" y="419"/>
                  </a:lnTo>
                  <a:lnTo>
                    <a:pt x="301" y="417"/>
                  </a:lnTo>
                  <a:lnTo>
                    <a:pt x="306" y="414"/>
                  </a:lnTo>
                  <a:lnTo>
                    <a:pt x="310" y="413"/>
                  </a:lnTo>
                  <a:lnTo>
                    <a:pt x="312" y="411"/>
                  </a:lnTo>
                  <a:lnTo>
                    <a:pt x="309" y="400"/>
                  </a:lnTo>
                  <a:lnTo>
                    <a:pt x="304" y="391"/>
                  </a:lnTo>
                  <a:lnTo>
                    <a:pt x="297" y="382"/>
                  </a:lnTo>
                  <a:lnTo>
                    <a:pt x="290" y="373"/>
                  </a:lnTo>
                  <a:lnTo>
                    <a:pt x="282" y="365"/>
                  </a:lnTo>
                  <a:lnTo>
                    <a:pt x="273" y="359"/>
                  </a:lnTo>
                  <a:lnTo>
                    <a:pt x="262" y="354"/>
                  </a:lnTo>
                  <a:lnTo>
                    <a:pt x="251" y="352"/>
                  </a:lnTo>
                  <a:lnTo>
                    <a:pt x="252" y="326"/>
                  </a:lnTo>
                  <a:lnTo>
                    <a:pt x="252" y="300"/>
                  </a:lnTo>
                  <a:lnTo>
                    <a:pt x="254" y="277"/>
                  </a:lnTo>
                  <a:lnTo>
                    <a:pt x="254" y="261"/>
                  </a:lnTo>
                  <a:lnTo>
                    <a:pt x="254" y="256"/>
                  </a:lnTo>
                  <a:lnTo>
                    <a:pt x="251" y="249"/>
                  </a:lnTo>
                  <a:lnTo>
                    <a:pt x="248" y="243"/>
                  </a:lnTo>
                  <a:lnTo>
                    <a:pt x="241" y="238"/>
                  </a:lnTo>
                  <a:lnTo>
                    <a:pt x="233" y="233"/>
                  </a:lnTo>
                  <a:lnTo>
                    <a:pt x="221" y="229"/>
                  </a:lnTo>
                  <a:lnTo>
                    <a:pt x="206" y="225"/>
                  </a:lnTo>
                  <a:lnTo>
                    <a:pt x="187" y="223"/>
                  </a:lnTo>
                  <a:lnTo>
                    <a:pt x="190" y="195"/>
                  </a:lnTo>
                  <a:lnTo>
                    <a:pt x="191" y="157"/>
                  </a:lnTo>
                  <a:lnTo>
                    <a:pt x="194" y="118"/>
                  </a:lnTo>
                  <a:lnTo>
                    <a:pt x="194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8" name="Freeform 69">
              <a:extLst>
                <a:ext uri="{FF2B5EF4-FFF2-40B4-BE49-F238E27FC236}">
                  <a16:creationId xmlns:a16="http://schemas.microsoft.com/office/drawing/2014/main" id="{41BD2E92-E708-42C3-A904-54B74442F509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73" y="2428"/>
              <a:ext cx="88" cy="88"/>
            </a:xfrm>
            <a:custGeom>
              <a:avLst/>
              <a:gdLst>
                <a:gd name="T0" fmla="*/ 1 w 165"/>
                <a:gd name="T1" fmla="*/ 0 h 210"/>
                <a:gd name="T2" fmla="*/ 1 w 165"/>
                <a:gd name="T3" fmla="*/ 0 h 210"/>
                <a:gd name="T4" fmla="*/ 1 w 165"/>
                <a:gd name="T5" fmla="*/ 0 h 210"/>
                <a:gd name="T6" fmla="*/ 1 w 165"/>
                <a:gd name="T7" fmla="*/ 0 h 210"/>
                <a:gd name="T8" fmla="*/ 1 w 165"/>
                <a:gd name="T9" fmla="*/ 0 h 210"/>
                <a:gd name="T10" fmla="*/ 1 w 165"/>
                <a:gd name="T11" fmla="*/ 0 h 210"/>
                <a:gd name="T12" fmla="*/ 1 w 165"/>
                <a:gd name="T13" fmla="*/ 0 h 210"/>
                <a:gd name="T14" fmla="*/ 1 w 165"/>
                <a:gd name="T15" fmla="*/ 0 h 210"/>
                <a:gd name="T16" fmla="*/ 1 w 165"/>
                <a:gd name="T17" fmla="*/ 0 h 210"/>
                <a:gd name="T18" fmla="*/ 1 w 165"/>
                <a:gd name="T19" fmla="*/ 0 h 210"/>
                <a:gd name="T20" fmla="*/ 1 w 165"/>
                <a:gd name="T21" fmla="*/ 0 h 210"/>
                <a:gd name="T22" fmla="*/ 1 w 165"/>
                <a:gd name="T23" fmla="*/ 0 h 210"/>
                <a:gd name="T24" fmla="*/ 1 w 165"/>
                <a:gd name="T25" fmla="*/ 0 h 210"/>
                <a:gd name="T26" fmla="*/ 1 w 165"/>
                <a:gd name="T27" fmla="*/ 0 h 210"/>
                <a:gd name="T28" fmla="*/ 1 w 165"/>
                <a:gd name="T29" fmla="*/ 0 h 210"/>
                <a:gd name="T30" fmla="*/ 1 w 165"/>
                <a:gd name="T31" fmla="*/ 0 h 210"/>
                <a:gd name="T32" fmla="*/ 1 w 165"/>
                <a:gd name="T33" fmla="*/ 0 h 210"/>
                <a:gd name="T34" fmla="*/ 1 w 165"/>
                <a:gd name="T35" fmla="*/ 0 h 210"/>
                <a:gd name="T36" fmla="*/ 1 w 165"/>
                <a:gd name="T37" fmla="*/ 0 h 210"/>
                <a:gd name="T38" fmla="*/ 1 w 165"/>
                <a:gd name="T39" fmla="*/ 0 h 210"/>
                <a:gd name="T40" fmla="*/ 0 w 165"/>
                <a:gd name="T41" fmla="*/ 0 h 210"/>
                <a:gd name="T42" fmla="*/ 1 w 165"/>
                <a:gd name="T43" fmla="*/ 0 h 210"/>
                <a:gd name="T44" fmla="*/ 1 w 165"/>
                <a:gd name="T45" fmla="*/ 0 h 210"/>
                <a:gd name="T46" fmla="*/ 1 w 165"/>
                <a:gd name="T47" fmla="*/ 0 h 210"/>
                <a:gd name="T48" fmla="*/ 1 w 165"/>
                <a:gd name="T49" fmla="*/ 0 h 210"/>
                <a:gd name="T50" fmla="*/ 1 w 165"/>
                <a:gd name="T51" fmla="*/ 0 h 210"/>
                <a:gd name="T52" fmla="*/ 1 w 165"/>
                <a:gd name="T53" fmla="*/ 0 h 210"/>
                <a:gd name="T54" fmla="*/ 1 w 165"/>
                <a:gd name="T55" fmla="*/ 0 h 210"/>
                <a:gd name="T56" fmla="*/ 1 w 165"/>
                <a:gd name="T57" fmla="*/ 0 h 210"/>
                <a:gd name="T58" fmla="*/ 1 w 165"/>
                <a:gd name="T59" fmla="*/ 0 h 210"/>
                <a:gd name="T60" fmla="*/ 1 w 165"/>
                <a:gd name="T61" fmla="*/ 0 h 210"/>
                <a:gd name="T62" fmla="*/ 1 w 165"/>
                <a:gd name="T63" fmla="*/ 0 h 210"/>
                <a:gd name="T64" fmla="*/ 1 w 165"/>
                <a:gd name="T65" fmla="*/ 0 h 210"/>
                <a:gd name="T66" fmla="*/ 1 w 165"/>
                <a:gd name="T67" fmla="*/ 0 h 210"/>
                <a:gd name="T68" fmla="*/ 1 w 165"/>
                <a:gd name="T69" fmla="*/ 0 h 210"/>
                <a:gd name="T70" fmla="*/ 1 w 165"/>
                <a:gd name="T71" fmla="*/ 0 h 210"/>
                <a:gd name="T72" fmla="*/ 1 w 165"/>
                <a:gd name="T73" fmla="*/ 0 h 210"/>
                <a:gd name="T74" fmla="*/ 1 w 165"/>
                <a:gd name="T75" fmla="*/ 0 h 210"/>
                <a:gd name="T76" fmla="*/ 1 w 165"/>
                <a:gd name="T77" fmla="*/ 0 h 210"/>
                <a:gd name="T78" fmla="*/ 1 w 165"/>
                <a:gd name="T79" fmla="*/ 0 h 210"/>
                <a:gd name="T80" fmla="*/ 1 w 165"/>
                <a:gd name="T81" fmla="*/ 0 h 210"/>
                <a:gd name="T82" fmla="*/ 1 w 165"/>
                <a:gd name="T83" fmla="*/ 0 h 2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65"/>
                <a:gd name="T127" fmla="*/ 0 h 210"/>
                <a:gd name="T128" fmla="*/ 165 w 165"/>
                <a:gd name="T129" fmla="*/ 210 h 21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65" h="210">
                  <a:moveTo>
                    <a:pt x="165" y="138"/>
                  </a:moveTo>
                  <a:lnTo>
                    <a:pt x="156" y="137"/>
                  </a:lnTo>
                  <a:lnTo>
                    <a:pt x="144" y="134"/>
                  </a:lnTo>
                  <a:lnTo>
                    <a:pt x="131" y="131"/>
                  </a:lnTo>
                  <a:lnTo>
                    <a:pt x="121" y="129"/>
                  </a:lnTo>
                  <a:lnTo>
                    <a:pt x="110" y="125"/>
                  </a:lnTo>
                  <a:lnTo>
                    <a:pt x="100" y="122"/>
                  </a:lnTo>
                  <a:lnTo>
                    <a:pt x="95" y="121"/>
                  </a:lnTo>
                  <a:lnTo>
                    <a:pt x="92" y="119"/>
                  </a:lnTo>
                  <a:lnTo>
                    <a:pt x="91" y="95"/>
                  </a:lnTo>
                  <a:lnTo>
                    <a:pt x="88" y="70"/>
                  </a:lnTo>
                  <a:lnTo>
                    <a:pt x="85" y="49"/>
                  </a:lnTo>
                  <a:lnTo>
                    <a:pt x="83" y="33"/>
                  </a:lnTo>
                  <a:lnTo>
                    <a:pt x="77" y="20"/>
                  </a:lnTo>
                  <a:lnTo>
                    <a:pt x="68" y="10"/>
                  </a:lnTo>
                  <a:lnTo>
                    <a:pt x="53" y="3"/>
                  </a:lnTo>
                  <a:lnTo>
                    <a:pt x="38" y="0"/>
                  </a:lnTo>
                  <a:lnTo>
                    <a:pt x="23" y="3"/>
                  </a:lnTo>
                  <a:lnTo>
                    <a:pt x="10" y="11"/>
                  </a:lnTo>
                  <a:lnTo>
                    <a:pt x="1" y="26"/>
                  </a:lnTo>
                  <a:lnTo>
                    <a:pt x="0" y="49"/>
                  </a:lnTo>
                  <a:lnTo>
                    <a:pt x="4" y="89"/>
                  </a:lnTo>
                  <a:lnTo>
                    <a:pt x="7" y="110"/>
                  </a:lnTo>
                  <a:lnTo>
                    <a:pt x="10" y="121"/>
                  </a:lnTo>
                  <a:lnTo>
                    <a:pt x="11" y="130"/>
                  </a:lnTo>
                  <a:lnTo>
                    <a:pt x="11" y="137"/>
                  </a:lnTo>
                  <a:lnTo>
                    <a:pt x="12" y="145"/>
                  </a:lnTo>
                  <a:lnTo>
                    <a:pt x="15" y="154"/>
                  </a:lnTo>
                  <a:lnTo>
                    <a:pt x="19" y="162"/>
                  </a:lnTo>
                  <a:lnTo>
                    <a:pt x="26" y="172"/>
                  </a:lnTo>
                  <a:lnTo>
                    <a:pt x="35" y="180"/>
                  </a:lnTo>
                  <a:lnTo>
                    <a:pt x="47" y="187"/>
                  </a:lnTo>
                  <a:lnTo>
                    <a:pt x="65" y="192"/>
                  </a:lnTo>
                  <a:lnTo>
                    <a:pt x="84" y="196"/>
                  </a:lnTo>
                  <a:lnTo>
                    <a:pt x="100" y="199"/>
                  </a:lnTo>
                  <a:lnTo>
                    <a:pt x="115" y="203"/>
                  </a:lnTo>
                  <a:lnTo>
                    <a:pt x="127" y="204"/>
                  </a:lnTo>
                  <a:lnTo>
                    <a:pt x="138" y="207"/>
                  </a:lnTo>
                  <a:lnTo>
                    <a:pt x="145" y="208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5" y="138"/>
                  </a:lnTo>
                  <a:close/>
                </a:path>
              </a:pathLst>
            </a:custGeom>
            <a:solidFill>
              <a:srgbClr val="004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299" name="Freeform 70">
              <a:extLst>
                <a:ext uri="{FF2B5EF4-FFF2-40B4-BE49-F238E27FC236}">
                  <a16:creationId xmlns:a16="http://schemas.microsoft.com/office/drawing/2014/main" id="{FAC75912-B677-493A-B376-24AEC1CED886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73" y="2428"/>
              <a:ext cx="88" cy="88"/>
            </a:xfrm>
            <a:custGeom>
              <a:avLst/>
              <a:gdLst>
                <a:gd name="T0" fmla="*/ 1 w 165"/>
                <a:gd name="T1" fmla="*/ 0 h 210"/>
                <a:gd name="T2" fmla="*/ 1 w 165"/>
                <a:gd name="T3" fmla="*/ 0 h 210"/>
                <a:gd name="T4" fmla="*/ 1 w 165"/>
                <a:gd name="T5" fmla="*/ 0 h 210"/>
                <a:gd name="T6" fmla="*/ 1 w 165"/>
                <a:gd name="T7" fmla="*/ 0 h 210"/>
                <a:gd name="T8" fmla="*/ 1 w 165"/>
                <a:gd name="T9" fmla="*/ 0 h 210"/>
                <a:gd name="T10" fmla="*/ 1 w 165"/>
                <a:gd name="T11" fmla="*/ 0 h 210"/>
                <a:gd name="T12" fmla="*/ 1 w 165"/>
                <a:gd name="T13" fmla="*/ 0 h 210"/>
                <a:gd name="T14" fmla="*/ 1 w 165"/>
                <a:gd name="T15" fmla="*/ 0 h 210"/>
                <a:gd name="T16" fmla="*/ 1 w 165"/>
                <a:gd name="T17" fmla="*/ 0 h 210"/>
                <a:gd name="T18" fmla="*/ 1 w 165"/>
                <a:gd name="T19" fmla="*/ 0 h 210"/>
                <a:gd name="T20" fmla="*/ 1 w 165"/>
                <a:gd name="T21" fmla="*/ 0 h 210"/>
                <a:gd name="T22" fmla="*/ 1 w 165"/>
                <a:gd name="T23" fmla="*/ 0 h 210"/>
                <a:gd name="T24" fmla="*/ 1 w 165"/>
                <a:gd name="T25" fmla="*/ 0 h 210"/>
                <a:gd name="T26" fmla="*/ 1 w 165"/>
                <a:gd name="T27" fmla="*/ 0 h 210"/>
                <a:gd name="T28" fmla="*/ 1 w 165"/>
                <a:gd name="T29" fmla="*/ 0 h 210"/>
                <a:gd name="T30" fmla="*/ 1 w 165"/>
                <a:gd name="T31" fmla="*/ 0 h 210"/>
                <a:gd name="T32" fmla="*/ 1 w 165"/>
                <a:gd name="T33" fmla="*/ 0 h 210"/>
                <a:gd name="T34" fmla="*/ 1 w 165"/>
                <a:gd name="T35" fmla="*/ 0 h 210"/>
                <a:gd name="T36" fmla="*/ 1 w 165"/>
                <a:gd name="T37" fmla="*/ 0 h 210"/>
                <a:gd name="T38" fmla="*/ 1 w 165"/>
                <a:gd name="T39" fmla="*/ 0 h 210"/>
                <a:gd name="T40" fmla="*/ 1 w 165"/>
                <a:gd name="T41" fmla="*/ 0 h 210"/>
                <a:gd name="T42" fmla="*/ 1 w 165"/>
                <a:gd name="T43" fmla="*/ 0 h 210"/>
                <a:gd name="T44" fmla="*/ 1 w 165"/>
                <a:gd name="T45" fmla="*/ 0 h 210"/>
                <a:gd name="T46" fmla="*/ 0 w 165"/>
                <a:gd name="T47" fmla="*/ 0 h 210"/>
                <a:gd name="T48" fmla="*/ 0 w 165"/>
                <a:gd name="T49" fmla="*/ 0 h 210"/>
                <a:gd name="T50" fmla="*/ 1 w 165"/>
                <a:gd name="T51" fmla="*/ 0 h 210"/>
                <a:gd name="T52" fmla="*/ 1 w 165"/>
                <a:gd name="T53" fmla="*/ 0 h 210"/>
                <a:gd name="T54" fmla="*/ 1 w 165"/>
                <a:gd name="T55" fmla="*/ 0 h 210"/>
                <a:gd name="T56" fmla="*/ 1 w 165"/>
                <a:gd name="T57" fmla="*/ 0 h 210"/>
                <a:gd name="T58" fmla="*/ 1 w 165"/>
                <a:gd name="T59" fmla="*/ 0 h 210"/>
                <a:gd name="T60" fmla="*/ 1 w 165"/>
                <a:gd name="T61" fmla="*/ 0 h 210"/>
                <a:gd name="T62" fmla="*/ 1 w 165"/>
                <a:gd name="T63" fmla="*/ 0 h 210"/>
                <a:gd name="T64" fmla="*/ 1 w 165"/>
                <a:gd name="T65" fmla="*/ 0 h 210"/>
                <a:gd name="T66" fmla="*/ 1 w 165"/>
                <a:gd name="T67" fmla="*/ 0 h 210"/>
                <a:gd name="T68" fmla="*/ 1 w 165"/>
                <a:gd name="T69" fmla="*/ 0 h 210"/>
                <a:gd name="T70" fmla="*/ 1 w 165"/>
                <a:gd name="T71" fmla="*/ 0 h 210"/>
                <a:gd name="T72" fmla="*/ 1 w 165"/>
                <a:gd name="T73" fmla="*/ 0 h 210"/>
                <a:gd name="T74" fmla="*/ 1 w 165"/>
                <a:gd name="T75" fmla="*/ 0 h 210"/>
                <a:gd name="T76" fmla="*/ 1 w 165"/>
                <a:gd name="T77" fmla="*/ 0 h 210"/>
                <a:gd name="T78" fmla="*/ 1 w 165"/>
                <a:gd name="T79" fmla="*/ 0 h 210"/>
                <a:gd name="T80" fmla="*/ 1 w 165"/>
                <a:gd name="T81" fmla="*/ 0 h 210"/>
                <a:gd name="T82" fmla="*/ 1 w 165"/>
                <a:gd name="T83" fmla="*/ 0 h 210"/>
                <a:gd name="T84" fmla="*/ 1 w 165"/>
                <a:gd name="T85" fmla="*/ 0 h 210"/>
                <a:gd name="T86" fmla="*/ 1 w 165"/>
                <a:gd name="T87" fmla="*/ 0 h 210"/>
                <a:gd name="T88" fmla="*/ 1 w 165"/>
                <a:gd name="T89" fmla="*/ 0 h 210"/>
                <a:gd name="T90" fmla="*/ 1 w 165"/>
                <a:gd name="T91" fmla="*/ 0 h 210"/>
                <a:gd name="T92" fmla="*/ 1 w 165"/>
                <a:gd name="T93" fmla="*/ 0 h 210"/>
                <a:gd name="T94" fmla="*/ 1 w 165"/>
                <a:gd name="T95" fmla="*/ 0 h 2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65"/>
                <a:gd name="T145" fmla="*/ 0 h 210"/>
                <a:gd name="T146" fmla="*/ 165 w 165"/>
                <a:gd name="T147" fmla="*/ 210 h 21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65" h="210">
                  <a:moveTo>
                    <a:pt x="165" y="138"/>
                  </a:moveTo>
                  <a:lnTo>
                    <a:pt x="165" y="138"/>
                  </a:lnTo>
                  <a:lnTo>
                    <a:pt x="156" y="137"/>
                  </a:lnTo>
                  <a:lnTo>
                    <a:pt x="144" y="134"/>
                  </a:lnTo>
                  <a:lnTo>
                    <a:pt x="131" y="131"/>
                  </a:lnTo>
                  <a:lnTo>
                    <a:pt x="121" y="129"/>
                  </a:lnTo>
                  <a:lnTo>
                    <a:pt x="110" y="125"/>
                  </a:lnTo>
                  <a:lnTo>
                    <a:pt x="100" y="122"/>
                  </a:lnTo>
                  <a:lnTo>
                    <a:pt x="95" y="121"/>
                  </a:lnTo>
                  <a:lnTo>
                    <a:pt x="92" y="119"/>
                  </a:lnTo>
                  <a:lnTo>
                    <a:pt x="91" y="95"/>
                  </a:lnTo>
                  <a:lnTo>
                    <a:pt x="88" y="70"/>
                  </a:lnTo>
                  <a:lnTo>
                    <a:pt x="85" y="49"/>
                  </a:lnTo>
                  <a:lnTo>
                    <a:pt x="83" y="33"/>
                  </a:lnTo>
                  <a:lnTo>
                    <a:pt x="77" y="20"/>
                  </a:lnTo>
                  <a:lnTo>
                    <a:pt x="68" y="10"/>
                  </a:lnTo>
                  <a:lnTo>
                    <a:pt x="53" y="3"/>
                  </a:lnTo>
                  <a:lnTo>
                    <a:pt x="38" y="0"/>
                  </a:lnTo>
                  <a:lnTo>
                    <a:pt x="23" y="3"/>
                  </a:lnTo>
                  <a:lnTo>
                    <a:pt x="10" y="11"/>
                  </a:lnTo>
                  <a:lnTo>
                    <a:pt x="1" y="26"/>
                  </a:lnTo>
                  <a:lnTo>
                    <a:pt x="0" y="49"/>
                  </a:lnTo>
                  <a:lnTo>
                    <a:pt x="4" y="89"/>
                  </a:lnTo>
                  <a:lnTo>
                    <a:pt x="7" y="110"/>
                  </a:lnTo>
                  <a:lnTo>
                    <a:pt x="10" y="121"/>
                  </a:lnTo>
                  <a:lnTo>
                    <a:pt x="11" y="130"/>
                  </a:lnTo>
                  <a:lnTo>
                    <a:pt x="11" y="137"/>
                  </a:lnTo>
                  <a:lnTo>
                    <a:pt x="12" y="145"/>
                  </a:lnTo>
                  <a:lnTo>
                    <a:pt x="15" y="154"/>
                  </a:lnTo>
                  <a:lnTo>
                    <a:pt x="19" y="162"/>
                  </a:lnTo>
                  <a:lnTo>
                    <a:pt x="26" y="172"/>
                  </a:lnTo>
                  <a:lnTo>
                    <a:pt x="35" y="180"/>
                  </a:lnTo>
                  <a:lnTo>
                    <a:pt x="47" y="187"/>
                  </a:lnTo>
                  <a:lnTo>
                    <a:pt x="65" y="192"/>
                  </a:lnTo>
                  <a:lnTo>
                    <a:pt x="84" y="196"/>
                  </a:lnTo>
                  <a:lnTo>
                    <a:pt x="100" y="199"/>
                  </a:lnTo>
                  <a:lnTo>
                    <a:pt x="115" y="203"/>
                  </a:lnTo>
                  <a:lnTo>
                    <a:pt x="127" y="204"/>
                  </a:lnTo>
                  <a:lnTo>
                    <a:pt x="138" y="207"/>
                  </a:lnTo>
                  <a:lnTo>
                    <a:pt x="145" y="208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5" y="13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00" name="AutoShape 71">
              <a:extLst>
                <a:ext uri="{FF2B5EF4-FFF2-40B4-BE49-F238E27FC236}">
                  <a16:creationId xmlns:a16="http://schemas.microsoft.com/office/drawing/2014/main" id="{5C3A4328-0F45-4401-B231-BAB508471CD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50876">
              <a:off x="4610" y="2477"/>
              <a:ext cx="240" cy="198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01" name="AutoShape 72">
              <a:extLst>
                <a:ext uri="{FF2B5EF4-FFF2-40B4-BE49-F238E27FC236}">
                  <a16:creationId xmlns:a16="http://schemas.microsoft.com/office/drawing/2014/main" id="{D3EDCF83-4B14-45ED-A7F8-817FB2130F8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992" y="2685"/>
              <a:ext cx="70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02" name="Line 73">
              <a:extLst>
                <a:ext uri="{FF2B5EF4-FFF2-40B4-BE49-F238E27FC236}">
                  <a16:creationId xmlns:a16="http://schemas.microsoft.com/office/drawing/2014/main" id="{2777A8B7-5603-4343-B36F-25E438E7A47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60279">
              <a:off x="4416" y="2619"/>
              <a:ext cx="65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nl-NL" sz="1350">
                <a:solidFill>
                  <a:prstClr val="black"/>
                </a:solidFill>
              </a:endParaRPr>
            </a:p>
          </p:txBody>
        </p:sp>
        <p:sp>
          <p:nvSpPr>
            <p:cNvPr id="303" name="AutoShape 74">
              <a:extLst>
                <a:ext uri="{FF2B5EF4-FFF2-40B4-BE49-F238E27FC236}">
                  <a16:creationId xmlns:a16="http://schemas.microsoft.com/office/drawing/2014/main" id="{727DAB57-1985-43A8-B3F6-3CF68C27354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871" y="2655"/>
              <a:ext cx="70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04" name="AutoShape 75">
              <a:extLst>
                <a:ext uri="{FF2B5EF4-FFF2-40B4-BE49-F238E27FC236}">
                  <a16:creationId xmlns:a16="http://schemas.microsoft.com/office/drawing/2014/main" id="{22F66BB7-D9F1-4458-A8DF-3678A148D8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751" y="2630"/>
              <a:ext cx="69" cy="66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05" name="AutoShape 76">
              <a:extLst>
                <a:ext uri="{FF2B5EF4-FFF2-40B4-BE49-F238E27FC236}">
                  <a16:creationId xmlns:a16="http://schemas.microsoft.com/office/drawing/2014/main" id="{CBDCCF37-919A-4C7F-B012-D11AC122D5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630" y="2600"/>
              <a:ext cx="69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06" name="AutoShape 77">
              <a:extLst>
                <a:ext uri="{FF2B5EF4-FFF2-40B4-BE49-F238E27FC236}">
                  <a16:creationId xmlns:a16="http://schemas.microsoft.com/office/drawing/2014/main" id="{A4C0AF09-B78B-4055-B350-31E67B30B8A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507" y="2573"/>
              <a:ext cx="70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07" name="AutoShape 78">
              <a:extLst>
                <a:ext uri="{FF2B5EF4-FFF2-40B4-BE49-F238E27FC236}">
                  <a16:creationId xmlns:a16="http://schemas.microsoft.com/office/drawing/2014/main" id="{CABDF270-6B93-4EC1-B2D4-583AFA5BEFE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416" y="2551"/>
              <a:ext cx="63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08" name="Freeform 79">
              <a:extLst>
                <a:ext uri="{FF2B5EF4-FFF2-40B4-BE49-F238E27FC236}">
                  <a16:creationId xmlns:a16="http://schemas.microsoft.com/office/drawing/2014/main" id="{AD2DA114-CEA8-4746-A39D-C4BE1A7288E9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70" y="2782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09" name="Freeform 80">
              <a:extLst>
                <a:ext uri="{FF2B5EF4-FFF2-40B4-BE49-F238E27FC236}">
                  <a16:creationId xmlns:a16="http://schemas.microsoft.com/office/drawing/2014/main" id="{B63F9158-DA26-4A16-9456-58159B9075F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16" y="2734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0" name="Freeform 81">
              <a:extLst>
                <a:ext uri="{FF2B5EF4-FFF2-40B4-BE49-F238E27FC236}">
                  <a16:creationId xmlns:a16="http://schemas.microsoft.com/office/drawing/2014/main" id="{48133D5C-8743-4A45-9300-F27EC4AD1252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2" y="2692"/>
              <a:ext cx="51" cy="79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1" name="Freeform 82">
              <a:extLst>
                <a:ext uri="{FF2B5EF4-FFF2-40B4-BE49-F238E27FC236}">
                  <a16:creationId xmlns:a16="http://schemas.microsoft.com/office/drawing/2014/main" id="{2DC830CB-1A8A-4388-BA22-1C855B6992B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342" y="2600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2" name="Freeform 83">
              <a:extLst>
                <a:ext uri="{FF2B5EF4-FFF2-40B4-BE49-F238E27FC236}">
                  <a16:creationId xmlns:a16="http://schemas.microsoft.com/office/drawing/2014/main" id="{9FBAFAC3-918B-43E3-AA10-9B6C3FC80E52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388" y="2679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3" name="Freeform 84">
              <a:extLst>
                <a:ext uri="{FF2B5EF4-FFF2-40B4-BE49-F238E27FC236}">
                  <a16:creationId xmlns:a16="http://schemas.microsoft.com/office/drawing/2014/main" id="{3CFC5471-B794-46BD-A786-2E230D33FB2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463" y="2630"/>
              <a:ext cx="52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4" name="Freeform 85">
              <a:extLst>
                <a:ext uri="{FF2B5EF4-FFF2-40B4-BE49-F238E27FC236}">
                  <a16:creationId xmlns:a16="http://schemas.microsoft.com/office/drawing/2014/main" id="{45B3E51E-0D90-4F7E-937E-0425286A8CFE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48" y="2654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5" name="Freeform 86">
              <a:extLst>
                <a:ext uri="{FF2B5EF4-FFF2-40B4-BE49-F238E27FC236}">
                  <a16:creationId xmlns:a16="http://schemas.microsoft.com/office/drawing/2014/main" id="{D1CA5D3E-5FCF-4588-A5D8-97B988C07F69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70" y="2723"/>
              <a:ext cx="49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6" name="Freeform 87">
              <a:extLst>
                <a:ext uri="{FF2B5EF4-FFF2-40B4-BE49-F238E27FC236}">
                  <a16:creationId xmlns:a16="http://schemas.microsoft.com/office/drawing/2014/main" id="{3AA2E63C-3F52-4750-943F-612F562495B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5" y="2663"/>
              <a:ext cx="51" cy="79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7" name="Freeform 88">
              <a:extLst>
                <a:ext uri="{FF2B5EF4-FFF2-40B4-BE49-F238E27FC236}">
                  <a16:creationId xmlns:a16="http://schemas.microsoft.com/office/drawing/2014/main" id="{8AF92DCE-8A96-45BF-B17B-89E70657F6F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03" y="2756"/>
              <a:ext cx="51" cy="79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8" name="Freeform 89">
              <a:extLst>
                <a:ext uri="{FF2B5EF4-FFF2-40B4-BE49-F238E27FC236}">
                  <a16:creationId xmlns:a16="http://schemas.microsoft.com/office/drawing/2014/main" id="{0C93160E-D2D0-4827-B878-B79B3BF8161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18" y="2733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19" name="Freeform 90">
              <a:extLst>
                <a:ext uri="{FF2B5EF4-FFF2-40B4-BE49-F238E27FC236}">
                  <a16:creationId xmlns:a16="http://schemas.microsoft.com/office/drawing/2014/main" id="{49E4B922-6818-40D4-8790-A8731D13A1E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71" y="2793"/>
              <a:ext cx="52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20" name="AutoShape 91">
              <a:extLst>
                <a:ext uri="{FF2B5EF4-FFF2-40B4-BE49-F238E27FC236}">
                  <a16:creationId xmlns:a16="http://schemas.microsoft.com/office/drawing/2014/main" id="{206917C8-CDC6-48AF-9B31-2D71F46057C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51318">
              <a:off x="4737" y="2455"/>
              <a:ext cx="48" cy="50"/>
            </a:xfrm>
            <a:prstGeom prst="flowChartMagneticDisk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1" name="Freeform 92">
              <a:extLst>
                <a:ext uri="{FF2B5EF4-FFF2-40B4-BE49-F238E27FC236}">
                  <a16:creationId xmlns:a16="http://schemas.microsoft.com/office/drawing/2014/main" id="{48043537-029A-4C28-BCAF-307F42462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" y="1963"/>
              <a:ext cx="567" cy="349"/>
            </a:xfrm>
            <a:custGeom>
              <a:avLst/>
              <a:gdLst>
                <a:gd name="T0" fmla="*/ 0 w 566"/>
                <a:gd name="T1" fmla="*/ 0 h 334"/>
                <a:gd name="T2" fmla="*/ 82 w 566"/>
                <a:gd name="T3" fmla="*/ 218 h 334"/>
                <a:gd name="T4" fmla="*/ 180 w 566"/>
                <a:gd name="T5" fmla="*/ 388 h 334"/>
                <a:gd name="T6" fmla="*/ 202 w 566"/>
                <a:gd name="T7" fmla="*/ 439 h 334"/>
                <a:gd name="T8" fmla="*/ 270 w 566"/>
                <a:gd name="T9" fmla="*/ 782 h 334"/>
                <a:gd name="T10" fmla="*/ 316 w 566"/>
                <a:gd name="T11" fmla="*/ 692 h 334"/>
                <a:gd name="T12" fmla="*/ 378 w 566"/>
                <a:gd name="T13" fmla="*/ 1050 h 334"/>
                <a:gd name="T14" fmla="*/ 402 w 566"/>
                <a:gd name="T15" fmla="*/ 1259 h 334"/>
                <a:gd name="T16" fmla="*/ 424 w 566"/>
                <a:gd name="T17" fmla="*/ 1335 h 334"/>
                <a:gd name="T18" fmla="*/ 486 w 566"/>
                <a:gd name="T19" fmla="*/ 1692 h 334"/>
                <a:gd name="T20" fmla="*/ 522 w 566"/>
                <a:gd name="T21" fmla="*/ 2184 h 334"/>
                <a:gd name="T22" fmla="*/ 552 w 566"/>
                <a:gd name="T23" fmla="*/ 2331 h 334"/>
                <a:gd name="T24" fmla="*/ 566 w 566"/>
                <a:gd name="T25" fmla="*/ 2502 h 3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6"/>
                <a:gd name="T40" fmla="*/ 0 h 334"/>
                <a:gd name="T41" fmla="*/ 566 w 566"/>
                <a:gd name="T42" fmla="*/ 334 h 3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6" h="334">
                  <a:moveTo>
                    <a:pt x="0" y="0"/>
                  </a:moveTo>
                  <a:cubicBezTo>
                    <a:pt x="28" y="3"/>
                    <a:pt x="60" y="13"/>
                    <a:pt x="82" y="30"/>
                  </a:cubicBezTo>
                  <a:cubicBezTo>
                    <a:pt x="93" y="64"/>
                    <a:pt x="162" y="52"/>
                    <a:pt x="180" y="52"/>
                  </a:cubicBezTo>
                  <a:cubicBezTo>
                    <a:pt x="187" y="54"/>
                    <a:pt x="195" y="56"/>
                    <a:pt x="202" y="58"/>
                  </a:cubicBezTo>
                  <a:cubicBezTo>
                    <a:pt x="226" y="76"/>
                    <a:pt x="239" y="99"/>
                    <a:pt x="270" y="104"/>
                  </a:cubicBezTo>
                  <a:cubicBezTo>
                    <a:pt x="286" y="102"/>
                    <a:pt x="302" y="99"/>
                    <a:pt x="316" y="92"/>
                  </a:cubicBezTo>
                  <a:cubicBezTo>
                    <a:pt x="352" y="96"/>
                    <a:pt x="358" y="113"/>
                    <a:pt x="378" y="140"/>
                  </a:cubicBezTo>
                  <a:cubicBezTo>
                    <a:pt x="382" y="151"/>
                    <a:pt x="391" y="164"/>
                    <a:pt x="402" y="168"/>
                  </a:cubicBezTo>
                  <a:cubicBezTo>
                    <a:pt x="408" y="177"/>
                    <a:pt x="413" y="176"/>
                    <a:pt x="424" y="178"/>
                  </a:cubicBezTo>
                  <a:cubicBezTo>
                    <a:pt x="449" y="191"/>
                    <a:pt x="471" y="200"/>
                    <a:pt x="486" y="226"/>
                  </a:cubicBezTo>
                  <a:cubicBezTo>
                    <a:pt x="497" y="246"/>
                    <a:pt x="502" y="277"/>
                    <a:pt x="522" y="290"/>
                  </a:cubicBezTo>
                  <a:cubicBezTo>
                    <a:pt x="525" y="300"/>
                    <a:pt x="541" y="308"/>
                    <a:pt x="552" y="312"/>
                  </a:cubicBezTo>
                  <a:cubicBezTo>
                    <a:pt x="556" y="319"/>
                    <a:pt x="561" y="329"/>
                    <a:pt x="566" y="334"/>
                  </a:cubicBezTo>
                </a:path>
              </a:pathLst>
            </a:custGeom>
            <a:noFill/>
            <a:ln w="1270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22" name="Freeform 93">
              <a:extLst>
                <a:ext uri="{FF2B5EF4-FFF2-40B4-BE49-F238E27FC236}">
                  <a16:creationId xmlns:a16="http://schemas.microsoft.com/office/drawing/2014/main" id="{E7F8C135-1F15-4E6B-B8B3-0B7074F0D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2073"/>
              <a:ext cx="567" cy="233"/>
            </a:xfrm>
            <a:custGeom>
              <a:avLst/>
              <a:gdLst>
                <a:gd name="T0" fmla="*/ 0 w 568"/>
                <a:gd name="T1" fmla="*/ 0 h 224"/>
                <a:gd name="T2" fmla="*/ 20 w 568"/>
                <a:gd name="T3" fmla="*/ 12 h 224"/>
                <a:gd name="T4" fmla="*/ 36 w 568"/>
                <a:gd name="T5" fmla="*/ 112 h 224"/>
                <a:gd name="T6" fmla="*/ 114 w 568"/>
                <a:gd name="T7" fmla="*/ 2 h 224"/>
                <a:gd name="T8" fmla="*/ 226 w 568"/>
                <a:gd name="T9" fmla="*/ 196 h 224"/>
                <a:gd name="T10" fmla="*/ 294 w 568"/>
                <a:gd name="T11" fmla="*/ 230 h 224"/>
                <a:gd name="T12" fmla="*/ 316 w 568"/>
                <a:gd name="T13" fmla="*/ 280 h 224"/>
                <a:gd name="T14" fmla="*/ 362 w 568"/>
                <a:gd name="T15" fmla="*/ 470 h 224"/>
                <a:gd name="T16" fmla="*/ 422 w 568"/>
                <a:gd name="T17" fmla="*/ 486 h 224"/>
                <a:gd name="T18" fmla="*/ 462 w 568"/>
                <a:gd name="T19" fmla="*/ 623 h 224"/>
                <a:gd name="T20" fmla="*/ 486 w 568"/>
                <a:gd name="T21" fmla="*/ 722 h 224"/>
                <a:gd name="T22" fmla="*/ 498 w 568"/>
                <a:gd name="T23" fmla="*/ 845 h 224"/>
                <a:gd name="T24" fmla="*/ 518 w 568"/>
                <a:gd name="T25" fmla="*/ 1159 h 224"/>
                <a:gd name="T26" fmla="*/ 532 w 568"/>
                <a:gd name="T27" fmla="*/ 1265 h 224"/>
                <a:gd name="T28" fmla="*/ 540 w 568"/>
                <a:gd name="T29" fmla="*/ 1317 h 224"/>
                <a:gd name="T30" fmla="*/ 542 w 568"/>
                <a:gd name="T31" fmla="*/ 1363 h 224"/>
                <a:gd name="T32" fmla="*/ 546 w 568"/>
                <a:gd name="T33" fmla="*/ 1409 h 224"/>
                <a:gd name="T34" fmla="*/ 558 w 568"/>
                <a:gd name="T35" fmla="*/ 1447 h 224"/>
                <a:gd name="T36" fmla="*/ 568 w 568"/>
                <a:gd name="T37" fmla="*/ 1541 h 2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68"/>
                <a:gd name="T58" fmla="*/ 0 h 224"/>
                <a:gd name="T59" fmla="*/ 568 w 568"/>
                <a:gd name="T60" fmla="*/ 224 h 22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68" h="224">
                  <a:moveTo>
                    <a:pt x="0" y="0"/>
                  </a:moveTo>
                  <a:cubicBezTo>
                    <a:pt x="5" y="3"/>
                    <a:pt x="14" y="10"/>
                    <a:pt x="20" y="12"/>
                  </a:cubicBezTo>
                  <a:cubicBezTo>
                    <a:pt x="25" y="14"/>
                    <a:pt x="36" y="16"/>
                    <a:pt x="36" y="16"/>
                  </a:cubicBezTo>
                  <a:cubicBezTo>
                    <a:pt x="67" y="15"/>
                    <a:pt x="86" y="11"/>
                    <a:pt x="114" y="2"/>
                  </a:cubicBezTo>
                  <a:cubicBezTo>
                    <a:pt x="153" y="5"/>
                    <a:pt x="189" y="18"/>
                    <a:pt x="226" y="30"/>
                  </a:cubicBezTo>
                  <a:cubicBezTo>
                    <a:pt x="248" y="37"/>
                    <a:pt x="271" y="33"/>
                    <a:pt x="294" y="34"/>
                  </a:cubicBezTo>
                  <a:cubicBezTo>
                    <a:pt x="301" y="36"/>
                    <a:pt x="309" y="38"/>
                    <a:pt x="316" y="40"/>
                  </a:cubicBezTo>
                  <a:cubicBezTo>
                    <a:pt x="328" y="52"/>
                    <a:pt x="346" y="63"/>
                    <a:pt x="362" y="68"/>
                  </a:cubicBezTo>
                  <a:cubicBezTo>
                    <a:pt x="382" y="65"/>
                    <a:pt x="403" y="64"/>
                    <a:pt x="422" y="70"/>
                  </a:cubicBezTo>
                  <a:cubicBezTo>
                    <a:pt x="429" y="81"/>
                    <a:pt x="450" y="84"/>
                    <a:pt x="462" y="90"/>
                  </a:cubicBezTo>
                  <a:cubicBezTo>
                    <a:pt x="470" y="94"/>
                    <a:pt x="486" y="104"/>
                    <a:pt x="486" y="104"/>
                  </a:cubicBezTo>
                  <a:cubicBezTo>
                    <a:pt x="490" y="110"/>
                    <a:pt x="496" y="115"/>
                    <a:pt x="498" y="122"/>
                  </a:cubicBezTo>
                  <a:cubicBezTo>
                    <a:pt x="503" y="136"/>
                    <a:pt x="505" y="160"/>
                    <a:pt x="518" y="168"/>
                  </a:cubicBezTo>
                  <a:cubicBezTo>
                    <a:pt x="521" y="176"/>
                    <a:pt x="525" y="179"/>
                    <a:pt x="532" y="184"/>
                  </a:cubicBezTo>
                  <a:cubicBezTo>
                    <a:pt x="537" y="200"/>
                    <a:pt x="529" y="181"/>
                    <a:pt x="540" y="192"/>
                  </a:cubicBezTo>
                  <a:cubicBezTo>
                    <a:pt x="541" y="193"/>
                    <a:pt x="541" y="196"/>
                    <a:pt x="542" y="198"/>
                  </a:cubicBezTo>
                  <a:cubicBezTo>
                    <a:pt x="543" y="200"/>
                    <a:pt x="544" y="202"/>
                    <a:pt x="546" y="204"/>
                  </a:cubicBezTo>
                  <a:cubicBezTo>
                    <a:pt x="549" y="207"/>
                    <a:pt x="554" y="208"/>
                    <a:pt x="558" y="210"/>
                  </a:cubicBezTo>
                  <a:cubicBezTo>
                    <a:pt x="560" y="217"/>
                    <a:pt x="565" y="218"/>
                    <a:pt x="568" y="224"/>
                  </a:cubicBezTo>
                </a:path>
              </a:pathLst>
            </a:custGeom>
            <a:noFill/>
            <a:ln w="1270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23" name="Freeform 94">
              <a:extLst>
                <a:ext uri="{FF2B5EF4-FFF2-40B4-BE49-F238E27FC236}">
                  <a16:creationId xmlns:a16="http://schemas.microsoft.com/office/drawing/2014/main" id="{D293064E-A18A-41AB-B3F3-FDB349463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" y="2195"/>
              <a:ext cx="527" cy="114"/>
            </a:xfrm>
            <a:custGeom>
              <a:avLst/>
              <a:gdLst>
                <a:gd name="T0" fmla="*/ 0 w 528"/>
                <a:gd name="T1" fmla="*/ 158 h 108"/>
                <a:gd name="T2" fmla="*/ 36 w 528"/>
                <a:gd name="T3" fmla="*/ 4 h 108"/>
                <a:gd name="T4" fmla="*/ 48 w 528"/>
                <a:gd name="T5" fmla="*/ 0 h 108"/>
                <a:gd name="T6" fmla="*/ 70 w 528"/>
                <a:gd name="T7" fmla="*/ 2 h 108"/>
                <a:gd name="T8" fmla="*/ 86 w 528"/>
                <a:gd name="T9" fmla="*/ 6 h 108"/>
                <a:gd name="T10" fmla="*/ 150 w 528"/>
                <a:gd name="T11" fmla="*/ 299 h 108"/>
                <a:gd name="T12" fmla="*/ 216 w 528"/>
                <a:gd name="T13" fmla="*/ 120 h 108"/>
                <a:gd name="T14" fmla="*/ 354 w 528"/>
                <a:gd name="T15" fmla="*/ 314 h 108"/>
                <a:gd name="T16" fmla="*/ 480 w 528"/>
                <a:gd name="T17" fmla="*/ 566 h 108"/>
                <a:gd name="T18" fmla="*/ 494 w 528"/>
                <a:gd name="T19" fmla="*/ 707 h 108"/>
                <a:gd name="T20" fmla="*/ 504 w 528"/>
                <a:gd name="T21" fmla="*/ 848 h 108"/>
                <a:gd name="T22" fmla="*/ 516 w 528"/>
                <a:gd name="T23" fmla="*/ 928 h 108"/>
                <a:gd name="T24" fmla="*/ 528 w 528"/>
                <a:gd name="T25" fmla="*/ 99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28"/>
                <a:gd name="T40" fmla="*/ 0 h 108"/>
                <a:gd name="T41" fmla="*/ 528 w 528"/>
                <a:gd name="T42" fmla="*/ 108 h 10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28" h="108">
                  <a:moveTo>
                    <a:pt x="0" y="18"/>
                  </a:moveTo>
                  <a:cubicBezTo>
                    <a:pt x="11" y="11"/>
                    <a:pt x="23" y="7"/>
                    <a:pt x="36" y="4"/>
                  </a:cubicBezTo>
                  <a:cubicBezTo>
                    <a:pt x="40" y="3"/>
                    <a:pt x="48" y="0"/>
                    <a:pt x="48" y="0"/>
                  </a:cubicBezTo>
                  <a:cubicBezTo>
                    <a:pt x="55" y="1"/>
                    <a:pt x="63" y="1"/>
                    <a:pt x="70" y="2"/>
                  </a:cubicBezTo>
                  <a:cubicBezTo>
                    <a:pt x="75" y="3"/>
                    <a:pt x="86" y="6"/>
                    <a:pt x="86" y="6"/>
                  </a:cubicBezTo>
                  <a:cubicBezTo>
                    <a:pt x="103" y="18"/>
                    <a:pt x="129" y="28"/>
                    <a:pt x="150" y="32"/>
                  </a:cubicBezTo>
                  <a:cubicBezTo>
                    <a:pt x="173" y="30"/>
                    <a:pt x="197" y="25"/>
                    <a:pt x="216" y="12"/>
                  </a:cubicBezTo>
                  <a:cubicBezTo>
                    <a:pt x="271" y="14"/>
                    <a:pt x="305" y="18"/>
                    <a:pt x="354" y="34"/>
                  </a:cubicBezTo>
                  <a:cubicBezTo>
                    <a:pt x="416" y="31"/>
                    <a:pt x="434" y="31"/>
                    <a:pt x="480" y="62"/>
                  </a:cubicBezTo>
                  <a:cubicBezTo>
                    <a:pt x="489" y="76"/>
                    <a:pt x="483" y="72"/>
                    <a:pt x="494" y="76"/>
                  </a:cubicBezTo>
                  <a:cubicBezTo>
                    <a:pt x="496" y="81"/>
                    <a:pt x="501" y="89"/>
                    <a:pt x="504" y="92"/>
                  </a:cubicBezTo>
                  <a:cubicBezTo>
                    <a:pt x="507" y="95"/>
                    <a:pt x="516" y="100"/>
                    <a:pt x="516" y="100"/>
                  </a:cubicBezTo>
                  <a:cubicBezTo>
                    <a:pt x="520" y="106"/>
                    <a:pt x="521" y="108"/>
                    <a:pt x="528" y="108"/>
                  </a:cubicBezTo>
                </a:path>
              </a:pathLst>
            </a:custGeom>
            <a:noFill/>
            <a:ln w="1270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24" name="AutoShape 95" descr="50%">
              <a:extLst>
                <a:ext uri="{FF2B5EF4-FFF2-40B4-BE49-F238E27FC236}">
                  <a16:creationId xmlns:a16="http://schemas.microsoft.com/office/drawing/2014/main" id="{8ABD065B-EF05-42A4-9E99-6C485AA01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" y="1539"/>
              <a:ext cx="2472" cy="445"/>
            </a:xfrm>
            <a:prstGeom prst="parallelogram">
              <a:avLst>
                <a:gd name="adj" fmla="val 138876"/>
              </a:avLst>
            </a:prstGeom>
            <a:pattFill prst="pct50">
              <a:fgClr>
                <a:schemeClr val="bg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0" hangingPunct="0"/>
              <a:endParaRPr lang="de-DE" altLang="nl-NL" sz="150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325" name="Group 96">
              <a:extLst>
                <a:ext uri="{FF2B5EF4-FFF2-40B4-BE49-F238E27FC236}">
                  <a16:creationId xmlns:a16="http://schemas.microsoft.com/office/drawing/2014/main" id="{CA1649C7-EEB0-4CC4-9914-7AD839E98C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02" y="935"/>
              <a:ext cx="1163" cy="620"/>
              <a:chOff x="5472" y="912"/>
              <a:chExt cx="1152" cy="624"/>
            </a:xfrm>
          </p:grpSpPr>
          <p:sp>
            <p:nvSpPr>
              <p:cNvPr id="436" name="Freeform 97">
                <a:extLst>
                  <a:ext uri="{FF2B5EF4-FFF2-40B4-BE49-F238E27FC236}">
                    <a16:creationId xmlns:a16="http://schemas.microsoft.com/office/drawing/2014/main" id="{6B5E0D59-A970-4B3D-95AB-FF998A885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7" y="923"/>
                <a:ext cx="862" cy="595"/>
              </a:xfrm>
              <a:custGeom>
                <a:avLst/>
                <a:gdLst>
                  <a:gd name="T0" fmla="*/ 0 w 4290"/>
                  <a:gd name="T1" fmla="*/ 0 h 2287"/>
                  <a:gd name="T2" fmla="*/ 0 w 4290"/>
                  <a:gd name="T3" fmla="*/ 0 h 2287"/>
                  <a:gd name="T4" fmla="*/ 0 w 4290"/>
                  <a:gd name="T5" fmla="*/ 0 h 2287"/>
                  <a:gd name="T6" fmla="*/ 0 w 4290"/>
                  <a:gd name="T7" fmla="*/ 0 h 2287"/>
                  <a:gd name="T8" fmla="*/ 0 w 4290"/>
                  <a:gd name="T9" fmla="*/ 0 h 2287"/>
                  <a:gd name="T10" fmla="*/ 0 w 4290"/>
                  <a:gd name="T11" fmla="*/ 0 h 2287"/>
                  <a:gd name="T12" fmla="*/ 0 w 4290"/>
                  <a:gd name="T13" fmla="*/ 0 h 2287"/>
                  <a:gd name="T14" fmla="*/ 0 w 4290"/>
                  <a:gd name="T15" fmla="*/ 0 h 2287"/>
                  <a:gd name="T16" fmla="*/ 0 w 4290"/>
                  <a:gd name="T17" fmla="*/ 0 h 2287"/>
                  <a:gd name="T18" fmla="*/ 0 w 4290"/>
                  <a:gd name="T19" fmla="*/ 0 h 228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290"/>
                  <a:gd name="T31" fmla="*/ 0 h 2287"/>
                  <a:gd name="T32" fmla="*/ 4290 w 4290"/>
                  <a:gd name="T33" fmla="*/ 2287 h 228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290" h="2287">
                    <a:moveTo>
                      <a:pt x="0" y="2287"/>
                    </a:moveTo>
                    <a:lnTo>
                      <a:pt x="0" y="1384"/>
                    </a:lnTo>
                    <a:lnTo>
                      <a:pt x="2187" y="0"/>
                    </a:lnTo>
                    <a:lnTo>
                      <a:pt x="3307" y="0"/>
                    </a:lnTo>
                    <a:lnTo>
                      <a:pt x="4033" y="403"/>
                    </a:lnTo>
                    <a:lnTo>
                      <a:pt x="4290" y="941"/>
                    </a:lnTo>
                    <a:lnTo>
                      <a:pt x="4290" y="2287"/>
                    </a:lnTo>
                    <a:lnTo>
                      <a:pt x="0" y="2287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37" name="Freeform 98">
                <a:extLst>
                  <a:ext uri="{FF2B5EF4-FFF2-40B4-BE49-F238E27FC236}">
                    <a16:creationId xmlns:a16="http://schemas.microsoft.com/office/drawing/2014/main" id="{FA773B61-A44D-464E-A227-84EE28FA04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7" y="1256"/>
                <a:ext cx="232" cy="266"/>
              </a:xfrm>
              <a:custGeom>
                <a:avLst/>
                <a:gdLst>
                  <a:gd name="T0" fmla="*/ 0 w 1149"/>
                  <a:gd name="T1" fmla="*/ 0 h 1023"/>
                  <a:gd name="T2" fmla="*/ 0 w 1149"/>
                  <a:gd name="T3" fmla="*/ 0 h 1023"/>
                  <a:gd name="T4" fmla="*/ 0 w 1149"/>
                  <a:gd name="T5" fmla="*/ 0 h 1023"/>
                  <a:gd name="T6" fmla="*/ 0 w 1149"/>
                  <a:gd name="T7" fmla="*/ 0 h 1023"/>
                  <a:gd name="T8" fmla="*/ 0 w 1149"/>
                  <a:gd name="T9" fmla="*/ 0 h 1023"/>
                  <a:gd name="T10" fmla="*/ 0 w 1149"/>
                  <a:gd name="T11" fmla="*/ 0 h 1023"/>
                  <a:gd name="T12" fmla="*/ 0 w 1149"/>
                  <a:gd name="T13" fmla="*/ 0 h 10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49"/>
                  <a:gd name="T22" fmla="*/ 0 h 1023"/>
                  <a:gd name="T23" fmla="*/ 1149 w 1149"/>
                  <a:gd name="T24" fmla="*/ 1023 h 102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49" h="1023">
                    <a:moveTo>
                      <a:pt x="0" y="1023"/>
                    </a:moveTo>
                    <a:lnTo>
                      <a:pt x="0" y="0"/>
                    </a:lnTo>
                    <a:lnTo>
                      <a:pt x="1149" y="0"/>
                    </a:lnTo>
                    <a:lnTo>
                      <a:pt x="1149" y="1023"/>
                    </a:lnTo>
                    <a:lnTo>
                      <a:pt x="0" y="1023"/>
                    </a:lnTo>
                    <a:close/>
                  </a:path>
                </a:pathLst>
              </a:custGeom>
              <a:solidFill>
                <a:srgbClr val="FFFF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38" name="Freeform 99">
                <a:extLst>
                  <a:ext uri="{FF2B5EF4-FFF2-40B4-BE49-F238E27FC236}">
                    <a16:creationId xmlns:a16="http://schemas.microsoft.com/office/drawing/2014/main" id="{04829FA3-CE5B-4BC0-80AD-EB4AB432E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3" y="923"/>
                <a:ext cx="704" cy="353"/>
              </a:xfrm>
              <a:custGeom>
                <a:avLst/>
                <a:gdLst>
                  <a:gd name="T0" fmla="*/ 0 w 3507"/>
                  <a:gd name="T1" fmla="*/ 0 h 1359"/>
                  <a:gd name="T2" fmla="*/ 0 w 3507"/>
                  <a:gd name="T3" fmla="*/ 0 h 1359"/>
                  <a:gd name="T4" fmla="*/ 0 w 3507"/>
                  <a:gd name="T5" fmla="*/ 0 h 1359"/>
                  <a:gd name="T6" fmla="*/ 0 w 3507"/>
                  <a:gd name="T7" fmla="*/ 0 h 1359"/>
                  <a:gd name="T8" fmla="*/ 0 w 3507"/>
                  <a:gd name="T9" fmla="*/ 0 h 1359"/>
                  <a:gd name="T10" fmla="*/ 0 w 3507"/>
                  <a:gd name="T11" fmla="*/ 0 h 1359"/>
                  <a:gd name="T12" fmla="*/ 0 w 3507"/>
                  <a:gd name="T13" fmla="*/ 0 h 1359"/>
                  <a:gd name="T14" fmla="*/ 0 w 3507"/>
                  <a:gd name="T15" fmla="*/ 0 h 1359"/>
                  <a:gd name="T16" fmla="*/ 0 w 3507"/>
                  <a:gd name="T17" fmla="*/ 0 h 13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07"/>
                  <a:gd name="T28" fmla="*/ 0 h 1359"/>
                  <a:gd name="T29" fmla="*/ 3507 w 3507"/>
                  <a:gd name="T30" fmla="*/ 1359 h 13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07" h="1359">
                    <a:moveTo>
                      <a:pt x="3507" y="0"/>
                    </a:moveTo>
                    <a:lnTo>
                      <a:pt x="2737" y="427"/>
                    </a:lnTo>
                    <a:lnTo>
                      <a:pt x="2254" y="1359"/>
                    </a:lnTo>
                    <a:lnTo>
                      <a:pt x="0" y="1359"/>
                    </a:lnTo>
                    <a:lnTo>
                      <a:pt x="460" y="403"/>
                    </a:lnTo>
                    <a:lnTo>
                      <a:pt x="1241" y="0"/>
                    </a:lnTo>
                    <a:lnTo>
                      <a:pt x="3507" y="0"/>
                    </a:lnTo>
                    <a:close/>
                  </a:path>
                </a:pathLst>
              </a:custGeom>
              <a:solidFill>
                <a:srgbClr val="CC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39" name="Freeform 100">
                <a:extLst>
                  <a:ext uri="{FF2B5EF4-FFF2-40B4-BE49-F238E27FC236}">
                    <a16:creationId xmlns:a16="http://schemas.microsoft.com/office/drawing/2014/main" id="{7C858648-A065-4A16-9AD6-A642BB48A1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" y="912"/>
                <a:ext cx="961" cy="379"/>
              </a:xfrm>
              <a:custGeom>
                <a:avLst/>
                <a:gdLst>
                  <a:gd name="T0" fmla="*/ 0 w 4779"/>
                  <a:gd name="T1" fmla="*/ 0 h 1456"/>
                  <a:gd name="T2" fmla="*/ 0 w 4779"/>
                  <a:gd name="T3" fmla="*/ 0 h 1456"/>
                  <a:gd name="T4" fmla="*/ 0 w 4779"/>
                  <a:gd name="T5" fmla="*/ 0 h 1456"/>
                  <a:gd name="T6" fmla="*/ 0 w 4779"/>
                  <a:gd name="T7" fmla="*/ 0 h 1456"/>
                  <a:gd name="T8" fmla="*/ 0 w 4779"/>
                  <a:gd name="T9" fmla="*/ 0 h 1456"/>
                  <a:gd name="T10" fmla="*/ 0 w 4779"/>
                  <a:gd name="T11" fmla="*/ 0 h 1456"/>
                  <a:gd name="T12" fmla="*/ 0 w 4779"/>
                  <a:gd name="T13" fmla="*/ 0 h 1456"/>
                  <a:gd name="T14" fmla="*/ 0 w 4779"/>
                  <a:gd name="T15" fmla="*/ 0 h 1456"/>
                  <a:gd name="T16" fmla="*/ 0 w 4779"/>
                  <a:gd name="T17" fmla="*/ 0 h 1456"/>
                  <a:gd name="T18" fmla="*/ 0 w 4779"/>
                  <a:gd name="T19" fmla="*/ 0 h 1456"/>
                  <a:gd name="T20" fmla="*/ 0 w 4779"/>
                  <a:gd name="T21" fmla="*/ 0 h 1456"/>
                  <a:gd name="T22" fmla="*/ 0 w 4779"/>
                  <a:gd name="T23" fmla="*/ 0 h 1456"/>
                  <a:gd name="T24" fmla="*/ 0 w 4779"/>
                  <a:gd name="T25" fmla="*/ 0 h 1456"/>
                  <a:gd name="T26" fmla="*/ 0 w 4779"/>
                  <a:gd name="T27" fmla="*/ 0 h 1456"/>
                  <a:gd name="T28" fmla="*/ 0 w 4779"/>
                  <a:gd name="T29" fmla="*/ 0 h 1456"/>
                  <a:gd name="T30" fmla="*/ 0 w 4779"/>
                  <a:gd name="T31" fmla="*/ 0 h 1456"/>
                  <a:gd name="T32" fmla="*/ 0 w 4779"/>
                  <a:gd name="T33" fmla="*/ 0 h 1456"/>
                  <a:gd name="T34" fmla="*/ 0 w 4779"/>
                  <a:gd name="T35" fmla="*/ 0 h 1456"/>
                  <a:gd name="T36" fmla="*/ 0 w 4779"/>
                  <a:gd name="T37" fmla="*/ 0 h 1456"/>
                  <a:gd name="T38" fmla="*/ 0 w 4779"/>
                  <a:gd name="T39" fmla="*/ 0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779"/>
                  <a:gd name="T61" fmla="*/ 0 h 1456"/>
                  <a:gd name="T62" fmla="*/ 4779 w 4779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779" h="1456">
                    <a:moveTo>
                      <a:pt x="4720" y="1456"/>
                    </a:moveTo>
                    <a:lnTo>
                      <a:pt x="4199" y="456"/>
                    </a:lnTo>
                    <a:lnTo>
                      <a:pt x="3536" y="114"/>
                    </a:lnTo>
                    <a:lnTo>
                      <a:pt x="2838" y="483"/>
                    </a:lnTo>
                    <a:lnTo>
                      <a:pt x="2348" y="1456"/>
                    </a:lnTo>
                    <a:lnTo>
                      <a:pt x="57" y="1456"/>
                    </a:lnTo>
                    <a:lnTo>
                      <a:pt x="0" y="1369"/>
                    </a:lnTo>
                    <a:lnTo>
                      <a:pt x="496" y="428"/>
                    </a:lnTo>
                    <a:lnTo>
                      <a:pt x="1277" y="0"/>
                    </a:lnTo>
                    <a:lnTo>
                      <a:pt x="1445" y="0"/>
                    </a:lnTo>
                    <a:lnTo>
                      <a:pt x="578" y="456"/>
                    </a:lnTo>
                    <a:lnTo>
                      <a:pt x="89" y="1369"/>
                    </a:lnTo>
                    <a:lnTo>
                      <a:pt x="2287" y="1369"/>
                    </a:lnTo>
                    <a:lnTo>
                      <a:pt x="2751" y="428"/>
                    </a:lnTo>
                    <a:lnTo>
                      <a:pt x="3536" y="0"/>
                    </a:lnTo>
                    <a:lnTo>
                      <a:pt x="4317" y="428"/>
                    </a:lnTo>
                    <a:lnTo>
                      <a:pt x="4779" y="1369"/>
                    </a:lnTo>
                    <a:lnTo>
                      <a:pt x="4720" y="14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0" name="Freeform 101">
                <a:extLst>
                  <a:ext uri="{FF2B5EF4-FFF2-40B4-BE49-F238E27FC236}">
                    <a16:creationId xmlns:a16="http://schemas.microsoft.com/office/drawing/2014/main" id="{82DB11F4-3696-45F7-8BFA-AFC92DD22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5" y="912"/>
                <a:ext cx="466" cy="22"/>
              </a:xfrm>
              <a:custGeom>
                <a:avLst/>
                <a:gdLst>
                  <a:gd name="T0" fmla="*/ 0 w 2318"/>
                  <a:gd name="T1" fmla="*/ 0 h 85"/>
                  <a:gd name="T2" fmla="*/ 0 w 2318"/>
                  <a:gd name="T3" fmla="*/ 0 h 85"/>
                  <a:gd name="T4" fmla="*/ 0 w 2318"/>
                  <a:gd name="T5" fmla="*/ 0 h 85"/>
                  <a:gd name="T6" fmla="*/ 0 w 2318"/>
                  <a:gd name="T7" fmla="*/ 0 h 85"/>
                  <a:gd name="T8" fmla="*/ 0 w 2318"/>
                  <a:gd name="T9" fmla="*/ 0 h 85"/>
                  <a:gd name="T10" fmla="*/ 0 w 2318"/>
                  <a:gd name="T11" fmla="*/ 0 h 85"/>
                  <a:gd name="T12" fmla="*/ 0 w 2318"/>
                  <a:gd name="T13" fmla="*/ 0 h 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18"/>
                  <a:gd name="T22" fmla="*/ 0 h 85"/>
                  <a:gd name="T23" fmla="*/ 2318 w 2318"/>
                  <a:gd name="T24" fmla="*/ 85 h 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18" h="85">
                    <a:moveTo>
                      <a:pt x="2318" y="0"/>
                    </a:moveTo>
                    <a:lnTo>
                      <a:pt x="116" y="0"/>
                    </a:lnTo>
                    <a:lnTo>
                      <a:pt x="0" y="85"/>
                    </a:lnTo>
                    <a:lnTo>
                      <a:pt x="2318" y="85"/>
                    </a:lnTo>
                    <a:lnTo>
                      <a:pt x="23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1" name="Freeform 102">
                <a:extLst>
                  <a:ext uri="{FF2B5EF4-FFF2-40B4-BE49-F238E27FC236}">
                    <a16:creationId xmlns:a16="http://schemas.microsoft.com/office/drawing/2014/main" id="{7DAC7DCF-D66C-4802-875F-3E30FDDB7C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3" y="1023"/>
                <a:ext cx="466" cy="24"/>
              </a:xfrm>
              <a:custGeom>
                <a:avLst/>
                <a:gdLst>
                  <a:gd name="T0" fmla="*/ 0 w 2315"/>
                  <a:gd name="T1" fmla="*/ 0 h 85"/>
                  <a:gd name="T2" fmla="*/ 0 w 2315"/>
                  <a:gd name="T3" fmla="*/ 0 h 85"/>
                  <a:gd name="T4" fmla="*/ 0 w 2315"/>
                  <a:gd name="T5" fmla="*/ 0 h 85"/>
                  <a:gd name="T6" fmla="*/ 0 w 2315"/>
                  <a:gd name="T7" fmla="*/ 0 h 85"/>
                  <a:gd name="T8" fmla="*/ 0 w 2315"/>
                  <a:gd name="T9" fmla="*/ 0 h 85"/>
                  <a:gd name="T10" fmla="*/ 0 w 2315"/>
                  <a:gd name="T11" fmla="*/ 0 h 85"/>
                  <a:gd name="T12" fmla="*/ 0 w 2315"/>
                  <a:gd name="T13" fmla="*/ 0 h 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15"/>
                  <a:gd name="T22" fmla="*/ 0 h 85"/>
                  <a:gd name="T23" fmla="*/ 2315 w 2315"/>
                  <a:gd name="T24" fmla="*/ 85 h 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15" h="85">
                    <a:moveTo>
                      <a:pt x="85" y="0"/>
                    </a:moveTo>
                    <a:lnTo>
                      <a:pt x="2315" y="0"/>
                    </a:lnTo>
                    <a:lnTo>
                      <a:pt x="2287" y="85"/>
                    </a:lnTo>
                    <a:lnTo>
                      <a:pt x="0" y="85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2" name="Freeform 103">
                <a:extLst>
                  <a:ext uri="{FF2B5EF4-FFF2-40B4-BE49-F238E27FC236}">
                    <a16:creationId xmlns:a16="http://schemas.microsoft.com/office/drawing/2014/main" id="{3EC65352-2A0B-486F-AA19-7C303B5C8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1" y="1128"/>
                <a:ext cx="1153" cy="408"/>
              </a:xfrm>
              <a:custGeom>
                <a:avLst/>
                <a:gdLst>
                  <a:gd name="T0" fmla="*/ 0 w 5736"/>
                  <a:gd name="T1" fmla="*/ 0 h 1570"/>
                  <a:gd name="T2" fmla="*/ 0 w 5736"/>
                  <a:gd name="T3" fmla="*/ 0 h 1570"/>
                  <a:gd name="T4" fmla="*/ 0 w 5736"/>
                  <a:gd name="T5" fmla="*/ 0 h 1570"/>
                  <a:gd name="T6" fmla="*/ 0 w 5736"/>
                  <a:gd name="T7" fmla="*/ 0 h 1570"/>
                  <a:gd name="T8" fmla="*/ 0 w 5736"/>
                  <a:gd name="T9" fmla="*/ 0 h 1570"/>
                  <a:gd name="T10" fmla="*/ 0 w 5736"/>
                  <a:gd name="T11" fmla="*/ 0 h 1570"/>
                  <a:gd name="T12" fmla="*/ 0 w 5736"/>
                  <a:gd name="T13" fmla="*/ 0 h 1570"/>
                  <a:gd name="T14" fmla="*/ 0 w 5736"/>
                  <a:gd name="T15" fmla="*/ 0 h 1570"/>
                  <a:gd name="T16" fmla="*/ 0 w 5736"/>
                  <a:gd name="T17" fmla="*/ 0 h 1570"/>
                  <a:gd name="T18" fmla="*/ 0 w 5736"/>
                  <a:gd name="T19" fmla="*/ 0 h 1570"/>
                  <a:gd name="T20" fmla="*/ 0 w 5736"/>
                  <a:gd name="T21" fmla="*/ 0 h 1570"/>
                  <a:gd name="T22" fmla="*/ 0 w 5736"/>
                  <a:gd name="T23" fmla="*/ 0 h 1570"/>
                  <a:gd name="T24" fmla="*/ 0 w 5736"/>
                  <a:gd name="T25" fmla="*/ 0 h 1570"/>
                  <a:gd name="T26" fmla="*/ 0 w 5736"/>
                  <a:gd name="T27" fmla="*/ 0 h 1570"/>
                  <a:gd name="T28" fmla="*/ 0 w 5736"/>
                  <a:gd name="T29" fmla="*/ 0 h 1570"/>
                  <a:gd name="T30" fmla="*/ 0 w 5736"/>
                  <a:gd name="T31" fmla="*/ 0 h 1570"/>
                  <a:gd name="T32" fmla="*/ 0 w 5736"/>
                  <a:gd name="T33" fmla="*/ 0 h 1570"/>
                  <a:gd name="T34" fmla="*/ 0 w 5736"/>
                  <a:gd name="T35" fmla="*/ 0 h 1570"/>
                  <a:gd name="T36" fmla="*/ 0 w 5736"/>
                  <a:gd name="T37" fmla="*/ 0 h 15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736"/>
                  <a:gd name="T58" fmla="*/ 0 h 1570"/>
                  <a:gd name="T59" fmla="*/ 5736 w 5736"/>
                  <a:gd name="T60" fmla="*/ 1570 h 157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736" h="1570">
                    <a:moveTo>
                      <a:pt x="340" y="625"/>
                    </a:moveTo>
                    <a:lnTo>
                      <a:pt x="340" y="1454"/>
                    </a:lnTo>
                    <a:lnTo>
                      <a:pt x="0" y="1454"/>
                    </a:lnTo>
                    <a:lnTo>
                      <a:pt x="0" y="1570"/>
                    </a:lnTo>
                    <a:lnTo>
                      <a:pt x="5736" y="1570"/>
                    </a:lnTo>
                    <a:lnTo>
                      <a:pt x="5736" y="1454"/>
                    </a:lnTo>
                    <a:lnTo>
                      <a:pt x="4717" y="1454"/>
                    </a:lnTo>
                    <a:lnTo>
                      <a:pt x="4717" y="256"/>
                    </a:lnTo>
                    <a:lnTo>
                      <a:pt x="4629" y="83"/>
                    </a:lnTo>
                    <a:lnTo>
                      <a:pt x="4629" y="1454"/>
                    </a:lnTo>
                    <a:lnTo>
                      <a:pt x="2721" y="1454"/>
                    </a:lnTo>
                    <a:lnTo>
                      <a:pt x="2721" y="0"/>
                    </a:lnTo>
                    <a:lnTo>
                      <a:pt x="2633" y="226"/>
                    </a:lnTo>
                    <a:lnTo>
                      <a:pt x="2633" y="1454"/>
                    </a:lnTo>
                    <a:lnTo>
                      <a:pt x="430" y="1454"/>
                    </a:lnTo>
                    <a:lnTo>
                      <a:pt x="430" y="598"/>
                    </a:lnTo>
                    <a:lnTo>
                      <a:pt x="340" y="6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3" name="Freeform 104">
                <a:extLst>
                  <a:ext uri="{FF2B5EF4-FFF2-40B4-BE49-F238E27FC236}">
                    <a16:creationId xmlns:a16="http://schemas.microsoft.com/office/drawing/2014/main" id="{E8020384-83B9-4FC1-A5B4-03BC691A2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8" y="1239"/>
                <a:ext cx="250" cy="275"/>
              </a:xfrm>
              <a:custGeom>
                <a:avLst/>
                <a:gdLst>
                  <a:gd name="T0" fmla="*/ 0 w 1243"/>
                  <a:gd name="T1" fmla="*/ 0 h 1061"/>
                  <a:gd name="T2" fmla="*/ 0 w 1243"/>
                  <a:gd name="T3" fmla="*/ 0 h 1061"/>
                  <a:gd name="T4" fmla="*/ 0 w 1243"/>
                  <a:gd name="T5" fmla="*/ 0 h 1061"/>
                  <a:gd name="T6" fmla="*/ 0 w 1243"/>
                  <a:gd name="T7" fmla="*/ 0 h 1061"/>
                  <a:gd name="T8" fmla="*/ 0 w 1243"/>
                  <a:gd name="T9" fmla="*/ 0 h 1061"/>
                  <a:gd name="T10" fmla="*/ 0 w 1243"/>
                  <a:gd name="T11" fmla="*/ 0 h 1061"/>
                  <a:gd name="T12" fmla="*/ 0 w 1243"/>
                  <a:gd name="T13" fmla="*/ 0 h 1061"/>
                  <a:gd name="T14" fmla="*/ 0 w 1243"/>
                  <a:gd name="T15" fmla="*/ 0 h 1061"/>
                  <a:gd name="T16" fmla="*/ 0 w 1243"/>
                  <a:gd name="T17" fmla="*/ 0 h 1061"/>
                  <a:gd name="T18" fmla="*/ 0 w 1243"/>
                  <a:gd name="T19" fmla="*/ 0 h 1061"/>
                  <a:gd name="T20" fmla="*/ 0 w 1243"/>
                  <a:gd name="T21" fmla="*/ 0 h 106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43"/>
                  <a:gd name="T34" fmla="*/ 0 h 1061"/>
                  <a:gd name="T35" fmla="*/ 1243 w 1243"/>
                  <a:gd name="T36" fmla="*/ 1061 h 106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43" h="1061">
                    <a:moveTo>
                      <a:pt x="0" y="1061"/>
                    </a:moveTo>
                    <a:lnTo>
                      <a:pt x="0" y="0"/>
                    </a:lnTo>
                    <a:lnTo>
                      <a:pt x="1243" y="0"/>
                    </a:lnTo>
                    <a:lnTo>
                      <a:pt x="1243" y="1061"/>
                    </a:lnTo>
                    <a:lnTo>
                      <a:pt x="1159" y="1061"/>
                    </a:lnTo>
                    <a:lnTo>
                      <a:pt x="1159" y="89"/>
                    </a:lnTo>
                    <a:lnTo>
                      <a:pt x="87" y="89"/>
                    </a:lnTo>
                    <a:lnTo>
                      <a:pt x="87" y="1061"/>
                    </a:lnTo>
                    <a:lnTo>
                      <a:pt x="0" y="10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4" name="Freeform 105">
                <a:extLst>
                  <a:ext uri="{FF2B5EF4-FFF2-40B4-BE49-F238E27FC236}">
                    <a16:creationId xmlns:a16="http://schemas.microsoft.com/office/drawing/2014/main" id="{3542327C-DB9C-4385-B27F-C61EFDE1EB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0" y="1246"/>
                <a:ext cx="232" cy="283"/>
              </a:xfrm>
              <a:custGeom>
                <a:avLst/>
                <a:gdLst>
                  <a:gd name="T0" fmla="*/ 0 w 1156"/>
                  <a:gd name="T1" fmla="*/ 0 h 1084"/>
                  <a:gd name="T2" fmla="*/ 0 w 1156"/>
                  <a:gd name="T3" fmla="*/ 0 h 1084"/>
                  <a:gd name="T4" fmla="*/ 0 w 1156"/>
                  <a:gd name="T5" fmla="*/ 0 h 1084"/>
                  <a:gd name="T6" fmla="*/ 0 w 1156"/>
                  <a:gd name="T7" fmla="*/ 0 h 1084"/>
                  <a:gd name="T8" fmla="*/ 0 w 1156"/>
                  <a:gd name="T9" fmla="*/ 0 h 1084"/>
                  <a:gd name="T10" fmla="*/ 0 w 1156"/>
                  <a:gd name="T11" fmla="*/ 0 h 1084"/>
                  <a:gd name="T12" fmla="*/ 0 w 1156"/>
                  <a:gd name="T13" fmla="*/ 0 h 10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56"/>
                  <a:gd name="T22" fmla="*/ 0 h 1084"/>
                  <a:gd name="T23" fmla="*/ 1156 w 1156"/>
                  <a:gd name="T24" fmla="*/ 1084 h 10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56" h="1084">
                    <a:moveTo>
                      <a:pt x="1129" y="1084"/>
                    </a:moveTo>
                    <a:lnTo>
                      <a:pt x="0" y="82"/>
                    </a:lnTo>
                    <a:lnTo>
                      <a:pt x="28" y="0"/>
                    </a:lnTo>
                    <a:lnTo>
                      <a:pt x="1156" y="998"/>
                    </a:lnTo>
                    <a:lnTo>
                      <a:pt x="1129" y="10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5" name="Freeform 106">
                <a:extLst>
                  <a:ext uri="{FF2B5EF4-FFF2-40B4-BE49-F238E27FC236}">
                    <a16:creationId xmlns:a16="http://schemas.microsoft.com/office/drawing/2014/main" id="{784F7687-E55D-40A5-87D2-531188C838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0" y="1246"/>
                <a:ext cx="232" cy="283"/>
              </a:xfrm>
              <a:custGeom>
                <a:avLst/>
                <a:gdLst>
                  <a:gd name="T0" fmla="*/ 0 w 1156"/>
                  <a:gd name="T1" fmla="*/ 0 h 1084"/>
                  <a:gd name="T2" fmla="*/ 0 w 1156"/>
                  <a:gd name="T3" fmla="*/ 0 h 1084"/>
                  <a:gd name="T4" fmla="*/ 0 w 1156"/>
                  <a:gd name="T5" fmla="*/ 0 h 1084"/>
                  <a:gd name="T6" fmla="*/ 0 w 1156"/>
                  <a:gd name="T7" fmla="*/ 0 h 1084"/>
                  <a:gd name="T8" fmla="*/ 0 w 1156"/>
                  <a:gd name="T9" fmla="*/ 0 h 1084"/>
                  <a:gd name="T10" fmla="*/ 0 w 1156"/>
                  <a:gd name="T11" fmla="*/ 0 h 1084"/>
                  <a:gd name="T12" fmla="*/ 0 w 1156"/>
                  <a:gd name="T13" fmla="*/ 0 h 10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56"/>
                  <a:gd name="T22" fmla="*/ 0 h 1084"/>
                  <a:gd name="T23" fmla="*/ 1156 w 1156"/>
                  <a:gd name="T24" fmla="*/ 1084 h 10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56" h="1084">
                    <a:moveTo>
                      <a:pt x="28" y="1084"/>
                    </a:moveTo>
                    <a:lnTo>
                      <a:pt x="1156" y="82"/>
                    </a:lnTo>
                    <a:lnTo>
                      <a:pt x="1129" y="0"/>
                    </a:lnTo>
                    <a:lnTo>
                      <a:pt x="0" y="998"/>
                    </a:lnTo>
                    <a:lnTo>
                      <a:pt x="28" y="10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6" name="Freeform 107">
                <a:extLst>
                  <a:ext uri="{FF2B5EF4-FFF2-40B4-BE49-F238E27FC236}">
                    <a16:creationId xmlns:a16="http://schemas.microsoft.com/office/drawing/2014/main" id="{86403164-9EC7-442D-959E-4D946E0CF5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9" y="1075"/>
                <a:ext cx="81" cy="113"/>
              </a:xfrm>
              <a:custGeom>
                <a:avLst/>
                <a:gdLst>
                  <a:gd name="T0" fmla="*/ 0 w 408"/>
                  <a:gd name="T1" fmla="*/ 0 h 432"/>
                  <a:gd name="T2" fmla="*/ 0 w 408"/>
                  <a:gd name="T3" fmla="*/ 0 h 432"/>
                  <a:gd name="T4" fmla="*/ 0 w 408"/>
                  <a:gd name="T5" fmla="*/ 0 h 432"/>
                  <a:gd name="T6" fmla="*/ 0 w 408"/>
                  <a:gd name="T7" fmla="*/ 0 h 432"/>
                  <a:gd name="T8" fmla="*/ 0 w 408"/>
                  <a:gd name="T9" fmla="*/ 0 h 432"/>
                  <a:gd name="T10" fmla="*/ 0 w 408"/>
                  <a:gd name="T11" fmla="*/ 0 h 432"/>
                  <a:gd name="T12" fmla="*/ 0 w 408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8"/>
                  <a:gd name="T22" fmla="*/ 0 h 432"/>
                  <a:gd name="T23" fmla="*/ 408 w 408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8" h="432">
                    <a:moveTo>
                      <a:pt x="0" y="0"/>
                    </a:moveTo>
                    <a:lnTo>
                      <a:pt x="0" y="432"/>
                    </a:lnTo>
                    <a:lnTo>
                      <a:pt x="408" y="432"/>
                    </a:lnTo>
                    <a:lnTo>
                      <a:pt x="4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7" name="Freeform 108">
                <a:extLst>
                  <a:ext uri="{FF2B5EF4-FFF2-40B4-BE49-F238E27FC236}">
                    <a16:creationId xmlns:a16="http://schemas.microsoft.com/office/drawing/2014/main" id="{229F6752-27B0-48A8-8C22-532A426560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4" y="1343"/>
                <a:ext cx="89" cy="59"/>
              </a:xfrm>
              <a:custGeom>
                <a:avLst/>
                <a:gdLst>
                  <a:gd name="T0" fmla="*/ 0 w 435"/>
                  <a:gd name="T1" fmla="*/ 0 h 228"/>
                  <a:gd name="T2" fmla="*/ 0 w 435"/>
                  <a:gd name="T3" fmla="*/ 0 h 228"/>
                  <a:gd name="T4" fmla="*/ 0 w 435"/>
                  <a:gd name="T5" fmla="*/ 0 h 228"/>
                  <a:gd name="T6" fmla="*/ 0 w 435"/>
                  <a:gd name="T7" fmla="*/ 0 h 228"/>
                  <a:gd name="T8" fmla="*/ 0 w 435"/>
                  <a:gd name="T9" fmla="*/ 0 h 228"/>
                  <a:gd name="T10" fmla="*/ 0 w 435"/>
                  <a:gd name="T11" fmla="*/ 0 h 228"/>
                  <a:gd name="T12" fmla="*/ 0 w 435"/>
                  <a:gd name="T13" fmla="*/ 0 h 2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5"/>
                  <a:gd name="T22" fmla="*/ 0 h 228"/>
                  <a:gd name="T23" fmla="*/ 435 w 435"/>
                  <a:gd name="T24" fmla="*/ 228 h 2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5" h="228">
                    <a:moveTo>
                      <a:pt x="0" y="0"/>
                    </a:moveTo>
                    <a:lnTo>
                      <a:pt x="0" y="228"/>
                    </a:lnTo>
                    <a:lnTo>
                      <a:pt x="435" y="228"/>
                    </a:lnTo>
                    <a:lnTo>
                      <a:pt x="4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8" name="Freeform 109">
                <a:extLst>
                  <a:ext uri="{FF2B5EF4-FFF2-40B4-BE49-F238E27FC236}">
                    <a16:creationId xmlns:a16="http://schemas.microsoft.com/office/drawing/2014/main" id="{3D8BF2A6-EAE7-4D69-970B-14EFE4783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3" y="1343"/>
                <a:ext cx="87" cy="59"/>
              </a:xfrm>
              <a:custGeom>
                <a:avLst/>
                <a:gdLst>
                  <a:gd name="T0" fmla="*/ 0 w 435"/>
                  <a:gd name="T1" fmla="*/ 0 h 228"/>
                  <a:gd name="T2" fmla="*/ 0 w 435"/>
                  <a:gd name="T3" fmla="*/ 0 h 228"/>
                  <a:gd name="T4" fmla="*/ 0 w 435"/>
                  <a:gd name="T5" fmla="*/ 0 h 228"/>
                  <a:gd name="T6" fmla="*/ 0 w 435"/>
                  <a:gd name="T7" fmla="*/ 0 h 228"/>
                  <a:gd name="T8" fmla="*/ 0 w 435"/>
                  <a:gd name="T9" fmla="*/ 0 h 228"/>
                  <a:gd name="T10" fmla="*/ 0 w 435"/>
                  <a:gd name="T11" fmla="*/ 0 h 228"/>
                  <a:gd name="T12" fmla="*/ 0 w 435"/>
                  <a:gd name="T13" fmla="*/ 0 h 2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5"/>
                  <a:gd name="T22" fmla="*/ 0 h 228"/>
                  <a:gd name="T23" fmla="*/ 435 w 435"/>
                  <a:gd name="T24" fmla="*/ 228 h 2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5" h="228">
                    <a:moveTo>
                      <a:pt x="0" y="0"/>
                    </a:moveTo>
                    <a:lnTo>
                      <a:pt x="0" y="228"/>
                    </a:lnTo>
                    <a:lnTo>
                      <a:pt x="435" y="228"/>
                    </a:lnTo>
                    <a:lnTo>
                      <a:pt x="4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49" name="Freeform 110">
                <a:extLst>
                  <a:ext uri="{FF2B5EF4-FFF2-40B4-BE49-F238E27FC236}">
                    <a16:creationId xmlns:a16="http://schemas.microsoft.com/office/drawing/2014/main" id="{BA6BF253-6F27-414B-8425-966E13828E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0" y="1343"/>
                <a:ext cx="87" cy="59"/>
              </a:xfrm>
              <a:custGeom>
                <a:avLst/>
                <a:gdLst>
                  <a:gd name="T0" fmla="*/ 0 w 434"/>
                  <a:gd name="T1" fmla="*/ 0 h 228"/>
                  <a:gd name="T2" fmla="*/ 0 w 434"/>
                  <a:gd name="T3" fmla="*/ 0 h 228"/>
                  <a:gd name="T4" fmla="*/ 0 w 434"/>
                  <a:gd name="T5" fmla="*/ 0 h 228"/>
                  <a:gd name="T6" fmla="*/ 0 w 434"/>
                  <a:gd name="T7" fmla="*/ 0 h 228"/>
                  <a:gd name="T8" fmla="*/ 0 w 434"/>
                  <a:gd name="T9" fmla="*/ 0 h 228"/>
                  <a:gd name="T10" fmla="*/ 0 w 434"/>
                  <a:gd name="T11" fmla="*/ 0 h 228"/>
                  <a:gd name="T12" fmla="*/ 0 w 434"/>
                  <a:gd name="T13" fmla="*/ 0 h 2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4"/>
                  <a:gd name="T22" fmla="*/ 0 h 228"/>
                  <a:gd name="T23" fmla="*/ 434 w 434"/>
                  <a:gd name="T24" fmla="*/ 228 h 2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4" h="228">
                    <a:moveTo>
                      <a:pt x="0" y="0"/>
                    </a:moveTo>
                    <a:lnTo>
                      <a:pt x="0" y="228"/>
                    </a:lnTo>
                    <a:lnTo>
                      <a:pt x="434" y="228"/>
                    </a:lnTo>
                    <a:lnTo>
                      <a:pt x="4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26" name="Group 111">
              <a:extLst>
                <a:ext uri="{FF2B5EF4-FFF2-40B4-BE49-F238E27FC236}">
                  <a16:creationId xmlns:a16="http://schemas.microsoft.com/office/drawing/2014/main" id="{9F6F9A79-0AE5-4EB7-88EA-2412A5F3EB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746"/>
              <a:ext cx="242" cy="71"/>
              <a:chOff x="4857" y="1752"/>
              <a:chExt cx="327" cy="72"/>
            </a:xfrm>
          </p:grpSpPr>
          <p:sp>
            <p:nvSpPr>
              <p:cNvPr id="432" name="Freeform 112">
                <a:extLst>
                  <a:ext uri="{FF2B5EF4-FFF2-40B4-BE49-F238E27FC236}">
                    <a16:creationId xmlns:a16="http://schemas.microsoft.com/office/drawing/2014/main" id="{0DADC6AB-A1A7-43BE-96DC-8AEDDAC973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8" y="1753"/>
                <a:ext cx="327" cy="71"/>
              </a:xfrm>
              <a:custGeom>
                <a:avLst/>
                <a:gdLst>
                  <a:gd name="T0" fmla="*/ 3 w 378"/>
                  <a:gd name="T1" fmla="*/ 0 h 127"/>
                  <a:gd name="T2" fmla="*/ 3 w 378"/>
                  <a:gd name="T3" fmla="*/ 1 h 127"/>
                  <a:gd name="T4" fmla="*/ 3 w 378"/>
                  <a:gd name="T5" fmla="*/ 1 h 127"/>
                  <a:gd name="T6" fmla="*/ 3 w 378"/>
                  <a:gd name="T7" fmla="*/ 1 h 127"/>
                  <a:gd name="T8" fmla="*/ 0 w 378"/>
                  <a:gd name="T9" fmla="*/ 1 h 127"/>
                  <a:gd name="T10" fmla="*/ 3 w 378"/>
                  <a:gd name="T11" fmla="*/ 1 h 127"/>
                  <a:gd name="T12" fmla="*/ 3 w 378"/>
                  <a:gd name="T13" fmla="*/ 1 h 127"/>
                  <a:gd name="T14" fmla="*/ 3 w 378"/>
                  <a:gd name="T15" fmla="*/ 1 h 127"/>
                  <a:gd name="T16" fmla="*/ 3 w 378"/>
                  <a:gd name="T17" fmla="*/ 0 h 1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8"/>
                  <a:gd name="T28" fmla="*/ 0 h 127"/>
                  <a:gd name="T29" fmla="*/ 378 w 378"/>
                  <a:gd name="T30" fmla="*/ 127 h 1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8" h="127">
                    <a:moveTo>
                      <a:pt x="156" y="0"/>
                    </a:moveTo>
                    <a:cubicBezTo>
                      <a:pt x="232" y="2"/>
                      <a:pt x="302" y="6"/>
                      <a:pt x="378" y="9"/>
                    </a:cubicBezTo>
                    <a:cubicBezTo>
                      <a:pt x="368" y="40"/>
                      <a:pt x="331" y="71"/>
                      <a:pt x="300" y="81"/>
                    </a:cubicBezTo>
                    <a:cubicBezTo>
                      <a:pt x="289" y="92"/>
                      <a:pt x="260" y="115"/>
                      <a:pt x="246" y="120"/>
                    </a:cubicBezTo>
                    <a:cubicBezTo>
                      <a:pt x="164" y="115"/>
                      <a:pt x="80" y="127"/>
                      <a:pt x="0" y="111"/>
                    </a:cubicBezTo>
                    <a:cubicBezTo>
                      <a:pt x="10" y="104"/>
                      <a:pt x="13" y="97"/>
                      <a:pt x="24" y="93"/>
                    </a:cubicBezTo>
                    <a:cubicBezTo>
                      <a:pt x="30" y="84"/>
                      <a:pt x="38" y="80"/>
                      <a:pt x="48" y="75"/>
                    </a:cubicBezTo>
                    <a:cubicBezTo>
                      <a:pt x="54" y="72"/>
                      <a:pt x="66" y="69"/>
                      <a:pt x="66" y="69"/>
                    </a:cubicBezTo>
                    <a:cubicBezTo>
                      <a:pt x="85" y="40"/>
                      <a:pt x="145" y="33"/>
                      <a:pt x="156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33" name="Freeform 113">
                <a:extLst>
                  <a:ext uri="{FF2B5EF4-FFF2-40B4-BE49-F238E27FC236}">
                    <a16:creationId xmlns:a16="http://schemas.microsoft.com/office/drawing/2014/main" id="{2F153D06-279F-467E-981C-01D3FCCF5D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3" y="1777"/>
                <a:ext cx="103" cy="0"/>
              </a:xfrm>
              <a:custGeom>
                <a:avLst/>
                <a:gdLst>
                  <a:gd name="T0" fmla="*/ 0 w 104"/>
                  <a:gd name="T1" fmla="*/ 0 h 1"/>
                  <a:gd name="T2" fmla="*/ 96 w 104"/>
                  <a:gd name="T3" fmla="*/ 0 h 1"/>
                  <a:gd name="T4" fmla="*/ 48 w 104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04"/>
                  <a:gd name="T10" fmla="*/ 0 h 1"/>
                  <a:gd name="T11" fmla="*/ 104 w 104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4" h="1">
                    <a:moveTo>
                      <a:pt x="0" y="0"/>
                    </a:moveTo>
                    <a:cubicBezTo>
                      <a:pt x="44" y="0"/>
                      <a:pt x="88" y="0"/>
                      <a:pt x="96" y="0"/>
                    </a:cubicBezTo>
                    <a:cubicBezTo>
                      <a:pt x="104" y="0"/>
                      <a:pt x="56" y="0"/>
                      <a:pt x="48" y="0"/>
                    </a:cubicBezTo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34" name="Freeform 114">
                <a:extLst>
                  <a:ext uri="{FF2B5EF4-FFF2-40B4-BE49-F238E27FC236}">
                    <a16:creationId xmlns:a16="http://schemas.microsoft.com/office/drawing/2014/main" id="{10154395-B27B-4DAB-BED7-A253F8D7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8" y="1805"/>
                <a:ext cx="143" cy="2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cubicBezTo>
                      <a:pt x="60" y="0"/>
                      <a:pt x="120" y="0"/>
                      <a:pt x="144" y="0"/>
                    </a:cubicBezTo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35" name="Freeform 115">
                <a:extLst>
                  <a:ext uri="{FF2B5EF4-FFF2-40B4-BE49-F238E27FC236}">
                    <a16:creationId xmlns:a16="http://schemas.microsoft.com/office/drawing/2014/main" id="{19154C40-9C82-475D-A29B-CD6A741BD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1792"/>
                <a:ext cx="143" cy="0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cubicBezTo>
                      <a:pt x="0" y="0"/>
                      <a:pt x="72" y="0"/>
                      <a:pt x="144" y="0"/>
                    </a:cubicBezTo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27" name="Group 116">
              <a:extLst>
                <a:ext uri="{FF2B5EF4-FFF2-40B4-BE49-F238E27FC236}">
                  <a16:creationId xmlns:a16="http://schemas.microsoft.com/office/drawing/2014/main" id="{3B2F8C07-874A-4522-87CA-E4B2E962AA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2" y="1030"/>
              <a:ext cx="873" cy="716"/>
              <a:chOff x="3336" y="1002"/>
              <a:chExt cx="864" cy="720"/>
            </a:xfrm>
          </p:grpSpPr>
          <p:sp>
            <p:nvSpPr>
              <p:cNvPr id="413" name="Freeform 117">
                <a:extLst>
                  <a:ext uri="{FF2B5EF4-FFF2-40B4-BE49-F238E27FC236}">
                    <a16:creationId xmlns:a16="http://schemas.microsoft.com/office/drawing/2014/main" id="{603B9FC0-4932-43CD-A7E3-74A5751726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" y="1067"/>
                <a:ext cx="493" cy="655"/>
              </a:xfrm>
              <a:custGeom>
                <a:avLst/>
                <a:gdLst>
                  <a:gd name="T0" fmla="*/ 0 w 384"/>
                  <a:gd name="T1" fmla="*/ 792842190 h 480"/>
                  <a:gd name="T2" fmla="*/ 0 w 384"/>
                  <a:gd name="T3" fmla="*/ 1978291630 h 480"/>
                  <a:gd name="T4" fmla="*/ 79745539 w 384"/>
                  <a:gd name="T5" fmla="*/ 1978291630 h 480"/>
                  <a:gd name="T6" fmla="*/ 79745539 w 384"/>
                  <a:gd name="T7" fmla="*/ 792842190 h 480"/>
                  <a:gd name="T8" fmla="*/ 40341119 w 384"/>
                  <a:gd name="T9" fmla="*/ 0 h 480"/>
                  <a:gd name="T10" fmla="*/ 0 w 384"/>
                  <a:gd name="T11" fmla="*/ 792842190 h 4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4"/>
                  <a:gd name="T19" fmla="*/ 0 h 480"/>
                  <a:gd name="T20" fmla="*/ 384 w 384"/>
                  <a:gd name="T21" fmla="*/ 480 h 48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4" h="480">
                    <a:moveTo>
                      <a:pt x="0" y="192"/>
                    </a:moveTo>
                    <a:lnTo>
                      <a:pt x="0" y="480"/>
                    </a:lnTo>
                    <a:lnTo>
                      <a:pt x="384" y="480"/>
                    </a:lnTo>
                    <a:lnTo>
                      <a:pt x="384" y="192"/>
                    </a:lnTo>
                    <a:lnTo>
                      <a:pt x="194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14" name="Freeform 118">
                <a:extLst>
                  <a:ext uri="{FF2B5EF4-FFF2-40B4-BE49-F238E27FC236}">
                    <a16:creationId xmlns:a16="http://schemas.microsoft.com/office/drawing/2014/main" id="{3B4B404F-9373-4F75-8C7D-07D3F570AF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1" y="1198"/>
                <a:ext cx="247" cy="524"/>
              </a:xfrm>
              <a:custGeom>
                <a:avLst/>
                <a:gdLst>
                  <a:gd name="T0" fmla="*/ 0 w 192"/>
                  <a:gd name="T1" fmla="*/ 395588609 h 384"/>
                  <a:gd name="T2" fmla="*/ 44060196 w 192"/>
                  <a:gd name="T3" fmla="*/ 0 h 384"/>
                  <a:gd name="T4" fmla="*/ 44060196 w 192"/>
                  <a:gd name="T5" fmla="*/ 987506681 h 384"/>
                  <a:gd name="T6" fmla="*/ 0 w 192"/>
                  <a:gd name="T7" fmla="*/ 1583433177 h 384"/>
                  <a:gd name="T8" fmla="*/ 0 w 192"/>
                  <a:gd name="T9" fmla="*/ 395588609 h 3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2"/>
                  <a:gd name="T16" fmla="*/ 0 h 384"/>
                  <a:gd name="T17" fmla="*/ 192 w 192"/>
                  <a:gd name="T18" fmla="*/ 384 h 3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2" h="384">
                    <a:moveTo>
                      <a:pt x="0" y="96"/>
                    </a:moveTo>
                    <a:lnTo>
                      <a:pt x="192" y="0"/>
                    </a:lnTo>
                    <a:lnTo>
                      <a:pt x="192" y="240"/>
                    </a:lnTo>
                    <a:lnTo>
                      <a:pt x="0" y="384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15" name="Freeform 119">
                <a:extLst>
                  <a:ext uri="{FF2B5EF4-FFF2-40B4-BE49-F238E27FC236}">
                    <a16:creationId xmlns:a16="http://schemas.microsoft.com/office/drawing/2014/main" id="{041415A8-37E3-4493-B4A9-AE196D29AF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6" y="1002"/>
                <a:ext cx="864" cy="393"/>
              </a:xfrm>
              <a:custGeom>
                <a:avLst/>
                <a:gdLst>
                  <a:gd name="T0" fmla="*/ 0 w 672"/>
                  <a:gd name="T1" fmla="*/ 1186577585 h 288"/>
                  <a:gd name="T2" fmla="*/ 53482630 w 672"/>
                  <a:gd name="T3" fmla="*/ 196279225 h 288"/>
                  <a:gd name="T4" fmla="*/ 106943042 w 672"/>
                  <a:gd name="T5" fmla="*/ 1186577585 h 288"/>
                  <a:gd name="T6" fmla="*/ 149779735 w 672"/>
                  <a:gd name="T7" fmla="*/ 792839960 h 288"/>
                  <a:gd name="T8" fmla="*/ 106943042 w 672"/>
                  <a:gd name="T9" fmla="*/ 0 h 288"/>
                  <a:gd name="T10" fmla="*/ 53482630 w 672"/>
                  <a:gd name="T11" fmla="*/ 196279225 h 28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72"/>
                  <a:gd name="T19" fmla="*/ 0 h 288"/>
                  <a:gd name="T20" fmla="*/ 672 w 672"/>
                  <a:gd name="T21" fmla="*/ 288 h 28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72" h="288">
                    <a:moveTo>
                      <a:pt x="0" y="288"/>
                    </a:moveTo>
                    <a:lnTo>
                      <a:pt x="240" y="48"/>
                    </a:lnTo>
                    <a:lnTo>
                      <a:pt x="480" y="288"/>
                    </a:lnTo>
                    <a:lnTo>
                      <a:pt x="672" y="192"/>
                    </a:lnTo>
                    <a:lnTo>
                      <a:pt x="480" y="0"/>
                    </a:lnTo>
                    <a:lnTo>
                      <a:pt x="240" y="48"/>
                    </a:lnTo>
                  </a:path>
                </a:pathLst>
              </a:cu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16" name="Group 120">
                <a:extLst>
                  <a:ext uri="{FF2B5EF4-FFF2-40B4-BE49-F238E27FC236}">
                    <a16:creationId xmlns:a16="http://schemas.microsoft.com/office/drawing/2014/main" id="{D212ED86-3BEE-469D-AB99-3F6C65EAEC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59" y="1460"/>
                <a:ext cx="124" cy="131"/>
                <a:chOff x="2157" y="1914"/>
                <a:chExt cx="96" cy="96"/>
              </a:xfrm>
            </p:grpSpPr>
            <p:sp>
              <p:nvSpPr>
                <p:cNvPr id="429" name="Rectangle 121">
                  <a:extLst>
                    <a:ext uri="{FF2B5EF4-FFF2-40B4-BE49-F238E27FC236}">
                      <a16:creationId xmlns:a16="http://schemas.microsoft.com/office/drawing/2014/main" id="{F1710650-5A78-4A9B-9DBA-85ADD287D9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57" y="1914"/>
                  <a:ext cx="96" cy="9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>
                    <a:defRPr/>
                  </a:pPr>
                  <a:endParaRPr lang="de-DE" altLang="nl-NL" sz="1350">
                    <a:solidFill>
                      <a:prstClr val="black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30" name="Line 122">
                  <a:extLst>
                    <a:ext uri="{FF2B5EF4-FFF2-40B4-BE49-F238E27FC236}">
                      <a16:creationId xmlns:a16="http://schemas.microsoft.com/office/drawing/2014/main" id="{ED3388F6-8672-4466-8617-E4741BA8F2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4" y="1914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nl-NL" sz="135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1" name="Line 123">
                  <a:extLst>
                    <a:ext uri="{FF2B5EF4-FFF2-40B4-BE49-F238E27FC236}">
                      <a16:creationId xmlns:a16="http://schemas.microsoft.com/office/drawing/2014/main" id="{AC0C07A3-60E7-4BD7-BBA1-F2D98DCA0FE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5399214">
                  <a:off x="2205" y="1915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nl-NL" sz="135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417" name="Rectangle 124">
                <a:extLst>
                  <a:ext uri="{FF2B5EF4-FFF2-40B4-BE49-F238E27FC236}">
                    <a16:creationId xmlns:a16="http://schemas.microsoft.com/office/drawing/2014/main" id="{F683CAC5-6E0C-4535-B4D9-A88B0C8D75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5" y="1460"/>
                <a:ext cx="127" cy="262"/>
              </a:xfrm>
              <a:prstGeom prst="rect">
                <a:avLst/>
              </a:prstGeom>
              <a:solidFill>
                <a:srgbClr val="66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defRPr/>
                </a:pPr>
                <a:endParaRPr lang="de-DE" altLang="nl-NL" sz="135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418" name="Rectangle 125">
                <a:extLst>
                  <a:ext uri="{FF2B5EF4-FFF2-40B4-BE49-F238E27FC236}">
                    <a16:creationId xmlns:a16="http://schemas.microsoft.com/office/drawing/2014/main" id="{49E4E927-8D3F-445D-99C7-531EB403D1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659" y="1468"/>
                <a:ext cx="62" cy="13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defRPr/>
                </a:pPr>
                <a:endParaRPr lang="de-DE" altLang="nl-NL" sz="135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419" name="Rectangle 126">
                <a:extLst>
                  <a:ext uri="{FF2B5EF4-FFF2-40B4-BE49-F238E27FC236}">
                    <a16:creationId xmlns:a16="http://schemas.microsoft.com/office/drawing/2014/main" id="{3B37B093-8B1E-42F8-991D-A1FD61EC46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717" y="1468"/>
                <a:ext cx="61" cy="13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defRPr/>
                </a:pPr>
                <a:endParaRPr lang="de-DE" altLang="nl-NL" sz="135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420" name="Freeform 127">
                <a:extLst>
                  <a:ext uri="{FF2B5EF4-FFF2-40B4-BE49-F238E27FC236}">
                    <a16:creationId xmlns:a16="http://schemas.microsoft.com/office/drawing/2014/main" id="{BCFED6F5-030E-4685-B81C-129C6FF17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6" y="1067"/>
                <a:ext cx="617" cy="329"/>
              </a:xfrm>
              <a:custGeom>
                <a:avLst/>
                <a:gdLst>
                  <a:gd name="T0" fmla="*/ 52958762 w 480"/>
                  <a:gd name="T1" fmla="*/ 0 h 240"/>
                  <a:gd name="T2" fmla="*/ 0 w 480"/>
                  <a:gd name="T3" fmla="*/ 1064661839 h 240"/>
                  <a:gd name="T4" fmla="*/ 105756611 w 480"/>
                  <a:gd name="T5" fmla="*/ 1064661839 h 240"/>
                  <a:gd name="T6" fmla="*/ 52958762 w 480"/>
                  <a:gd name="T7" fmla="*/ 0 h 24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0"/>
                  <a:gd name="T13" fmla="*/ 0 h 240"/>
                  <a:gd name="T14" fmla="*/ 480 w 480"/>
                  <a:gd name="T15" fmla="*/ 240 h 24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0" h="240">
                    <a:moveTo>
                      <a:pt x="240" y="0"/>
                    </a:moveTo>
                    <a:lnTo>
                      <a:pt x="0" y="240"/>
                    </a:lnTo>
                    <a:lnTo>
                      <a:pt x="480" y="240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GB" altLang="nl-NL" sz="135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21" name="Group 128">
                <a:extLst>
                  <a:ext uri="{FF2B5EF4-FFF2-40B4-BE49-F238E27FC236}">
                    <a16:creationId xmlns:a16="http://schemas.microsoft.com/office/drawing/2014/main" id="{1A0A27B1-F76B-4D21-96C2-FF6B66DB81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53" y="1431"/>
                <a:ext cx="205" cy="222"/>
                <a:chOff x="2618" y="1865"/>
                <a:chExt cx="159" cy="162"/>
              </a:xfrm>
            </p:grpSpPr>
            <p:sp>
              <p:nvSpPr>
                <p:cNvPr id="422" name="Freeform 129">
                  <a:extLst>
                    <a:ext uri="{FF2B5EF4-FFF2-40B4-BE49-F238E27FC236}">
                      <a16:creationId xmlns:a16="http://schemas.microsoft.com/office/drawing/2014/main" id="{99E5556B-5C8E-4B33-A2B6-BB76D5ADA5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4" y="1890"/>
                  <a:ext cx="124" cy="137"/>
                </a:xfrm>
                <a:custGeom>
                  <a:avLst/>
                  <a:gdLst>
                    <a:gd name="T0" fmla="*/ 23 w 124"/>
                    <a:gd name="T1" fmla="*/ 40 h 136"/>
                    <a:gd name="T2" fmla="*/ 54 w 124"/>
                    <a:gd name="T3" fmla="*/ 21 h 136"/>
                    <a:gd name="T4" fmla="*/ 65 w 124"/>
                    <a:gd name="T5" fmla="*/ 18 h 136"/>
                    <a:gd name="T6" fmla="*/ 83 w 124"/>
                    <a:gd name="T7" fmla="*/ 6 h 136"/>
                    <a:gd name="T8" fmla="*/ 86 w 124"/>
                    <a:gd name="T9" fmla="*/ 1 h 136"/>
                    <a:gd name="T10" fmla="*/ 101 w 124"/>
                    <a:gd name="T11" fmla="*/ 4 h 136"/>
                    <a:gd name="T12" fmla="*/ 116 w 124"/>
                    <a:gd name="T13" fmla="*/ 13 h 136"/>
                    <a:gd name="T14" fmla="*/ 116 w 124"/>
                    <a:gd name="T15" fmla="*/ 31 h 136"/>
                    <a:gd name="T16" fmla="*/ 117 w 124"/>
                    <a:gd name="T17" fmla="*/ 49 h 136"/>
                    <a:gd name="T18" fmla="*/ 111 w 124"/>
                    <a:gd name="T19" fmla="*/ 75 h 136"/>
                    <a:gd name="T20" fmla="*/ 90 w 124"/>
                    <a:gd name="T21" fmla="*/ 84 h 136"/>
                    <a:gd name="T22" fmla="*/ 81 w 124"/>
                    <a:gd name="T23" fmla="*/ 91 h 136"/>
                    <a:gd name="T24" fmla="*/ 69 w 124"/>
                    <a:gd name="T25" fmla="*/ 103 h 136"/>
                    <a:gd name="T26" fmla="*/ 57 w 124"/>
                    <a:gd name="T27" fmla="*/ 114 h 136"/>
                    <a:gd name="T28" fmla="*/ 45 w 124"/>
                    <a:gd name="T29" fmla="*/ 136 h 136"/>
                    <a:gd name="T30" fmla="*/ 32 w 124"/>
                    <a:gd name="T31" fmla="*/ 126 h 136"/>
                    <a:gd name="T32" fmla="*/ 0 w 124"/>
                    <a:gd name="T33" fmla="*/ 120 h 136"/>
                    <a:gd name="T34" fmla="*/ 8 w 124"/>
                    <a:gd name="T35" fmla="*/ 96 h 136"/>
                    <a:gd name="T36" fmla="*/ 11 w 124"/>
                    <a:gd name="T37" fmla="*/ 72 h 136"/>
                    <a:gd name="T38" fmla="*/ 15 w 124"/>
                    <a:gd name="T39" fmla="*/ 54 h 136"/>
                    <a:gd name="T40" fmla="*/ 17 w 124"/>
                    <a:gd name="T41" fmla="*/ 40 h 136"/>
                    <a:gd name="T42" fmla="*/ 29 w 124"/>
                    <a:gd name="T43" fmla="*/ 40 h 136"/>
                    <a:gd name="T44" fmla="*/ 23 w 124"/>
                    <a:gd name="T45" fmla="*/ 40 h 1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24"/>
                    <a:gd name="T70" fmla="*/ 0 h 136"/>
                    <a:gd name="T71" fmla="*/ 124 w 124"/>
                    <a:gd name="T72" fmla="*/ 136 h 1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24" h="136">
                      <a:moveTo>
                        <a:pt x="23" y="40"/>
                      </a:moveTo>
                      <a:cubicBezTo>
                        <a:pt x="33" y="27"/>
                        <a:pt x="35" y="22"/>
                        <a:pt x="54" y="21"/>
                      </a:cubicBezTo>
                      <a:cubicBezTo>
                        <a:pt x="58" y="20"/>
                        <a:pt x="62" y="20"/>
                        <a:pt x="65" y="18"/>
                      </a:cubicBezTo>
                      <a:cubicBezTo>
                        <a:pt x="72" y="13"/>
                        <a:pt x="73" y="8"/>
                        <a:pt x="83" y="6"/>
                      </a:cubicBezTo>
                      <a:cubicBezTo>
                        <a:pt x="84" y="4"/>
                        <a:pt x="84" y="1"/>
                        <a:pt x="86" y="1"/>
                      </a:cubicBezTo>
                      <a:cubicBezTo>
                        <a:pt x="91" y="0"/>
                        <a:pt x="101" y="4"/>
                        <a:pt x="101" y="4"/>
                      </a:cubicBezTo>
                      <a:cubicBezTo>
                        <a:pt x="106" y="12"/>
                        <a:pt x="107" y="12"/>
                        <a:pt x="116" y="13"/>
                      </a:cubicBezTo>
                      <a:cubicBezTo>
                        <a:pt x="123" y="18"/>
                        <a:pt x="121" y="25"/>
                        <a:pt x="116" y="31"/>
                      </a:cubicBezTo>
                      <a:cubicBezTo>
                        <a:pt x="117" y="39"/>
                        <a:pt x="120" y="41"/>
                        <a:pt x="117" y="49"/>
                      </a:cubicBezTo>
                      <a:cubicBezTo>
                        <a:pt x="119" y="64"/>
                        <a:pt x="124" y="71"/>
                        <a:pt x="111" y="75"/>
                      </a:cubicBezTo>
                      <a:cubicBezTo>
                        <a:pt x="105" y="80"/>
                        <a:pt x="97" y="79"/>
                        <a:pt x="90" y="84"/>
                      </a:cubicBezTo>
                      <a:cubicBezTo>
                        <a:pt x="87" y="86"/>
                        <a:pt x="81" y="91"/>
                        <a:pt x="81" y="91"/>
                      </a:cubicBezTo>
                      <a:cubicBezTo>
                        <a:pt x="80" y="98"/>
                        <a:pt x="76" y="100"/>
                        <a:pt x="69" y="103"/>
                      </a:cubicBezTo>
                      <a:cubicBezTo>
                        <a:pt x="66" y="109"/>
                        <a:pt x="63" y="111"/>
                        <a:pt x="57" y="114"/>
                      </a:cubicBezTo>
                      <a:cubicBezTo>
                        <a:pt x="52" y="121"/>
                        <a:pt x="50" y="129"/>
                        <a:pt x="45" y="136"/>
                      </a:cubicBezTo>
                      <a:cubicBezTo>
                        <a:pt x="39" y="133"/>
                        <a:pt x="37" y="129"/>
                        <a:pt x="32" y="126"/>
                      </a:cubicBezTo>
                      <a:cubicBezTo>
                        <a:pt x="23" y="121"/>
                        <a:pt x="10" y="121"/>
                        <a:pt x="0" y="120"/>
                      </a:cubicBezTo>
                      <a:cubicBezTo>
                        <a:pt x="3" y="97"/>
                        <a:pt x="2" y="109"/>
                        <a:pt x="8" y="96"/>
                      </a:cubicBezTo>
                      <a:cubicBezTo>
                        <a:pt x="7" y="88"/>
                        <a:pt x="0" y="74"/>
                        <a:pt x="11" y="72"/>
                      </a:cubicBezTo>
                      <a:cubicBezTo>
                        <a:pt x="21" y="67"/>
                        <a:pt x="26" y="69"/>
                        <a:pt x="15" y="54"/>
                      </a:cubicBezTo>
                      <a:cubicBezTo>
                        <a:pt x="16" y="49"/>
                        <a:pt x="14" y="44"/>
                        <a:pt x="17" y="40"/>
                      </a:cubicBezTo>
                      <a:cubicBezTo>
                        <a:pt x="19" y="37"/>
                        <a:pt x="31" y="44"/>
                        <a:pt x="29" y="40"/>
                      </a:cubicBezTo>
                      <a:cubicBezTo>
                        <a:pt x="28" y="38"/>
                        <a:pt x="25" y="40"/>
                        <a:pt x="23" y="40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en-GB" altLang="nl-NL" sz="1350">
                    <a:solidFill>
                      <a:prstClr val="black"/>
                    </a:solidFill>
                  </a:endParaRPr>
                </a:p>
              </p:txBody>
            </p:sp>
            <p:grpSp>
              <p:nvGrpSpPr>
                <p:cNvPr id="423" name="Group 130">
                  <a:extLst>
                    <a:ext uri="{FF2B5EF4-FFF2-40B4-BE49-F238E27FC236}">
                      <a16:creationId xmlns:a16="http://schemas.microsoft.com/office/drawing/2014/main" id="{C1602AEF-A469-4BC6-9360-7048058D5D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618" y="1865"/>
                  <a:ext cx="133" cy="126"/>
                  <a:chOff x="2618" y="1865"/>
                  <a:chExt cx="133" cy="126"/>
                </a:xfrm>
              </p:grpSpPr>
              <p:sp>
                <p:nvSpPr>
                  <p:cNvPr id="424" name="AutoShape 131">
                    <a:extLst>
                      <a:ext uri="{FF2B5EF4-FFF2-40B4-BE49-F238E27FC236}">
                        <a16:creationId xmlns:a16="http://schemas.microsoft.com/office/drawing/2014/main" id="{D4346A6C-F39C-4F8E-852C-98C5578BA4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200000" flipH="1">
                    <a:off x="2583" y="1900"/>
                    <a:ext cx="119" cy="48"/>
                  </a:xfrm>
                  <a:prstGeom prst="parallelogram">
                    <a:avLst>
                      <a:gd name="adj" fmla="val 61458"/>
                    </a:avLst>
                  </a:prstGeom>
                  <a:solidFill>
                    <a:srgbClr val="C5C5FF"/>
                  </a:solidFill>
                  <a:ln w="635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>
                      <a:defRPr/>
                    </a:pPr>
                    <a:endParaRPr lang="de-DE" altLang="nl-NL" sz="1350">
                      <a:solidFill>
                        <a:prstClr val="black"/>
                      </a:solidFill>
                      <a:latin typeface="Calibri" pitchFamily="34" charset="0"/>
                    </a:endParaRPr>
                  </a:p>
                </p:txBody>
              </p:sp>
              <p:cxnSp>
                <p:nvCxnSpPr>
                  <p:cNvPr id="425" name="AutoShape 132">
                    <a:extLst>
                      <a:ext uri="{FF2B5EF4-FFF2-40B4-BE49-F238E27FC236}">
                        <a16:creationId xmlns:a16="http://schemas.microsoft.com/office/drawing/2014/main" id="{D6CB84FE-ABFE-42A6-8954-621C19493A56}"/>
                      </a:ext>
                    </a:extLst>
                  </p:cNvPr>
                  <p:cNvCxnSpPr>
                    <a:cxnSpLocks noChangeShapeType="1"/>
                    <a:stCxn id="424" idx="5"/>
                    <a:endCxn id="424" idx="2"/>
                  </p:cNvCxnSpPr>
                  <p:nvPr/>
                </p:nvCxnSpPr>
                <p:spPr bwMode="auto">
                  <a:xfrm>
                    <a:off x="2642" y="1879"/>
                    <a:ext cx="0" cy="89"/>
                  </a:xfrm>
                  <a:prstGeom prst="straightConnector1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426" name="AutoShape 133">
                    <a:extLst>
                      <a:ext uri="{FF2B5EF4-FFF2-40B4-BE49-F238E27FC236}">
                        <a16:creationId xmlns:a16="http://schemas.microsoft.com/office/drawing/2014/main" id="{59D4D1CE-A2DD-4D90-BB39-5EE013C19D76}"/>
                      </a:ext>
                    </a:extLst>
                  </p:cNvPr>
                  <p:cNvCxnSpPr>
                    <a:cxnSpLocks noChangeShapeType="1"/>
                    <a:stCxn id="424" idx="0"/>
                    <a:endCxn id="424" idx="3"/>
                  </p:cNvCxnSpPr>
                  <p:nvPr/>
                </p:nvCxnSpPr>
                <p:spPr bwMode="auto">
                  <a:xfrm flipV="1">
                    <a:off x="2618" y="1909"/>
                    <a:ext cx="48" cy="29"/>
                  </a:xfrm>
                  <a:prstGeom prst="straightConnector1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427" name="Freeform 134">
                    <a:extLst>
                      <a:ext uri="{FF2B5EF4-FFF2-40B4-BE49-F238E27FC236}">
                        <a16:creationId xmlns:a16="http://schemas.microsoft.com/office/drawing/2014/main" id="{FC74D732-7D48-4FE1-8DAD-58EA925649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09" y="1921"/>
                    <a:ext cx="42" cy="42"/>
                  </a:xfrm>
                  <a:custGeom>
                    <a:avLst/>
                    <a:gdLst>
                      <a:gd name="T0" fmla="*/ 0 w 42"/>
                      <a:gd name="T1" fmla="*/ 12 h 42"/>
                      <a:gd name="T2" fmla="*/ 15 w 42"/>
                      <a:gd name="T3" fmla="*/ 7 h 42"/>
                      <a:gd name="T4" fmla="*/ 34 w 42"/>
                      <a:gd name="T5" fmla="*/ 0 h 42"/>
                      <a:gd name="T6" fmla="*/ 42 w 42"/>
                      <a:gd name="T7" fmla="*/ 6 h 42"/>
                      <a:gd name="T8" fmla="*/ 39 w 42"/>
                      <a:gd name="T9" fmla="*/ 24 h 42"/>
                      <a:gd name="T10" fmla="*/ 24 w 42"/>
                      <a:gd name="T11" fmla="*/ 39 h 42"/>
                      <a:gd name="T12" fmla="*/ 19 w 42"/>
                      <a:gd name="T13" fmla="*/ 42 h 42"/>
                      <a:gd name="T14" fmla="*/ 13 w 42"/>
                      <a:gd name="T15" fmla="*/ 40 h 4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42"/>
                      <a:gd name="T25" fmla="*/ 0 h 42"/>
                      <a:gd name="T26" fmla="*/ 42 w 42"/>
                      <a:gd name="T27" fmla="*/ 42 h 42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42" h="42">
                        <a:moveTo>
                          <a:pt x="0" y="12"/>
                        </a:moveTo>
                        <a:cubicBezTo>
                          <a:pt x="5" y="5"/>
                          <a:pt x="7" y="6"/>
                          <a:pt x="15" y="7"/>
                        </a:cubicBezTo>
                        <a:cubicBezTo>
                          <a:pt x="24" y="6"/>
                          <a:pt x="25" y="1"/>
                          <a:pt x="34" y="0"/>
                        </a:cubicBezTo>
                        <a:cubicBezTo>
                          <a:pt x="38" y="1"/>
                          <a:pt x="42" y="0"/>
                          <a:pt x="42" y="6"/>
                        </a:cubicBezTo>
                        <a:cubicBezTo>
                          <a:pt x="42" y="12"/>
                          <a:pt x="39" y="24"/>
                          <a:pt x="39" y="24"/>
                        </a:cubicBezTo>
                        <a:cubicBezTo>
                          <a:pt x="41" y="38"/>
                          <a:pt x="41" y="36"/>
                          <a:pt x="24" y="39"/>
                        </a:cubicBezTo>
                        <a:cubicBezTo>
                          <a:pt x="22" y="40"/>
                          <a:pt x="21" y="42"/>
                          <a:pt x="19" y="42"/>
                        </a:cubicBezTo>
                        <a:cubicBezTo>
                          <a:pt x="17" y="42"/>
                          <a:pt x="13" y="40"/>
                          <a:pt x="13" y="40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endParaRPr lang="en-GB" altLang="nl-NL" sz="135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428" name="Freeform 135">
                    <a:extLst>
                      <a:ext uri="{FF2B5EF4-FFF2-40B4-BE49-F238E27FC236}">
                        <a16:creationId xmlns:a16="http://schemas.microsoft.com/office/drawing/2014/main" id="{4EE04929-65F4-4B8F-AA9C-44CB63B65A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77" y="1955"/>
                    <a:ext cx="41" cy="36"/>
                  </a:xfrm>
                  <a:custGeom>
                    <a:avLst/>
                    <a:gdLst>
                      <a:gd name="T0" fmla="*/ 19 w 42"/>
                      <a:gd name="T1" fmla="*/ 0 h 36"/>
                      <a:gd name="T2" fmla="*/ 7 w 42"/>
                      <a:gd name="T3" fmla="*/ 14 h 36"/>
                      <a:gd name="T4" fmla="*/ 15 w 42"/>
                      <a:gd name="T5" fmla="*/ 26 h 36"/>
                      <a:gd name="T6" fmla="*/ 22 w 42"/>
                      <a:gd name="T7" fmla="*/ 36 h 36"/>
                      <a:gd name="T8" fmla="*/ 39 w 42"/>
                      <a:gd name="T9" fmla="*/ 15 h 36"/>
                      <a:gd name="T10" fmla="*/ 31 w 42"/>
                      <a:gd name="T11" fmla="*/ 14 h 3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2"/>
                      <a:gd name="T19" fmla="*/ 0 h 36"/>
                      <a:gd name="T20" fmla="*/ 42 w 42"/>
                      <a:gd name="T21" fmla="*/ 36 h 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2" h="36">
                        <a:moveTo>
                          <a:pt x="19" y="0"/>
                        </a:moveTo>
                        <a:cubicBezTo>
                          <a:pt x="23" y="9"/>
                          <a:pt x="14" y="11"/>
                          <a:pt x="7" y="14"/>
                        </a:cubicBezTo>
                        <a:cubicBezTo>
                          <a:pt x="0" y="23"/>
                          <a:pt x="5" y="27"/>
                          <a:pt x="15" y="26"/>
                        </a:cubicBezTo>
                        <a:cubicBezTo>
                          <a:pt x="23" y="20"/>
                          <a:pt x="21" y="29"/>
                          <a:pt x="22" y="36"/>
                        </a:cubicBezTo>
                        <a:cubicBezTo>
                          <a:pt x="42" y="35"/>
                          <a:pt x="40" y="34"/>
                          <a:pt x="39" y="15"/>
                        </a:cubicBezTo>
                        <a:cubicBezTo>
                          <a:pt x="29" y="17"/>
                          <a:pt x="29" y="20"/>
                          <a:pt x="31" y="1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endParaRPr lang="en-GB" altLang="nl-NL" sz="135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sp>
          <p:nvSpPr>
            <p:cNvPr id="328" name="Freeform 136">
              <a:extLst>
                <a:ext uri="{FF2B5EF4-FFF2-40B4-BE49-F238E27FC236}">
                  <a16:creationId xmlns:a16="http://schemas.microsoft.com/office/drawing/2014/main" id="{9382B279-FD04-40F9-8852-3B155F4DF5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" y="1706"/>
              <a:ext cx="3113" cy="1059"/>
            </a:xfrm>
            <a:custGeom>
              <a:avLst/>
              <a:gdLst>
                <a:gd name="T0" fmla="*/ 3107 w 3113"/>
                <a:gd name="T1" fmla="*/ 13 h 1122"/>
                <a:gd name="T2" fmla="*/ 2644 w 3113"/>
                <a:gd name="T3" fmla="*/ 31 h 1122"/>
                <a:gd name="T4" fmla="*/ 2123 w 3113"/>
                <a:gd name="T5" fmla="*/ 37 h 1122"/>
                <a:gd name="T6" fmla="*/ 1241 w 3113"/>
                <a:gd name="T7" fmla="*/ 33 h 1122"/>
                <a:gd name="T8" fmla="*/ 598 w 3113"/>
                <a:gd name="T9" fmla="*/ 42 h 1122"/>
                <a:gd name="T10" fmla="*/ 260 w 3113"/>
                <a:gd name="T11" fmla="*/ 67 h 1122"/>
                <a:gd name="T12" fmla="*/ 35 w 3113"/>
                <a:gd name="T13" fmla="*/ 57 h 1122"/>
                <a:gd name="T14" fmla="*/ 51 w 3113"/>
                <a:gd name="T15" fmla="*/ 52 h 1122"/>
                <a:gd name="T16" fmla="*/ 228 w 3113"/>
                <a:gd name="T17" fmla="*/ 41 h 1122"/>
                <a:gd name="T18" fmla="*/ 743 w 3113"/>
                <a:gd name="T19" fmla="*/ 29 h 1122"/>
                <a:gd name="T20" fmla="*/ 1627 w 3113"/>
                <a:gd name="T21" fmla="*/ 23 h 1122"/>
                <a:gd name="T22" fmla="*/ 2254 w 3113"/>
                <a:gd name="T23" fmla="*/ 24 h 1122"/>
                <a:gd name="T24" fmla="*/ 2663 w 3113"/>
                <a:gd name="T25" fmla="*/ 21 h 1122"/>
                <a:gd name="T26" fmla="*/ 3113 w 3113"/>
                <a:gd name="T27" fmla="*/ 0 h 112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113"/>
                <a:gd name="T43" fmla="*/ 0 h 1122"/>
                <a:gd name="T44" fmla="*/ 3113 w 3113"/>
                <a:gd name="T45" fmla="*/ 1122 h 112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113" h="1122">
                  <a:moveTo>
                    <a:pt x="3107" y="206"/>
                  </a:moveTo>
                  <a:cubicBezTo>
                    <a:pt x="3030" y="255"/>
                    <a:pt x="2808" y="436"/>
                    <a:pt x="2644" y="499"/>
                  </a:cubicBezTo>
                  <a:cubicBezTo>
                    <a:pt x="2480" y="562"/>
                    <a:pt x="2357" y="577"/>
                    <a:pt x="2123" y="582"/>
                  </a:cubicBezTo>
                  <a:cubicBezTo>
                    <a:pt x="1889" y="587"/>
                    <a:pt x="1495" y="513"/>
                    <a:pt x="1241" y="529"/>
                  </a:cubicBezTo>
                  <a:cubicBezTo>
                    <a:pt x="987" y="545"/>
                    <a:pt x="761" y="585"/>
                    <a:pt x="598" y="677"/>
                  </a:cubicBezTo>
                  <a:cubicBezTo>
                    <a:pt x="434" y="770"/>
                    <a:pt x="354" y="1041"/>
                    <a:pt x="260" y="1082"/>
                  </a:cubicBezTo>
                  <a:cubicBezTo>
                    <a:pt x="166" y="1122"/>
                    <a:pt x="69" y="961"/>
                    <a:pt x="35" y="922"/>
                  </a:cubicBezTo>
                  <a:cubicBezTo>
                    <a:pt x="0" y="884"/>
                    <a:pt x="19" y="895"/>
                    <a:pt x="51" y="849"/>
                  </a:cubicBezTo>
                  <a:cubicBezTo>
                    <a:pt x="83" y="804"/>
                    <a:pt x="113" y="714"/>
                    <a:pt x="228" y="650"/>
                  </a:cubicBezTo>
                  <a:cubicBezTo>
                    <a:pt x="343" y="585"/>
                    <a:pt x="509" y="505"/>
                    <a:pt x="743" y="458"/>
                  </a:cubicBezTo>
                  <a:cubicBezTo>
                    <a:pt x="976" y="411"/>
                    <a:pt x="1375" y="376"/>
                    <a:pt x="1627" y="364"/>
                  </a:cubicBezTo>
                  <a:cubicBezTo>
                    <a:pt x="1879" y="353"/>
                    <a:pt x="2081" y="393"/>
                    <a:pt x="2254" y="384"/>
                  </a:cubicBezTo>
                  <a:cubicBezTo>
                    <a:pt x="2427" y="375"/>
                    <a:pt x="2520" y="373"/>
                    <a:pt x="2663" y="309"/>
                  </a:cubicBezTo>
                  <a:cubicBezTo>
                    <a:pt x="2806" y="245"/>
                    <a:pt x="3019" y="64"/>
                    <a:pt x="3113" y="0"/>
                  </a:cubicBezTo>
                </a:path>
              </a:pathLst>
            </a:custGeom>
            <a:gradFill rotWithShape="0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29" name="Freeform 137">
              <a:extLst>
                <a:ext uri="{FF2B5EF4-FFF2-40B4-BE49-F238E27FC236}">
                  <a16:creationId xmlns:a16="http://schemas.microsoft.com/office/drawing/2014/main" id="{20E7FA16-268E-4E94-961E-FE781D21D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" y="1532"/>
              <a:ext cx="3734" cy="2260"/>
            </a:xfrm>
            <a:custGeom>
              <a:avLst/>
              <a:gdLst>
                <a:gd name="T0" fmla="*/ 1159 w 3728"/>
                <a:gd name="T1" fmla="*/ 3 h 2170"/>
                <a:gd name="T2" fmla="*/ 1706 w 3728"/>
                <a:gd name="T3" fmla="*/ 6 h 2170"/>
                <a:gd name="T4" fmla="*/ 2181 w 3728"/>
                <a:gd name="T5" fmla="*/ 1536 h 2170"/>
                <a:gd name="T6" fmla="*/ 1431 w 3728"/>
                <a:gd name="T7" fmla="*/ 4700 h 2170"/>
                <a:gd name="T8" fmla="*/ 1942 w 3728"/>
                <a:gd name="T9" fmla="*/ 7995 h 2170"/>
                <a:gd name="T10" fmla="*/ 3723 w 3728"/>
                <a:gd name="T11" fmla="*/ 14664 h 2170"/>
                <a:gd name="T12" fmla="*/ 3884 w 3728"/>
                <a:gd name="T13" fmla="*/ 15454 h 2170"/>
                <a:gd name="T14" fmla="*/ 3831 w 3728"/>
                <a:gd name="T15" fmla="*/ 15454 h 2170"/>
                <a:gd name="T16" fmla="*/ 3710 w 3728"/>
                <a:gd name="T17" fmla="*/ 15460 h 2170"/>
                <a:gd name="T18" fmla="*/ 3505 w 3728"/>
                <a:gd name="T19" fmla="*/ 15460 h 2170"/>
                <a:gd name="T20" fmla="*/ 3338 w 3728"/>
                <a:gd name="T21" fmla="*/ 15460 h 2170"/>
                <a:gd name="T22" fmla="*/ 3257 w 3728"/>
                <a:gd name="T23" fmla="*/ 15460 h 2170"/>
                <a:gd name="T24" fmla="*/ 2984 w 3728"/>
                <a:gd name="T25" fmla="*/ 15434 h 2170"/>
                <a:gd name="T26" fmla="*/ 2545 w 3728"/>
                <a:gd name="T27" fmla="*/ 14229 h 2170"/>
                <a:gd name="T28" fmla="*/ 2273 w 3728"/>
                <a:gd name="T29" fmla="*/ 13428 h 2170"/>
                <a:gd name="T30" fmla="*/ 1311 w 3728"/>
                <a:gd name="T31" fmla="*/ 10172 h 2170"/>
                <a:gd name="T32" fmla="*/ 715 w 3728"/>
                <a:gd name="T33" fmla="*/ 5550 h 2170"/>
                <a:gd name="T34" fmla="*/ 1742 w 3728"/>
                <a:gd name="T35" fmla="*/ 1282 h 2170"/>
                <a:gd name="T36" fmla="*/ 1101 w 3728"/>
                <a:gd name="T37" fmla="*/ 522 h 2170"/>
                <a:gd name="T38" fmla="*/ 117 w 3728"/>
                <a:gd name="T39" fmla="*/ 11 h 2170"/>
                <a:gd name="T40" fmla="*/ 299 w 3728"/>
                <a:gd name="T41" fmla="*/ 5 h 217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728"/>
                <a:gd name="T64" fmla="*/ 0 h 2170"/>
                <a:gd name="T65" fmla="*/ 3728 w 3728"/>
                <a:gd name="T66" fmla="*/ 2170 h 217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728" h="2170">
                  <a:moveTo>
                    <a:pt x="1061" y="3"/>
                  </a:moveTo>
                  <a:lnTo>
                    <a:pt x="1559" y="6"/>
                  </a:lnTo>
                  <a:cubicBezTo>
                    <a:pt x="1721" y="40"/>
                    <a:pt x="2071" y="104"/>
                    <a:pt x="2033" y="210"/>
                  </a:cubicBezTo>
                  <a:cubicBezTo>
                    <a:pt x="1995" y="316"/>
                    <a:pt x="1372" y="493"/>
                    <a:pt x="1333" y="640"/>
                  </a:cubicBezTo>
                  <a:cubicBezTo>
                    <a:pt x="1294" y="787"/>
                    <a:pt x="1446" y="865"/>
                    <a:pt x="1795" y="1092"/>
                  </a:cubicBezTo>
                  <a:cubicBezTo>
                    <a:pt x="2144" y="1319"/>
                    <a:pt x="3130" y="1830"/>
                    <a:pt x="3429" y="2000"/>
                  </a:cubicBezTo>
                  <a:cubicBezTo>
                    <a:pt x="3728" y="2170"/>
                    <a:pt x="3572" y="2092"/>
                    <a:pt x="3590" y="2110"/>
                  </a:cubicBezTo>
                  <a:lnTo>
                    <a:pt x="3537" y="2110"/>
                  </a:lnTo>
                  <a:lnTo>
                    <a:pt x="3417" y="2111"/>
                  </a:lnTo>
                  <a:lnTo>
                    <a:pt x="3246" y="2111"/>
                  </a:lnTo>
                  <a:lnTo>
                    <a:pt x="3093" y="2111"/>
                  </a:lnTo>
                  <a:cubicBezTo>
                    <a:pt x="3054" y="2111"/>
                    <a:pt x="3069" y="2111"/>
                    <a:pt x="3012" y="2111"/>
                  </a:cubicBezTo>
                  <a:lnTo>
                    <a:pt x="2751" y="2108"/>
                  </a:lnTo>
                  <a:cubicBezTo>
                    <a:pt x="2641" y="2080"/>
                    <a:pt x="2457" y="1989"/>
                    <a:pt x="2349" y="1943"/>
                  </a:cubicBezTo>
                  <a:cubicBezTo>
                    <a:pt x="2241" y="1897"/>
                    <a:pt x="2291" y="1927"/>
                    <a:pt x="2102" y="1834"/>
                  </a:cubicBezTo>
                  <a:cubicBezTo>
                    <a:pt x="1913" y="1741"/>
                    <a:pt x="1453" y="1566"/>
                    <a:pt x="1213" y="1387"/>
                  </a:cubicBezTo>
                  <a:cubicBezTo>
                    <a:pt x="973" y="1208"/>
                    <a:pt x="603" y="961"/>
                    <a:pt x="666" y="759"/>
                  </a:cubicBezTo>
                  <a:cubicBezTo>
                    <a:pt x="729" y="558"/>
                    <a:pt x="1539" y="290"/>
                    <a:pt x="1595" y="175"/>
                  </a:cubicBezTo>
                  <a:cubicBezTo>
                    <a:pt x="1652" y="61"/>
                    <a:pt x="1249" y="99"/>
                    <a:pt x="1003" y="72"/>
                  </a:cubicBezTo>
                  <a:cubicBezTo>
                    <a:pt x="757" y="45"/>
                    <a:pt x="234" y="22"/>
                    <a:pt x="117" y="11"/>
                  </a:cubicBezTo>
                  <a:cubicBezTo>
                    <a:pt x="0" y="0"/>
                    <a:pt x="261" y="6"/>
                    <a:pt x="299" y="5"/>
                  </a:cubicBezTo>
                </a:path>
              </a:pathLst>
            </a:custGeom>
            <a:gradFill rotWithShape="0">
              <a:gsLst>
                <a:gs pos="0">
                  <a:srgbClr val="03D4A8"/>
                </a:gs>
                <a:gs pos="12500">
                  <a:srgbClr val="21D6E0"/>
                </a:gs>
                <a:gs pos="37500">
                  <a:srgbClr val="0087E6"/>
                </a:gs>
                <a:gs pos="50000">
                  <a:srgbClr val="005CBF"/>
                </a:gs>
                <a:gs pos="62500">
                  <a:srgbClr val="0087E6"/>
                </a:gs>
                <a:gs pos="87500">
                  <a:srgbClr val="21D6E0"/>
                </a:gs>
                <a:gs pos="100000">
                  <a:srgbClr val="03D4A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graphicFrame>
          <p:nvGraphicFramePr>
            <p:cNvPr id="330" name="Object 3">
              <a:extLst>
                <a:ext uri="{FF2B5EF4-FFF2-40B4-BE49-F238E27FC236}">
                  <a16:creationId xmlns:a16="http://schemas.microsoft.com/office/drawing/2014/main" id="{7D2D11E8-845F-481E-92BA-CEFFC52FF8A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91" y="1366"/>
            <a:ext cx="572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Clip" r:id="rId7" imgW="832104" imgH="889711" progId="">
                    <p:embed/>
                  </p:oleObj>
                </mc:Choice>
                <mc:Fallback>
                  <p:oleObj name="Clip" r:id="rId7" imgW="832104" imgH="889711" progId="">
                    <p:embed/>
                    <p:pic>
                      <p:nvPicPr>
                        <p:cNvPr id="330" name="Object 3">
                          <a:extLst>
                            <a:ext uri="{FF2B5EF4-FFF2-40B4-BE49-F238E27FC236}">
                              <a16:creationId xmlns:a16="http://schemas.microsoft.com/office/drawing/2014/main" id="{7D2D11E8-845F-481E-92BA-CEFFC52FF8A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1" y="1366"/>
                          <a:ext cx="572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1" name="Object 4">
              <a:extLst>
                <a:ext uri="{FF2B5EF4-FFF2-40B4-BE49-F238E27FC236}">
                  <a16:creationId xmlns:a16="http://schemas.microsoft.com/office/drawing/2014/main" id="{9FA19A05-4D9E-4BBB-AB59-9FD28992CD1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73" y="1222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Clip" r:id="rId8" imgW="832104" imgH="889711" progId="">
                    <p:embed/>
                  </p:oleObj>
                </mc:Choice>
                <mc:Fallback>
                  <p:oleObj name="Clip" r:id="rId8" imgW="832104" imgH="889711" progId="">
                    <p:embed/>
                    <p:pic>
                      <p:nvPicPr>
                        <p:cNvPr id="331" name="Object 4">
                          <a:extLst>
                            <a:ext uri="{FF2B5EF4-FFF2-40B4-BE49-F238E27FC236}">
                              <a16:creationId xmlns:a16="http://schemas.microsoft.com/office/drawing/2014/main" id="{9FA19A05-4D9E-4BBB-AB59-9FD28992CD1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3" y="1222"/>
                          <a:ext cx="573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2" name="Object 5">
              <a:extLst>
                <a:ext uri="{FF2B5EF4-FFF2-40B4-BE49-F238E27FC236}">
                  <a16:creationId xmlns:a16="http://schemas.microsoft.com/office/drawing/2014/main" id="{4CE0A050-481D-47EA-A1E3-CD174A74C13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81" y="1322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Clip" r:id="rId9" imgW="832104" imgH="889711" progId="">
                    <p:embed/>
                  </p:oleObj>
                </mc:Choice>
                <mc:Fallback>
                  <p:oleObj name="Clip" r:id="rId9" imgW="832104" imgH="889711" progId="">
                    <p:embed/>
                    <p:pic>
                      <p:nvPicPr>
                        <p:cNvPr id="332" name="Object 5">
                          <a:extLst>
                            <a:ext uri="{FF2B5EF4-FFF2-40B4-BE49-F238E27FC236}">
                              <a16:creationId xmlns:a16="http://schemas.microsoft.com/office/drawing/2014/main" id="{4CE0A050-481D-47EA-A1E3-CD174A74C13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1" y="1322"/>
                          <a:ext cx="573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3" name="Object 6">
              <a:extLst>
                <a:ext uri="{FF2B5EF4-FFF2-40B4-BE49-F238E27FC236}">
                  <a16:creationId xmlns:a16="http://schemas.microsoft.com/office/drawing/2014/main" id="{27FF6E82-9040-4293-BE0F-34B00B55CAD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41" y="1456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name="Clip" r:id="rId10" imgW="832104" imgH="889711" progId="">
                    <p:embed/>
                  </p:oleObj>
                </mc:Choice>
                <mc:Fallback>
                  <p:oleObj name="Clip" r:id="rId10" imgW="832104" imgH="889711" progId="">
                    <p:embed/>
                    <p:pic>
                      <p:nvPicPr>
                        <p:cNvPr id="333" name="Object 6">
                          <a:extLst>
                            <a:ext uri="{FF2B5EF4-FFF2-40B4-BE49-F238E27FC236}">
                              <a16:creationId xmlns:a16="http://schemas.microsoft.com/office/drawing/2014/main" id="{27FF6E82-9040-4293-BE0F-34B00B55CAD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1" y="1456"/>
                          <a:ext cx="573" cy="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4" name="Freeform 143">
              <a:extLst>
                <a:ext uri="{FF2B5EF4-FFF2-40B4-BE49-F238E27FC236}">
                  <a16:creationId xmlns:a16="http://schemas.microsoft.com/office/drawing/2014/main" id="{B60320DE-E752-442B-A750-5CD23E97E4CF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48" y="1567"/>
              <a:ext cx="263" cy="145"/>
            </a:xfrm>
            <a:custGeom>
              <a:avLst/>
              <a:gdLst>
                <a:gd name="T0" fmla="*/ 0 w 776"/>
                <a:gd name="T1" fmla="*/ 0 h 601"/>
                <a:gd name="T2" fmla="*/ 0 w 776"/>
                <a:gd name="T3" fmla="*/ 0 h 601"/>
                <a:gd name="T4" fmla="*/ 0 w 776"/>
                <a:gd name="T5" fmla="*/ 0 h 601"/>
                <a:gd name="T6" fmla="*/ 0 w 776"/>
                <a:gd name="T7" fmla="*/ 0 h 601"/>
                <a:gd name="T8" fmla="*/ 0 w 776"/>
                <a:gd name="T9" fmla="*/ 0 h 601"/>
                <a:gd name="T10" fmla="*/ 0 w 776"/>
                <a:gd name="T11" fmla="*/ 0 h 601"/>
                <a:gd name="T12" fmla="*/ 0 w 776"/>
                <a:gd name="T13" fmla="*/ 0 h 601"/>
                <a:gd name="T14" fmla="*/ 0 w 776"/>
                <a:gd name="T15" fmla="*/ 0 h 601"/>
                <a:gd name="T16" fmla="*/ 0 w 776"/>
                <a:gd name="T17" fmla="*/ 0 h 601"/>
                <a:gd name="T18" fmla="*/ 0 w 776"/>
                <a:gd name="T19" fmla="*/ 0 h 601"/>
                <a:gd name="T20" fmla="*/ 0 w 776"/>
                <a:gd name="T21" fmla="*/ 0 h 601"/>
                <a:gd name="T22" fmla="*/ 0 w 776"/>
                <a:gd name="T23" fmla="*/ 0 h 601"/>
                <a:gd name="T24" fmla="*/ 0 w 776"/>
                <a:gd name="T25" fmla="*/ 0 h 601"/>
                <a:gd name="T26" fmla="*/ 0 w 776"/>
                <a:gd name="T27" fmla="*/ 0 h 601"/>
                <a:gd name="T28" fmla="*/ 0 w 776"/>
                <a:gd name="T29" fmla="*/ 0 h 601"/>
                <a:gd name="T30" fmla="*/ 0 w 776"/>
                <a:gd name="T31" fmla="*/ 0 h 601"/>
                <a:gd name="T32" fmla="*/ 0 w 776"/>
                <a:gd name="T33" fmla="*/ 0 h 601"/>
                <a:gd name="T34" fmla="*/ 0 w 776"/>
                <a:gd name="T35" fmla="*/ 0 h 601"/>
                <a:gd name="T36" fmla="*/ 0 w 776"/>
                <a:gd name="T37" fmla="*/ 0 h 601"/>
                <a:gd name="T38" fmla="*/ 0 w 776"/>
                <a:gd name="T39" fmla="*/ 0 h 601"/>
                <a:gd name="T40" fmla="*/ 0 w 776"/>
                <a:gd name="T41" fmla="*/ 0 h 601"/>
                <a:gd name="T42" fmla="*/ 0 w 776"/>
                <a:gd name="T43" fmla="*/ 0 h 601"/>
                <a:gd name="T44" fmla="*/ 0 w 776"/>
                <a:gd name="T45" fmla="*/ 0 h 601"/>
                <a:gd name="T46" fmla="*/ 0 w 776"/>
                <a:gd name="T47" fmla="*/ 0 h 601"/>
                <a:gd name="T48" fmla="*/ 0 w 776"/>
                <a:gd name="T49" fmla="*/ 0 h 601"/>
                <a:gd name="T50" fmla="*/ 0 w 776"/>
                <a:gd name="T51" fmla="*/ 0 h 601"/>
                <a:gd name="T52" fmla="*/ 0 w 776"/>
                <a:gd name="T53" fmla="*/ 0 h 601"/>
                <a:gd name="T54" fmla="*/ 0 w 776"/>
                <a:gd name="T55" fmla="*/ 0 h 601"/>
                <a:gd name="T56" fmla="*/ 0 w 776"/>
                <a:gd name="T57" fmla="*/ 0 h 601"/>
                <a:gd name="T58" fmla="*/ 0 w 776"/>
                <a:gd name="T59" fmla="*/ 0 h 601"/>
                <a:gd name="T60" fmla="*/ 0 w 776"/>
                <a:gd name="T61" fmla="*/ 0 h 601"/>
                <a:gd name="T62" fmla="*/ 0 w 776"/>
                <a:gd name="T63" fmla="*/ 0 h 601"/>
                <a:gd name="T64" fmla="*/ 0 w 776"/>
                <a:gd name="T65" fmla="*/ 0 h 601"/>
                <a:gd name="T66" fmla="*/ 0 w 776"/>
                <a:gd name="T67" fmla="*/ 0 h 601"/>
                <a:gd name="T68" fmla="*/ 0 w 776"/>
                <a:gd name="T69" fmla="*/ 0 h 601"/>
                <a:gd name="T70" fmla="*/ 0 w 776"/>
                <a:gd name="T71" fmla="*/ 0 h 601"/>
                <a:gd name="T72" fmla="*/ 0 w 776"/>
                <a:gd name="T73" fmla="*/ 0 h 601"/>
                <a:gd name="T74" fmla="*/ 0 w 776"/>
                <a:gd name="T75" fmla="*/ 0 h 601"/>
                <a:gd name="T76" fmla="*/ 0 w 776"/>
                <a:gd name="T77" fmla="*/ 0 h 6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76"/>
                <a:gd name="T118" fmla="*/ 0 h 601"/>
                <a:gd name="T119" fmla="*/ 776 w 776"/>
                <a:gd name="T120" fmla="*/ 601 h 6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76" h="601">
                  <a:moveTo>
                    <a:pt x="0" y="601"/>
                  </a:moveTo>
                  <a:lnTo>
                    <a:pt x="0" y="601"/>
                  </a:lnTo>
                  <a:lnTo>
                    <a:pt x="11" y="589"/>
                  </a:lnTo>
                  <a:lnTo>
                    <a:pt x="23" y="578"/>
                  </a:lnTo>
                  <a:lnTo>
                    <a:pt x="37" y="571"/>
                  </a:lnTo>
                  <a:lnTo>
                    <a:pt x="51" y="564"/>
                  </a:lnTo>
                  <a:lnTo>
                    <a:pt x="67" y="560"/>
                  </a:lnTo>
                  <a:lnTo>
                    <a:pt x="82" y="556"/>
                  </a:lnTo>
                  <a:lnTo>
                    <a:pt x="99" y="554"/>
                  </a:lnTo>
                  <a:lnTo>
                    <a:pt x="116" y="551"/>
                  </a:lnTo>
                  <a:lnTo>
                    <a:pt x="125" y="548"/>
                  </a:lnTo>
                  <a:lnTo>
                    <a:pt x="134" y="545"/>
                  </a:lnTo>
                  <a:lnTo>
                    <a:pt x="141" y="541"/>
                  </a:lnTo>
                  <a:lnTo>
                    <a:pt x="147" y="535"/>
                  </a:lnTo>
                  <a:lnTo>
                    <a:pt x="153" y="524"/>
                  </a:lnTo>
                  <a:lnTo>
                    <a:pt x="162" y="514"/>
                  </a:lnTo>
                  <a:lnTo>
                    <a:pt x="170" y="505"/>
                  </a:lnTo>
                  <a:lnTo>
                    <a:pt x="179" y="498"/>
                  </a:lnTo>
                  <a:lnTo>
                    <a:pt x="190" y="490"/>
                  </a:lnTo>
                  <a:lnTo>
                    <a:pt x="202" y="482"/>
                  </a:lnTo>
                  <a:lnTo>
                    <a:pt x="216" y="475"/>
                  </a:lnTo>
                  <a:lnTo>
                    <a:pt x="228" y="470"/>
                  </a:lnTo>
                  <a:lnTo>
                    <a:pt x="240" y="463"/>
                  </a:lnTo>
                  <a:lnTo>
                    <a:pt x="251" y="455"/>
                  </a:lnTo>
                  <a:lnTo>
                    <a:pt x="260" y="445"/>
                  </a:lnTo>
                  <a:lnTo>
                    <a:pt x="267" y="433"/>
                  </a:lnTo>
                  <a:lnTo>
                    <a:pt x="271" y="424"/>
                  </a:lnTo>
                  <a:lnTo>
                    <a:pt x="274" y="415"/>
                  </a:lnTo>
                  <a:lnTo>
                    <a:pt x="278" y="407"/>
                  </a:lnTo>
                  <a:lnTo>
                    <a:pt x="283" y="399"/>
                  </a:lnTo>
                  <a:lnTo>
                    <a:pt x="288" y="392"/>
                  </a:lnTo>
                  <a:lnTo>
                    <a:pt x="294" y="386"/>
                  </a:lnTo>
                  <a:lnTo>
                    <a:pt x="300" y="379"/>
                  </a:lnTo>
                  <a:lnTo>
                    <a:pt x="308" y="374"/>
                  </a:lnTo>
                  <a:lnTo>
                    <a:pt x="327" y="361"/>
                  </a:lnTo>
                  <a:lnTo>
                    <a:pt x="343" y="348"/>
                  </a:lnTo>
                  <a:lnTo>
                    <a:pt x="361" y="336"/>
                  </a:lnTo>
                  <a:lnTo>
                    <a:pt x="377" y="322"/>
                  </a:lnTo>
                  <a:lnTo>
                    <a:pt x="393" y="309"/>
                  </a:lnTo>
                  <a:lnTo>
                    <a:pt x="409" y="295"/>
                  </a:lnTo>
                  <a:lnTo>
                    <a:pt x="426" y="282"/>
                  </a:lnTo>
                  <a:lnTo>
                    <a:pt x="442" y="268"/>
                  </a:lnTo>
                  <a:lnTo>
                    <a:pt x="450" y="259"/>
                  </a:lnTo>
                  <a:lnTo>
                    <a:pt x="458" y="248"/>
                  </a:lnTo>
                  <a:lnTo>
                    <a:pt x="465" y="237"/>
                  </a:lnTo>
                  <a:lnTo>
                    <a:pt x="473" y="227"/>
                  </a:lnTo>
                  <a:lnTo>
                    <a:pt x="485" y="217"/>
                  </a:lnTo>
                  <a:lnTo>
                    <a:pt x="499" y="208"/>
                  </a:lnTo>
                  <a:lnTo>
                    <a:pt x="514" y="202"/>
                  </a:lnTo>
                  <a:lnTo>
                    <a:pt x="529" y="196"/>
                  </a:lnTo>
                  <a:lnTo>
                    <a:pt x="544" y="190"/>
                  </a:lnTo>
                  <a:lnTo>
                    <a:pt x="557" y="183"/>
                  </a:lnTo>
                  <a:lnTo>
                    <a:pt x="571" y="175"/>
                  </a:lnTo>
                  <a:lnTo>
                    <a:pt x="581" y="162"/>
                  </a:lnTo>
                  <a:lnTo>
                    <a:pt x="592" y="149"/>
                  </a:lnTo>
                  <a:lnTo>
                    <a:pt x="602" y="135"/>
                  </a:lnTo>
                  <a:lnTo>
                    <a:pt x="613" y="123"/>
                  </a:lnTo>
                  <a:lnTo>
                    <a:pt x="625" y="111"/>
                  </a:lnTo>
                  <a:lnTo>
                    <a:pt x="636" y="100"/>
                  </a:lnTo>
                  <a:lnTo>
                    <a:pt x="649" y="91"/>
                  </a:lnTo>
                  <a:lnTo>
                    <a:pt x="664" y="83"/>
                  </a:lnTo>
                  <a:lnTo>
                    <a:pt x="680" y="77"/>
                  </a:lnTo>
                  <a:lnTo>
                    <a:pt x="690" y="65"/>
                  </a:lnTo>
                  <a:lnTo>
                    <a:pt x="699" y="53"/>
                  </a:lnTo>
                  <a:lnTo>
                    <a:pt x="710" y="41"/>
                  </a:lnTo>
                  <a:lnTo>
                    <a:pt x="722" y="31"/>
                  </a:lnTo>
                  <a:lnTo>
                    <a:pt x="734" y="22"/>
                  </a:lnTo>
                  <a:lnTo>
                    <a:pt x="748" y="14"/>
                  </a:lnTo>
                  <a:lnTo>
                    <a:pt x="762" y="7"/>
                  </a:lnTo>
                  <a:lnTo>
                    <a:pt x="77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35" name="Freeform 144">
              <a:extLst>
                <a:ext uri="{FF2B5EF4-FFF2-40B4-BE49-F238E27FC236}">
                  <a16:creationId xmlns:a16="http://schemas.microsoft.com/office/drawing/2014/main" id="{6F330CE4-3B6E-4070-BC3B-B7E91D4374FA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7" y="1679"/>
              <a:ext cx="46" cy="31"/>
            </a:xfrm>
            <a:custGeom>
              <a:avLst/>
              <a:gdLst>
                <a:gd name="T0" fmla="*/ 0 w 143"/>
                <a:gd name="T1" fmla="*/ 0 h 135"/>
                <a:gd name="T2" fmla="*/ 0 w 143"/>
                <a:gd name="T3" fmla="*/ 0 h 135"/>
                <a:gd name="T4" fmla="*/ 0 w 143"/>
                <a:gd name="T5" fmla="*/ 0 h 135"/>
                <a:gd name="T6" fmla="*/ 0 w 143"/>
                <a:gd name="T7" fmla="*/ 0 h 135"/>
                <a:gd name="T8" fmla="*/ 0 w 143"/>
                <a:gd name="T9" fmla="*/ 0 h 135"/>
                <a:gd name="T10" fmla="*/ 0 w 143"/>
                <a:gd name="T11" fmla="*/ 0 h 135"/>
                <a:gd name="T12" fmla="*/ 0 w 143"/>
                <a:gd name="T13" fmla="*/ 0 h 135"/>
                <a:gd name="T14" fmla="*/ 0 w 143"/>
                <a:gd name="T15" fmla="*/ 0 h 135"/>
                <a:gd name="T16" fmla="*/ 0 w 143"/>
                <a:gd name="T17" fmla="*/ 0 h 135"/>
                <a:gd name="T18" fmla="*/ 0 w 143"/>
                <a:gd name="T19" fmla="*/ 0 h 135"/>
                <a:gd name="T20" fmla="*/ 0 w 143"/>
                <a:gd name="T21" fmla="*/ 0 h 135"/>
                <a:gd name="T22" fmla="*/ 0 w 143"/>
                <a:gd name="T23" fmla="*/ 0 h 135"/>
                <a:gd name="T24" fmla="*/ 0 w 143"/>
                <a:gd name="T25" fmla="*/ 0 h 135"/>
                <a:gd name="T26" fmla="*/ 0 w 143"/>
                <a:gd name="T27" fmla="*/ 0 h 135"/>
                <a:gd name="T28" fmla="*/ 0 w 143"/>
                <a:gd name="T29" fmla="*/ 0 h 135"/>
                <a:gd name="T30" fmla="*/ 0 w 143"/>
                <a:gd name="T31" fmla="*/ 0 h 135"/>
                <a:gd name="T32" fmla="*/ 0 w 143"/>
                <a:gd name="T33" fmla="*/ 0 h 135"/>
                <a:gd name="T34" fmla="*/ 0 w 143"/>
                <a:gd name="T35" fmla="*/ 0 h 135"/>
                <a:gd name="T36" fmla="*/ 0 w 143"/>
                <a:gd name="T37" fmla="*/ 0 h 135"/>
                <a:gd name="T38" fmla="*/ 0 w 143"/>
                <a:gd name="T39" fmla="*/ 0 h 135"/>
                <a:gd name="T40" fmla="*/ 0 w 143"/>
                <a:gd name="T41" fmla="*/ 0 h 135"/>
                <a:gd name="T42" fmla="*/ 0 w 143"/>
                <a:gd name="T43" fmla="*/ 0 h 135"/>
                <a:gd name="T44" fmla="*/ 0 w 143"/>
                <a:gd name="T45" fmla="*/ 0 h 135"/>
                <a:gd name="T46" fmla="*/ 0 w 143"/>
                <a:gd name="T47" fmla="*/ 0 h 135"/>
                <a:gd name="T48" fmla="*/ 0 w 143"/>
                <a:gd name="T49" fmla="*/ 0 h 1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43"/>
                <a:gd name="T76" fmla="*/ 0 h 135"/>
                <a:gd name="T77" fmla="*/ 143 w 143"/>
                <a:gd name="T78" fmla="*/ 135 h 13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43" h="135">
                  <a:moveTo>
                    <a:pt x="6" y="135"/>
                  </a:moveTo>
                  <a:lnTo>
                    <a:pt x="6" y="135"/>
                  </a:lnTo>
                  <a:lnTo>
                    <a:pt x="33" y="131"/>
                  </a:lnTo>
                  <a:lnTo>
                    <a:pt x="57" y="123"/>
                  </a:lnTo>
                  <a:lnTo>
                    <a:pt x="82" y="112"/>
                  </a:lnTo>
                  <a:lnTo>
                    <a:pt x="102" y="95"/>
                  </a:lnTo>
                  <a:lnTo>
                    <a:pt x="120" y="74"/>
                  </a:lnTo>
                  <a:lnTo>
                    <a:pt x="130" y="51"/>
                  </a:lnTo>
                  <a:lnTo>
                    <a:pt x="138" y="27"/>
                  </a:lnTo>
                  <a:lnTo>
                    <a:pt x="143" y="0"/>
                  </a:lnTo>
                  <a:lnTo>
                    <a:pt x="129" y="0"/>
                  </a:lnTo>
                  <a:lnTo>
                    <a:pt x="128" y="24"/>
                  </a:lnTo>
                  <a:lnTo>
                    <a:pt x="120" y="49"/>
                  </a:lnTo>
                  <a:lnTo>
                    <a:pt x="109" y="69"/>
                  </a:lnTo>
                  <a:lnTo>
                    <a:pt x="94" y="87"/>
                  </a:lnTo>
                  <a:lnTo>
                    <a:pt x="76" y="101"/>
                  </a:lnTo>
                  <a:lnTo>
                    <a:pt x="54" y="112"/>
                  </a:lnTo>
                  <a:lnTo>
                    <a:pt x="30" y="120"/>
                  </a:lnTo>
                  <a:lnTo>
                    <a:pt x="6" y="122"/>
                  </a:lnTo>
                  <a:lnTo>
                    <a:pt x="2" y="124"/>
                  </a:lnTo>
                  <a:lnTo>
                    <a:pt x="0" y="129"/>
                  </a:lnTo>
                  <a:lnTo>
                    <a:pt x="2" y="133"/>
                  </a:lnTo>
                  <a:lnTo>
                    <a:pt x="6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36" name="Freeform 145">
              <a:extLst>
                <a:ext uri="{FF2B5EF4-FFF2-40B4-BE49-F238E27FC236}">
                  <a16:creationId xmlns:a16="http://schemas.microsoft.com/office/drawing/2014/main" id="{58227A9F-B8D4-4B28-AAB6-470F6029FF53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0" y="1530"/>
              <a:ext cx="106" cy="106"/>
            </a:xfrm>
            <a:custGeom>
              <a:avLst/>
              <a:gdLst>
                <a:gd name="T0" fmla="*/ 0 w 310"/>
                <a:gd name="T1" fmla="*/ 0 h 439"/>
                <a:gd name="T2" fmla="*/ 0 w 310"/>
                <a:gd name="T3" fmla="*/ 0 h 439"/>
                <a:gd name="T4" fmla="*/ 0 w 310"/>
                <a:gd name="T5" fmla="*/ 0 h 439"/>
                <a:gd name="T6" fmla="*/ 0 w 310"/>
                <a:gd name="T7" fmla="*/ 0 h 439"/>
                <a:gd name="T8" fmla="*/ 0 w 310"/>
                <a:gd name="T9" fmla="*/ 0 h 439"/>
                <a:gd name="T10" fmla="*/ 0 w 310"/>
                <a:gd name="T11" fmla="*/ 0 h 439"/>
                <a:gd name="T12" fmla="*/ 0 w 310"/>
                <a:gd name="T13" fmla="*/ 0 h 439"/>
                <a:gd name="T14" fmla="*/ 0 w 310"/>
                <a:gd name="T15" fmla="*/ 0 h 439"/>
                <a:gd name="T16" fmla="*/ 0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0 w 310"/>
                <a:gd name="T27" fmla="*/ 0 h 439"/>
                <a:gd name="T28" fmla="*/ 0 w 310"/>
                <a:gd name="T29" fmla="*/ 0 h 439"/>
                <a:gd name="T30" fmla="*/ 0 w 310"/>
                <a:gd name="T31" fmla="*/ 0 h 439"/>
                <a:gd name="T32" fmla="*/ 0 w 310"/>
                <a:gd name="T33" fmla="*/ 0 h 439"/>
                <a:gd name="T34" fmla="*/ 0 w 310"/>
                <a:gd name="T35" fmla="*/ 0 h 439"/>
                <a:gd name="T36" fmla="*/ 0 w 310"/>
                <a:gd name="T37" fmla="*/ 0 h 439"/>
                <a:gd name="T38" fmla="*/ 0 w 310"/>
                <a:gd name="T39" fmla="*/ 0 h 439"/>
                <a:gd name="T40" fmla="*/ 0 w 310"/>
                <a:gd name="T41" fmla="*/ 0 h 439"/>
                <a:gd name="T42" fmla="*/ 0 w 310"/>
                <a:gd name="T43" fmla="*/ 0 h 439"/>
                <a:gd name="T44" fmla="*/ 0 w 310"/>
                <a:gd name="T45" fmla="*/ 0 h 439"/>
                <a:gd name="T46" fmla="*/ 0 w 310"/>
                <a:gd name="T47" fmla="*/ 0 h 439"/>
                <a:gd name="T48" fmla="*/ 0 w 310"/>
                <a:gd name="T49" fmla="*/ 0 h 439"/>
                <a:gd name="T50" fmla="*/ 0 w 310"/>
                <a:gd name="T51" fmla="*/ 0 h 439"/>
                <a:gd name="T52" fmla="*/ 0 w 310"/>
                <a:gd name="T53" fmla="*/ 0 h 439"/>
                <a:gd name="T54" fmla="*/ 0 w 310"/>
                <a:gd name="T55" fmla="*/ 0 h 439"/>
                <a:gd name="T56" fmla="*/ 0 w 310"/>
                <a:gd name="T57" fmla="*/ 0 h 439"/>
                <a:gd name="T58" fmla="*/ 0 w 310"/>
                <a:gd name="T59" fmla="*/ 0 h 439"/>
                <a:gd name="T60" fmla="*/ 0 w 310"/>
                <a:gd name="T61" fmla="*/ 0 h 439"/>
                <a:gd name="T62" fmla="*/ 0 w 310"/>
                <a:gd name="T63" fmla="*/ 0 h 439"/>
                <a:gd name="T64" fmla="*/ 0 w 310"/>
                <a:gd name="T65" fmla="*/ 0 h 439"/>
                <a:gd name="T66" fmla="*/ 0 w 310"/>
                <a:gd name="T67" fmla="*/ 0 h 439"/>
                <a:gd name="T68" fmla="*/ 0 w 310"/>
                <a:gd name="T69" fmla="*/ 0 h 439"/>
                <a:gd name="T70" fmla="*/ 0 w 310"/>
                <a:gd name="T71" fmla="*/ 0 h 439"/>
                <a:gd name="T72" fmla="*/ 0 w 310"/>
                <a:gd name="T73" fmla="*/ 0 h 439"/>
                <a:gd name="T74" fmla="*/ 0 w 310"/>
                <a:gd name="T75" fmla="*/ 0 h 439"/>
                <a:gd name="T76" fmla="*/ 0 w 310"/>
                <a:gd name="T77" fmla="*/ 0 h 439"/>
                <a:gd name="T78" fmla="*/ 0 w 310"/>
                <a:gd name="T79" fmla="*/ 0 h 439"/>
                <a:gd name="T80" fmla="*/ 0 w 310"/>
                <a:gd name="T81" fmla="*/ 0 h 439"/>
                <a:gd name="T82" fmla="*/ 0 w 310"/>
                <a:gd name="T83" fmla="*/ 0 h 439"/>
                <a:gd name="T84" fmla="*/ 0 w 310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0"/>
                <a:gd name="T130" fmla="*/ 0 h 439"/>
                <a:gd name="T131" fmla="*/ 310 w 310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0" h="439">
                  <a:moveTo>
                    <a:pt x="75" y="439"/>
                  </a:move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37" name="Freeform 146">
              <a:extLst>
                <a:ext uri="{FF2B5EF4-FFF2-40B4-BE49-F238E27FC236}">
                  <a16:creationId xmlns:a16="http://schemas.microsoft.com/office/drawing/2014/main" id="{DF844DA0-B85C-4F42-BCE4-F61331626438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0" y="1530"/>
              <a:ext cx="106" cy="106"/>
            </a:xfrm>
            <a:custGeom>
              <a:avLst/>
              <a:gdLst>
                <a:gd name="T0" fmla="*/ 0 w 310"/>
                <a:gd name="T1" fmla="*/ 0 h 439"/>
                <a:gd name="T2" fmla="*/ 0 w 310"/>
                <a:gd name="T3" fmla="*/ 0 h 439"/>
                <a:gd name="T4" fmla="*/ 0 w 310"/>
                <a:gd name="T5" fmla="*/ 0 h 439"/>
                <a:gd name="T6" fmla="*/ 0 w 310"/>
                <a:gd name="T7" fmla="*/ 0 h 439"/>
                <a:gd name="T8" fmla="*/ 0 w 310"/>
                <a:gd name="T9" fmla="*/ 0 h 439"/>
                <a:gd name="T10" fmla="*/ 0 w 310"/>
                <a:gd name="T11" fmla="*/ 0 h 439"/>
                <a:gd name="T12" fmla="*/ 0 w 310"/>
                <a:gd name="T13" fmla="*/ 0 h 439"/>
                <a:gd name="T14" fmla="*/ 0 w 310"/>
                <a:gd name="T15" fmla="*/ 0 h 439"/>
                <a:gd name="T16" fmla="*/ 0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0 w 310"/>
                <a:gd name="T27" fmla="*/ 0 h 439"/>
                <a:gd name="T28" fmla="*/ 0 w 310"/>
                <a:gd name="T29" fmla="*/ 0 h 439"/>
                <a:gd name="T30" fmla="*/ 0 w 310"/>
                <a:gd name="T31" fmla="*/ 0 h 439"/>
                <a:gd name="T32" fmla="*/ 0 w 310"/>
                <a:gd name="T33" fmla="*/ 0 h 439"/>
                <a:gd name="T34" fmla="*/ 0 w 310"/>
                <a:gd name="T35" fmla="*/ 0 h 439"/>
                <a:gd name="T36" fmla="*/ 0 w 310"/>
                <a:gd name="T37" fmla="*/ 0 h 439"/>
                <a:gd name="T38" fmla="*/ 0 w 310"/>
                <a:gd name="T39" fmla="*/ 0 h 439"/>
                <a:gd name="T40" fmla="*/ 0 w 310"/>
                <a:gd name="T41" fmla="*/ 0 h 439"/>
                <a:gd name="T42" fmla="*/ 0 w 310"/>
                <a:gd name="T43" fmla="*/ 0 h 439"/>
                <a:gd name="T44" fmla="*/ 0 w 310"/>
                <a:gd name="T45" fmla="*/ 0 h 439"/>
                <a:gd name="T46" fmla="*/ 0 w 310"/>
                <a:gd name="T47" fmla="*/ 0 h 439"/>
                <a:gd name="T48" fmla="*/ 0 w 310"/>
                <a:gd name="T49" fmla="*/ 0 h 439"/>
                <a:gd name="T50" fmla="*/ 0 w 310"/>
                <a:gd name="T51" fmla="*/ 0 h 439"/>
                <a:gd name="T52" fmla="*/ 0 w 310"/>
                <a:gd name="T53" fmla="*/ 0 h 439"/>
                <a:gd name="T54" fmla="*/ 0 w 310"/>
                <a:gd name="T55" fmla="*/ 0 h 439"/>
                <a:gd name="T56" fmla="*/ 0 w 310"/>
                <a:gd name="T57" fmla="*/ 0 h 439"/>
                <a:gd name="T58" fmla="*/ 0 w 310"/>
                <a:gd name="T59" fmla="*/ 0 h 439"/>
                <a:gd name="T60" fmla="*/ 0 w 310"/>
                <a:gd name="T61" fmla="*/ 0 h 439"/>
                <a:gd name="T62" fmla="*/ 0 w 310"/>
                <a:gd name="T63" fmla="*/ 0 h 439"/>
                <a:gd name="T64" fmla="*/ 0 w 310"/>
                <a:gd name="T65" fmla="*/ 0 h 439"/>
                <a:gd name="T66" fmla="*/ 0 w 310"/>
                <a:gd name="T67" fmla="*/ 0 h 439"/>
                <a:gd name="T68" fmla="*/ 0 w 310"/>
                <a:gd name="T69" fmla="*/ 0 h 439"/>
                <a:gd name="T70" fmla="*/ 0 w 310"/>
                <a:gd name="T71" fmla="*/ 0 h 439"/>
                <a:gd name="T72" fmla="*/ 0 w 310"/>
                <a:gd name="T73" fmla="*/ 0 h 439"/>
                <a:gd name="T74" fmla="*/ 0 w 310"/>
                <a:gd name="T75" fmla="*/ 0 h 439"/>
                <a:gd name="T76" fmla="*/ 0 w 310"/>
                <a:gd name="T77" fmla="*/ 0 h 439"/>
                <a:gd name="T78" fmla="*/ 0 w 310"/>
                <a:gd name="T79" fmla="*/ 0 h 439"/>
                <a:gd name="T80" fmla="*/ 0 w 310"/>
                <a:gd name="T81" fmla="*/ 0 h 439"/>
                <a:gd name="T82" fmla="*/ 0 w 310"/>
                <a:gd name="T83" fmla="*/ 0 h 439"/>
                <a:gd name="T84" fmla="*/ 0 w 310"/>
                <a:gd name="T85" fmla="*/ 0 h 439"/>
                <a:gd name="T86" fmla="*/ 0 w 310"/>
                <a:gd name="T87" fmla="*/ 0 h 439"/>
                <a:gd name="T88" fmla="*/ 0 w 310"/>
                <a:gd name="T89" fmla="*/ 0 h 439"/>
                <a:gd name="T90" fmla="*/ 0 w 310"/>
                <a:gd name="T91" fmla="*/ 0 h 439"/>
                <a:gd name="T92" fmla="*/ 0 w 310"/>
                <a:gd name="T93" fmla="*/ 0 h 439"/>
                <a:gd name="T94" fmla="*/ 0 w 310"/>
                <a:gd name="T95" fmla="*/ 0 h 439"/>
                <a:gd name="T96" fmla="*/ 0 w 310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0"/>
                <a:gd name="T148" fmla="*/ 0 h 439"/>
                <a:gd name="T149" fmla="*/ 310 w 310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0" h="439">
                  <a:moveTo>
                    <a:pt x="75" y="439"/>
                  </a:moveTo>
                  <a:lnTo>
                    <a:pt x="75" y="439"/>
                  </a:ln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38" name="Freeform 147">
              <a:extLst>
                <a:ext uri="{FF2B5EF4-FFF2-40B4-BE49-F238E27FC236}">
                  <a16:creationId xmlns:a16="http://schemas.microsoft.com/office/drawing/2014/main" id="{F8A45C07-43B5-4DF0-9FD2-AF45BE019335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30" y="1550"/>
              <a:ext cx="103" cy="158"/>
            </a:xfrm>
            <a:custGeom>
              <a:avLst/>
              <a:gdLst>
                <a:gd name="T0" fmla="*/ 0 w 302"/>
                <a:gd name="T1" fmla="*/ 0 h 652"/>
                <a:gd name="T2" fmla="*/ 0 w 302"/>
                <a:gd name="T3" fmla="*/ 0 h 652"/>
                <a:gd name="T4" fmla="*/ 0 w 302"/>
                <a:gd name="T5" fmla="*/ 0 h 652"/>
                <a:gd name="T6" fmla="*/ 0 w 302"/>
                <a:gd name="T7" fmla="*/ 0 h 652"/>
                <a:gd name="T8" fmla="*/ 0 w 302"/>
                <a:gd name="T9" fmla="*/ 0 h 652"/>
                <a:gd name="T10" fmla="*/ 0 w 302"/>
                <a:gd name="T11" fmla="*/ 0 h 652"/>
                <a:gd name="T12" fmla="*/ 0 w 302"/>
                <a:gd name="T13" fmla="*/ 0 h 652"/>
                <a:gd name="T14" fmla="*/ 0 w 302"/>
                <a:gd name="T15" fmla="*/ 0 h 652"/>
                <a:gd name="T16" fmla="*/ 0 w 302"/>
                <a:gd name="T17" fmla="*/ 0 h 652"/>
                <a:gd name="T18" fmla="*/ 0 w 302"/>
                <a:gd name="T19" fmla="*/ 0 h 652"/>
                <a:gd name="T20" fmla="*/ 0 w 302"/>
                <a:gd name="T21" fmla="*/ 0 h 652"/>
                <a:gd name="T22" fmla="*/ 0 w 302"/>
                <a:gd name="T23" fmla="*/ 0 h 652"/>
                <a:gd name="T24" fmla="*/ 0 w 302"/>
                <a:gd name="T25" fmla="*/ 0 h 652"/>
                <a:gd name="T26" fmla="*/ 0 w 302"/>
                <a:gd name="T27" fmla="*/ 0 h 652"/>
                <a:gd name="T28" fmla="*/ 0 w 302"/>
                <a:gd name="T29" fmla="*/ 0 h 652"/>
                <a:gd name="T30" fmla="*/ 0 w 302"/>
                <a:gd name="T31" fmla="*/ 0 h 652"/>
                <a:gd name="T32" fmla="*/ 0 w 302"/>
                <a:gd name="T33" fmla="*/ 0 h 652"/>
                <a:gd name="T34" fmla="*/ 0 w 302"/>
                <a:gd name="T35" fmla="*/ 0 h 652"/>
                <a:gd name="T36" fmla="*/ 0 w 302"/>
                <a:gd name="T37" fmla="*/ 0 h 652"/>
                <a:gd name="T38" fmla="*/ 0 w 302"/>
                <a:gd name="T39" fmla="*/ 0 h 652"/>
                <a:gd name="T40" fmla="*/ 0 w 302"/>
                <a:gd name="T41" fmla="*/ 0 h 652"/>
                <a:gd name="T42" fmla="*/ 0 w 302"/>
                <a:gd name="T43" fmla="*/ 0 h 652"/>
                <a:gd name="T44" fmla="*/ 0 w 302"/>
                <a:gd name="T45" fmla="*/ 0 h 652"/>
                <a:gd name="T46" fmla="*/ 0 w 302"/>
                <a:gd name="T47" fmla="*/ 0 h 652"/>
                <a:gd name="T48" fmla="*/ 0 w 302"/>
                <a:gd name="T49" fmla="*/ 0 h 652"/>
                <a:gd name="T50" fmla="*/ 0 w 302"/>
                <a:gd name="T51" fmla="*/ 0 h 652"/>
                <a:gd name="T52" fmla="*/ 0 w 302"/>
                <a:gd name="T53" fmla="*/ 0 h 652"/>
                <a:gd name="T54" fmla="*/ 0 w 302"/>
                <a:gd name="T55" fmla="*/ 0 h 652"/>
                <a:gd name="T56" fmla="*/ 0 w 302"/>
                <a:gd name="T57" fmla="*/ 0 h 652"/>
                <a:gd name="T58" fmla="*/ 0 w 302"/>
                <a:gd name="T59" fmla="*/ 0 h 652"/>
                <a:gd name="T60" fmla="*/ 0 w 302"/>
                <a:gd name="T61" fmla="*/ 0 h 652"/>
                <a:gd name="T62" fmla="*/ 0 w 302"/>
                <a:gd name="T63" fmla="*/ 0 h 652"/>
                <a:gd name="T64" fmla="*/ 0 w 302"/>
                <a:gd name="T65" fmla="*/ 0 h 652"/>
                <a:gd name="T66" fmla="*/ 0 w 302"/>
                <a:gd name="T67" fmla="*/ 0 h 652"/>
                <a:gd name="T68" fmla="*/ 0 w 302"/>
                <a:gd name="T69" fmla="*/ 0 h 652"/>
                <a:gd name="T70" fmla="*/ 0 w 302"/>
                <a:gd name="T71" fmla="*/ 0 h 652"/>
                <a:gd name="T72" fmla="*/ 0 w 302"/>
                <a:gd name="T73" fmla="*/ 0 h 652"/>
                <a:gd name="T74" fmla="*/ 0 w 302"/>
                <a:gd name="T75" fmla="*/ 0 h 652"/>
                <a:gd name="T76" fmla="*/ 0 w 302"/>
                <a:gd name="T77" fmla="*/ 0 h 652"/>
                <a:gd name="T78" fmla="*/ 0 w 302"/>
                <a:gd name="T79" fmla="*/ 0 h 652"/>
                <a:gd name="T80" fmla="*/ 0 w 302"/>
                <a:gd name="T81" fmla="*/ 0 h 652"/>
                <a:gd name="T82" fmla="*/ 0 w 302"/>
                <a:gd name="T83" fmla="*/ 0 h 652"/>
                <a:gd name="T84" fmla="*/ 0 w 302"/>
                <a:gd name="T85" fmla="*/ 0 h 652"/>
                <a:gd name="T86" fmla="*/ 0 w 302"/>
                <a:gd name="T87" fmla="*/ 0 h 652"/>
                <a:gd name="T88" fmla="*/ 0 w 302"/>
                <a:gd name="T89" fmla="*/ 0 h 6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02"/>
                <a:gd name="T136" fmla="*/ 0 h 652"/>
                <a:gd name="T137" fmla="*/ 302 w 302"/>
                <a:gd name="T138" fmla="*/ 652 h 6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02" h="652">
                  <a:moveTo>
                    <a:pt x="122" y="0"/>
                  </a:move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39" name="Freeform 148">
              <a:extLst>
                <a:ext uri="{FF2B5EF4-FFF2-40B4-BE49-F238E27FC236}">
                  <a16:creationId xmlns:a16="http://schemas.microsoft.com/office/drawing/2014/main" id="{319EA88F-D32A-4771-B196-0F1AA922EDA8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30" y="1550"/>
              <a:ext cx="103" cy="158"/>
            </a:xfrm>
            <a:custGeom>
              <a:avLst/>
              <a:gdLst>
                <a:gd name="T0" fmla="*/ 0 w 302"/>
                <a:gd name="T1" fmla="*/ 0 h 652"/>
                <a:gd name="T2" fmla="*/ 0 w 302"/>
                <a:gd name="T3" fmla="*/ 0 h 652"/>
                <a:gd name="T4" fmla="*/ 0 w 302"/>
                <a:gd name="T5" fmla="*/ 0 h 652"/>
                <a:gd name="T6" fmla="*/ 0 w 302"/>
                <a:gd name="T7" fmla="*/ 0 h 652"/>
                <a:gd name="T8" fmla="*/ 0 w 302"/>
                <a:gd name="T9" fmla="*/ 0 h 652"/>
                <a:gd name="T10" fmla="*/ 0 w 302"/>
                <a:gd name="T11" fmla="*/ 0 h 652"/>
                <a:gd name="T12" fmla="*/ 0 w 302"/>
                <a:gd name="T13" fmla="*/ 0 h 652"/>
                <a:gd name="T14" fmla="*/ 0 w 302"/>
                <a:gd name="T15" fmla="*/ 0 h 652"/>
                <a:gd name="T16" fmla="*/ 0 w 302"/>
                <a:gd name="T17" fmla="*/ 0 h 652"/>
                <a:gd name="T18" fmla="*/ 0 w 302"/>
                <a:gd name="T19" fmla="*/ 0 h 652"/>
                <a:gd name="T20" fmla="*/ 0 w 302"/>
                <a:gd name="T21" fmla="*/ 0 h 652"/>
                <a:gd name="T22" fmla="*/ 0 w 302"/>
                <a:gd name="T23" fmla="*/ 0 h 652"/>
                <a:gd name="T24" fmla="*/ 0 w 302"/>
                <a:gd name="T25" fmla="*/ 0 h 652"/>
                <a:gd name="T26" fmla="*/ 0 w 302"/>
                <a:gd name="T27" fmla="*/ 0 h 652"/>
                <a:gd name="T28" fmla="*/ 0 w 302"/>
                <a:gd name="T29" fmla="*/ 0 h 652"/>
                <a:gd name="T30" fmla="*/ 0 w 302"/>
                <a:gd name="T31" fmla="*/ 0 h 652"/>
                <a:gd name="T32" fmla="*/ 0 w 302"/>
                <a:gd name="T33" fmla="*/ 0 h 652"/>
                <a:gd name="T34" fmla="*/ 0 w 302"/>
                <a:gd name="T35" fmla="*/ 0 h 652"/>
                <a:gd name="T36" fmla="*/ 0 w 302"/>
                <a:gd name="T37" fmla="*/ 0 h 652"/>
                <a:gd name="T38" fmla="*/ 0 w 302"/>
                <a:gd name="T39" fmla="*/ 0 h 652"/>
                <a:gd name="T40" fmla="*/ 0 w 302"/>
                <a:gd name="T41" fmla="*/ 0 h 652"/>
                <a:gd name="T42" fmla="*/ 0 w 302"/>
                <a:gd name="T43" fmla="*/ 0 h 652"/>
                <a:gd name="T44" fmla="*/ 0 w 302"/>
                <a:gd name="T45" fmla="*/ 0 h 652"/>
                <a:gd name="T46" fmla="*/ 0 w 302"/>
                <a:gd name="T47" fmla="*/ 0 h 652"/>
                <a:gd name="T48" fmla="*/ 0 w 302"/>
                <a:gd name="T49" fmla="*/ 0 h 652"/>
                <a:gd name="T50" fmla="*/ 0 w 302"/>
                <a:gd name="T51" fmla="*/ 0 h 652"/>
                <a:gd name="T52" fmla="*/ 0 w 302"/>
                <a:gd name="T53" fmla="*/ 0 h 652"/>
                <a:gd name="T54" fmla="*/ 0 w 302"/>
                <a:gd name="T55" fmla="*/ 0 h 652"/>
                <a:gd name="T56" fmla="*/ 0 w 302"/>
                <a:gd name="T57" fmla="*/ 0 h 652"/>
                <a:gd name="T58" fmla="*/ 0 w 302"/>
                <a:gd name="T59" fmla="*/ 0 h 652"/>
                <a:gd name="T60" fmla="*/ 0 w 302"/>
                <a:gd name="T61" fmla="*/ 0 h 652"/>
                <a:gd name="T62" fmla="*/ 0 w 302"/>
                <a:gd name="T63" fmla="*/ 0 h 652"/>
                <a:gd name="T64" fmla="*/ 0 w 302"/>
                <a:gd name="T65" fmla="*/ 0 h 652"/>
                <a:gd name="T66" fmla="*/ 0 w 302"/>
                <a:gd name="T67" fmla="*/ 0 h 652"/>
                <a:gd name="T68" fmla="*/ 0 w 302"/>
                <a:gd name="T69" fmla="*/ 0 h 652"/>
                <a:gd name="T70" fmla="*/ 0 w 302"/>
                <a:gd name="T71" fmla="*/ 0 h 652"/>
                <a:gd name="T72" fmla="*/ 0 w 302"/>
                <a:gd name="T73" fmla="*/ 0 h 652"/>
                <a:gd name="T74" fmla="*/ 0 w 302"/>
                <a:gd name="T75" fmla="*/ 0 h 652"/>
                <a:gd name="T76" fmla="*/ 0 w 302"/>
                <a:gd name="T77" fmla="*/ 0 h 652"/>
                <a:gd name="T78" fmla="*/ 0 w 302"/>
                <a:gd name="T79" fmla="*/ 0 h 652"/>
                <a:gd name="T80" fmla="*/ 0 w 302"/>
                <a:gd name="T81" fmla="*/ 0 h 652"/>
                <a:gd name="T82" fmla="*/ 0 w 302"/>
                <a:gd name="T83" fmla="*/ 0 h 652"/>
                <a:gd name="T84" fmla="*/ 0 w 302"/>
                <a:gd name="T85" fmla="*/ 0 h 652"/>
                <a:gd name="T86" fmla="*/ 0 w 302"/>
                <a:gd name="T87" fmla="*/ 0 h 652"/>
                <a:gd name="T88" fmla="*/ 0 w 302"/>
                <a:gd name="T89" fmla="*/ 0 h 652"/>
                <a:gd name="T90" fmla="*/ 0 w 302"/>
                <a:gd name="T91" fmla="*/ 0 h 652"/>
                <a:gd name="T92" fmla="*/ 0 w 302"/>
                <a:gd name="T93" fmla="*/ 0 h 652"/>
                <a:gd name="T94" fmla="*/ 0 w 302"/>
                <a:gd name="T95" fmla="*/ 0 h 652"/>
                <a:gd name="T96" fmla="*/ 0 w 302"/>
                <a:gd name="T97" fmla="*/ 0 h 652"/>
                <a:gd name="T98" fmla="*/ 0 w 302"/>
                <a:gd name="T99" fmla="*/ 0 h 652"/>
                <a:gd name="T100" fmla="*/ 0 w 302"/>
                <a:gd name="T101" fmla="*/ 0 h 65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2"/>
                <a:gd name="T154" fmla="*/ 0 h 652"/>
                <a:gd name="T155" fmla="*/ 302 w 302"/>
                <a:gd name="T156" fmla="*/ 652 h 65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2" h="652">
                  <a:moveTo>
                    <a:pt x="122" y="0"/>
                  </a:moveTo>
                  <a:lnTo>
                    <a:pt x="122" y="0"/>
                  </a:ln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0" name="Freeform 149">
              <a:extLst>
                <a:ext uri="{FF2B5EF4-FFF2-40B4-BE49-F238E27FC236}">
                  <a16:creationId xmlns:a16="http://schemas.microsoft.com/office/drawing/2014/main" id="{FA963686-095D-4E9D-91F9-34891B35FC35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9" y="1528"/>
              <a:ext cx="131" cy="106"/>
            </a:xfrm>
            <a:custGeom>
              <a:avLst/>
              <a:gdLst>
                <a:gd name="T0" fmla="*/ 0 w 392"/>
                <a:gd name="T1" fmla="*/ 0 h 439"/>
                <a:gd name="T2" fmla="*/ 0 w 392"/>
                <a:gd name="T3" fmla="*/ 0 h 439"/>
                <a:gd name="T4" fmla="*/ 0 w 392"/>
                <a:gd name="T5" fmla="*/ 0 h 439"/>
                <a:gd name="T6" fmla="*/ 0 w 392"/>
                <a:gd name="T7" fmla="*/ 0 h 439"/>
                <a:gd name="T8" fmla="*/ 0 w 392"/>
                <a:gd name="T9" fmla="*/ 0 h 439"/>
                <a:gd name="T10" fmla="*/ 0 w 392"/>
                <a:gd name="T11" fmla="*/ 0 h 439"/>
                <a:gd name="T12" fmla="*/ 0 w 392"/>
                <a:gd name="T13" fmla="*/ 0 h 439"/>
                <a:gd name="T14" fmla="*/ 0 w 392"/>
                <a:gd name="T15" fmla="*/ 0 h 439"/>
                <a:gd name="T16" fmla="*/ 0 w 392"/>
                <a:gd name="T17" fmla="*/ 0 h 439"/>
                <a:gd name="T18" fmla="*/ 0 w 392"/>
                <a:gd name="T19" fmla="*/ 0 h 439"/>
                <a:gd name="T20" fmla="*/ 0 w 392"/>
                <a:gd name="T21" fmla="*/ 0 h 439"/>
                <a:gd name="T22" fmla="*/ 0 w 392"/>
                <a:gd name="T23" fmla="*/ 0 h 439"/>
                <a:gd name="T24" fmla="*/ 0 w 392"/>
                <a:gd name="T25" fmla="*/ 0 h 439"/>
                <a:gd name="T26" fmla="*/ 0 w 392"/>
                <a:gd name="T27" fmla="*/ 0 h 439"/>
                <a:gd name="T28" fmla="*/ 0 w 392"/>
                <a:gd name="T29" fmla="*/ 0 h 439"/>
                <a:gd name="T30" fmla="*/ 0 w 392"/>
                <a:gd name="T31" fmla="*/ 0 h 439"/>
                <a:gd name="T32" fmla="*/ 0 w 392"/>
                <a:gd name="T33" fmla="*/ 0 h 439"/>
                <a:gd name="T34" fmla="*/ 0 w 392"/>
                <a:gd name="T35" fmla="*/ 0 h 439"/>
                <a:gd name="T36" fmla="*/ 0 w 392"/>
                <a:gd name="T37" fmla="*/ 0 h 439"/>
                <a:gd name="T38" fmla="*/ 0 w 392"/>
                <a:gd name="T39" fmla="*/ 0 h 439"/>
                <a:gd name="T40" fmla="*/ 0 w 392"/>
                <a:gd name="T41" fmla="*/ 0 h 439"/>
                <a:gd name="T42" fmla="*/ 0 w 392"/>
                <a:gd name="T43" fmla="*/ 0 h 439"/>
                <a:gd name="T44" fmla="*/ 0 w 392"/>
                <a:gd name="T45" fmla="*/ 0 h 439"/>
                <a:gd name="T46" fmla="*/ 0 w 392"/>
                <a:gd name="T47" fmla="*/ 0 h 439"/>
                <a:gd name="T48" fmla="*/ 0 w 392"/>
                <a:gd name="T49" fmla="*/ 0 h 439"/>
                <a:gd name="T50" fmla="*/ 0 w 392"/>
                <a:gd name="T51" fmla="*/ 0 h 439"/>
                <a:gd name="T52" fmla="*/ 0 w 392"/>
                <a:gd name="T53" fmla="*/ 0 h 439"/>
                <a:gd name="T54" fmla="*/ 0 w 392"/>
                <a:gd name="T55" fmla="*/ 0 h 439"/>
                <a:gd name="T56" fmla="*/ 0 w 392"/>
                <a:gd name="T57" fmla="*/ 0 h 439"/>
                <a:gd name="T58" fmla="*/ 0 w 392"/>
                <a:gd name="T59" fmla="*/ 0 h 439"/>
                <a:gd name="T60" fmla="*/ 0 w 392"/>
                <a:gd name="T61" fmla="*/ 0 h 439"/>
                <a:gd name="T62" fmla="*/ 0 w 392"/>
                <a:gd name="T63" fmla="*/ 0 h 439"/>
                <a:gd name="T64" fmla="*/ 0 w 392"/>
                <a:gd name="T65" fmla="*/ 0 h 439"/>
                <a:gd name="T66" fmla="*/ 0 w 392"/>
                <a:gd name="T67" fmla="*/ 0 h 439"/>
                <a:gd name="T68" fmla="*/ 0 w 392"/>
                <a:gd name="T69" fmla="*/ 0 h 439"/>
                <a:gd name="T70" fmla="*/ 0 w 392"/>
                <a:gd name="T71" fmla="*/ 0 h 439"/>
                <a:gd name="T72" fmla="*/ 0 w 392"/>
                <a:gd name="T73" fmla="*/ 0 h 439"/>
                <a:gd name="T74" fmla="*/ 0 w 392"/>
                <a:gd name="T75" fmla="*/ 0 h 439"/>
                <a:gd name="T76" fmla="*/ 0 w 392"/>
                <a:gd name="T77" fmla="*/ 0 h 439"/>
                <a:gd name="T78" fmla="*/ 0 w 392"/>
                <a:gd name="T79" fmla="*/ 0 h 439"/>
                <a:gd name="T80" fmla="*/ 0 w 392"/>
                <a:gd name="T81" fmla="*/ 0 h 439"/>
                <a:gd name="T82" fmla="*/ 0 w 392"/>
                <a:gd name="T83" fmla="*/ 0 h 439"/>
                <a:gd name="T84" fmla="*/ 0 w 392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2"/>
                <a:gd name="T130" fmla="*/ 0 h 439"/>
                <a:gd name="T131" fmla="*/ 392 w 392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2" h="439">
                  <a:moveTo>
                    <a:pt x="58" y="439"/>
                  </a:move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1" name="Freeform 150">
              <a:extLst>
                <a:ext uri="{FF2B5EF4-FFF2-40B4-BE49-F238E27FC236}">
                  <a16:creationId xmlns:a16="http://schemas.microsoft.com/office/drawing/2014/main" id="{A59D5D07-AB27-4591-8FDD-D655994CF428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9" y="1528"/>
              <a:ext cx="131" cy="106"/>
            </a:xfrm>
            <a:custGeom>
              <a:avLst/>
              <a:gdLst>
                <a:gd name="T0" fmla="*/ 0 w 392"/>
                <a:gd name="T1" fmla="*/ 0 h 439"/>
                <a:gd name="T2" fmla="*/ 0 w 392"/>
                <a:gd name="T3" fmla="*/ 0 h 439"/>
                <a:gd name="T4" fmla="*/ 0 w 392"/>
                <a:gd name="T5" fmla="*/ 0 h 439"/>
                <a:gd name="T6" fmla="*/ 0 w 392"/>
                <a:gd name="T7" fmla="*/ 0 h 439"/>
                <a:gd name="T8" fmla="*/ 0 w 392"/>
                <a:gd name="T9" fmla="*/ 0 h 439"/>
                <a:gd name="T10" fmla="*/ 0 w 392"/>
                <a:gd name="T11" fmla="*/ 0 h 439"/>
                <a:gd name="T12" fmla="*/ 0 w 392"/>
                <a:gd name="T13" fmla="*/ 0 h 439"/>
                <a:gd name="T14" fmla="*/ 0 w 392"/>
                <a:gd name="T15" fmla="*/ 0 h 439"/>
                <a:gd name="T16" fmla="*/ 0 w 392"/>
                <a:gd name="T17" fmla="*/ 0 h 439"/>
                <a:gd name="T18" fmla="*/ 0 w 392"/>
                <a:gd name="T19" fmla="*/ 0 h 439"/>
                <a:gd name="T20" fmla="*/ 0 w 392"/>
                <a:gd name="T21" fmla="*/ 0 h 439"/>
                <a:gd name="T22" fmla="*/ 0 w 392"/>
                <a:gd name="T23" fmla="*/ 0 h 439"/>
                <a:gd name="T24" fmla="*/ 0 w 392"/>
                <a:gd name="T25" fmla="*/ 0 h 439"/>
                <a:gd name="T26" fmla="*/ 0 w 392"/>
                <a:gd name="T27" fmla="*/ 0 h 439"/>
                <a:gd name="T28" fmla="*/ 0 w 392"/>
                <a:gd name="T29" fmla="*/ 0 h 439"/>
                <a:gd name="T30" fmla="*/ 0 w 392"/>
                <a:gd name="T31" fmla="*/ 0 h 439"/>
                <a:gd name="T32" fmla="*/ 0 w 392"/>
                <a:gd name="T33" fmla="*/ 0 h 439"/>
                <a:gd name="T34" fmla="*/ 0 w 392"/>
                <a:gd name="T35" fmla="*/ 0 h 439"/>
                <a:gd name="T36" fmla="*/ 0 w 392"/>
                <a:gd name="T37" fmla="*/ 0 h 439"/>
                <a:gd name="T38" fmla="*/ 0 w 392"/>
                <a:gd name="T39" fmla="*/ 0 h 439"/>
                <a:gd name="T40" fmla="*/ 0 w 392"/>
                <a:gd name="T41" fmla="*/ 0 h 439"/>
                <a:gd name="T42" fmla="*/ 0 w 392"/>
                <a:gd name="T43" fmla="*/ 0 h 439"/>
                <a:gd name="T44" fmla="*/ 0 w 392"/>
                <a:gd name="T45" fmla="*/ 0 h 439"/>
                <a:gd name="T46" fmla="*/ 0 w 392"/>
                <a:gd name="T47" fmla="*/ 0 h 439"/>
                <a:gd name="T48" fmla="*/ 0 w 392"/>
                <a:gd name="T49" fmla="*/ 0 h 439"/>
                <a:gd name="T50" fmla="*/ 0 w 392"/>
                <a:gd name="T51" fmla="*/ 0 h 439"/>
                <a:gd name="T52" fmla="*/ 0 w 392"/>
                <a:gd name="T53" fmla="*/ 0 h 439"/>
                <a:gd name="T54" fmla="*/ 0 w 392"/>
                <a:gd name="T55" fmla="*/ 0 h 439"/>
                <a:gd name="T56" fmla="*/ 0 w 392"/>
                <a:gd name="T57" fmla="*/ 0 h 439"/>
                <a:gd name="T58" fmla="*/ 0 w 392"/>
                <a:gd name="T59" fmla="*/ 0 h 439"/>
                <a:gd name="T60" fmla="*/ 0 w 392"/>
                <a:gd name="T61" fmla="*/ 0 h 439"/>
                <a:gd name="T62" fmla="*/ 0 w 392"/>
                <a:gd name="T63" fmla="*/ 0 h 439"/>
                <a:gd name="T64" fmla="*/ 0 w 392"/>
                <a:gd name="T65" fmla="*/ 0 h 439"/>
                <a:gd name="T66" fmla="*/ 0 w 392"/>
                <a:gd name="T67" fmla="*/ 0 h 439"/>
                <a:gd name="T68" fmla="*/ 0 w 392"/>
                <a:gd name="T69" fmla="*/ 0 h 439"/>
                <a:gd name="T70" fmla="*/ 0 w 392"/>
                <a:gd name="T71" fmla="*/ 0 h 439"/>
                <a:gd name="T72" fmla="*/ 0 w 392"/>
                <a:gd name="T73" fmla="*/ 0 h 439"/>
                <a:gd name="T74" fmla="*/ 0 w 392"/>
                <a:gd name="T75" fmla="*/ 0 h 439"/>
                <a:gd name="T76" fmla="*/ 0 w 392"/>
                <a:gd name="T77" fmla="*/ 0 h 439"/>
                <a:gd name="T78" fmla="*/ 0 w 392"/>
                <a:gd name="T79" fmla="*/ 0 h 439"/>
                <a:gd name="T80" fmla="*/ 0 w 392"/>
                <a:gd name="T81" fmla="*/ 0 h 439"/>
                <a:gd name="T82" fmla="*/ 0 w 392"/>
                <a:gd name="T83" fmla="*/ 0 h 439"/>
                <a:gd name="T84" fmla="*/ 0 w 392"/>
                <a:gd name="T85" fmla="*/ 0 h 439"/>
                <a:gd name="T86" fmla="*/ 0 w 392"/>
                <a:gd name="T87" fmla="*/ 0 h 439"/>
                <a:gd name="T88" fmla="*/ 0 w 392"/>
                <a:gd name="T89" fmla="*/ 0 h 439"/>
                <a:gd name="T90" fmla="*/ 0 w 392"/>
                <a:gd name="T91" fmla="*/ 0 h 439"/>
                <a:gd name="T92" fmla="*/ 0 w 392"/>
                <a:gd name="T93" fmla="*/ 0 h 439"/>
                <a:gd name="T94" fmla="*/ 0 w 392"/>
                <a:gd name="T95" fmla="*/ 0 h 439"/>
                <a:gd name="T96" fmla="*/ 0 w 392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92"/>
                <a:gd name="T148" fmla="*/ 0 h 439"/>
                <a:gd name="T149" fmla="*/ 392 w 392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92" h="439">
                  <a:moveTo>
                    <a:pt x="58" y="439"/>
                  </a:moveTo>
                  <a:lnTo>
                    <a:pt x="58" y="439"/>
                  </a:ln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2" name="Freeform 151">
              <a:extLst>
                <a:ext uri="{FF2B5EF4-FFF2-40B4-BE49-F238E27FC236}">
                  <a16:creationId xmlns:a16="http://schemas.microsoft.com/office/drawing/2014/main" id="{1CC55B27-B853-4452-9D92-16700CB2094F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03" y="1548"/>
              <a:ext cx="34" cy="28"/>
            </a:xfrm>
            <a:custGeom>
              <a:avLst/>
              <a:gdLst>
                <a:gd name="T0" fmla="*/ 0 w 99"/>
                <a:gd name="T1" fmla="*/ 0 h 110"/>
                <a:gd name="T2" fmla="*/ 0 w 99"/>
                <a:gd name="T3" fmla="*/ 0 h 110"/>
                <a:gd name="T4" fmla="*/ 0 w 99"/>
                <a:gd name="T5" fmla="*/ 0 h 110"/>
                <a:gd name="T6" fmla="*/ 0 w 99"/>
                <a:gd name="T7" fmla="*/ 0 h 110"/>
                <a:gd name="T8" fmla="*/ 0 w 99"/>
                <a:gd name="T9" fmla="*/ 0 h 110"/>
                <a:gd name="T10" fmla="*/ 0 w 99"/>
                <a:gd name="T11" fmla="*/ 0 h 110"/>
                <a:gd name="T12" fmla="*/ 0 w 99"/>
                <a:gd name="T13" fmla="*/ 0 h 110"/>
                <a:gd name="T14" fmla="*/ 0 w 99"/>
                <a:gd name="T15" fmla="*/ 0 h 110"/>
                <a:gd name="T16" fmla="*/ 0 w 99"/>
                <a:gd name="T17" fmla="*/ 0 h 110"/>
                <a:gd name="T18" fmla="*/ 0 w 99"/>
                <a:gd name="T19" fmla="*/ 0 h 110"/>
                <a:gd name="T20" fmla="*/ 0 w 99"/>
                <a:gd name="T21" fmla="*/ 0 h 110"/>
                <a:gd name="T22" fmla="*/ 0 w 99"/>
                <a:gd name="T23" fmla="*/ 0 h 110"/>
                <a:gd name="T24" fmla="*/ 0 w 99"/>
                <a:gd name="T25" fmla="*/ 0 h 110"/>
                <a:gd name="T26" fmla="*/ 0 w 99"/>
                <a:gd name="T27" fmla="*/ 0 h 110"/>
                <a:gd name="T28" fmla="*/ 0 w 99"/>
                <a:gd name="T29" fmla="*/ 0 h 110"/>
                <a:gd name="T30" fmla="*/ 0 w 99"/>
                <a:gd name="T31" fmla="*/ 0 h 110"/>
                <a:gd name="T32" fmla="*/ 0 w 99"/>
                <a:gd name="T33" fmla="*/ 0 h 110"/>
                <a:gd name="T34" fmla="*/ 0 w 99"/>
                <a:gd name="T35" fmla="*/ 0 h 110"/>
                <a:gd name="T36" fmla="*/ 0 w 99"/>
                <a:gd name="T37" fmla="*/ 0 h 110"/>
                <a:gd name="T38" fmla="*/ 0 w 99"/>
                <a:gd name="T39" fmla="*/ 0 h 110"/>
                <a:gd name="T40" fmla="*/ 0 w 99"/>
                <a:gd name="T41" fmla="*/ 0 h 11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9"/>
                <a:gd name="T64" fmla="*/ 0 h 110"/>
                <a:gd name="T65" fmla="*/ 99 w 99"/>
                <a:gd name="T66" fmla="*/ 110 h 11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9" h="110">
                  <a:moveTo>
                    <a:pt x="99" y="25"/>
                  </a:move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3" name="Freeform 152">
              <a:extLst>
                <a:ext uri="{FF2B5EF4-FFF2-40B4-BE49-F238E27FC236}">
                  <a16:creationId xmlns:a16="http://schemas.microsoft.com/office/drawing/2014/main" id="{93640820-ABDB-4716-8EFB-3CE06919A079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03" y="1548"/>
              <a:ext cx="34" cy="28"/>
            </a:xfrm>
            <a:custGeom>
              <a:avLst/>
              <a:gdLst>
                <a:gd name="T0" fmla="*/ 0 w 99"/>
                <a:gd name="T1" fmla="*/ 0 h 110"/>
                <a:gd name="T2" fmla="*/ 0 w 99"/>
                <a:gd name="T3" fmla="*/ 0 h 110"/>
                <a:gd name="T4" fmla="*/ 0 w 99"/>
                <a:gd name="T5" fmla="*/ 0 h 110"/>
                <a:gd name="T6" fmla="*/ 0 w 99"/>
                <a:gd name="T7" fmla="*/ 0 h 110"/>
                <a:gd name="T8" fmla="*/ 0 w 99"/>
                <a:gd name="T9" fmla="*/ 0 h 110"/>
                <a:gd name="T10" fmla="*/ 0 w 99"/>
                <a:gd name="T11" fmla="*/ 0 h 110"/>
                <a:gd name="T12" fmla="*/ 0 w 99"/>
                <a:gd name="T13" fmla="*/ 0 h 110"/>
                <a:gd name="T14" fmla="*/ 0 w 99"/>
                <a:gd name="T15" fmla="*/ 0 h 110"/>
                <a:gd name="T16" fmla="*/ 0 w 99"/>
                <a:gd name="T17" fmla="*/ 0 h 110"/>
                <a:gd name="T18" fmla="*/ 0 w 99"/>
                <a:gd name="T19" fmla="*/ 0 h 110"/>
                <a:gd name="T20" fmla="*/ 0 w 99"/>
                <a:gd name="T21" fmla="*/ 0 h 110"/>
                <a:gd name="T22" fmla="*/ 0 w 99"/>
                <a:gd name="T23" fmla="*/ 0 h 110"/>
                <a:gd name="T24" fmla="*/ 0 w 99"/>
                <a:gd name="T25" fmla="*/ 0 h 110"/>
                <a:gd name="T26" fmla="*/ 0 w 99"/>
                <a:gd name="T27" fmla="*/ 0 h 110"/>
                <a:gd name="T28" fmla="*/ 0 w 99"/>
                <a:gd name="T29" fmla="*/ 0 h 110"/>
                <a:gd name="T30" fmla="*/ 0 w 99"/>
                <a:gd name="T31" fmla="*/ 0 h 110"/>
                <a:gd name="T32" fmla="*/ 0 w 99"/>
                <a:gd name="T33" fmla="*/ 0 h 110"/>
                <a:gd name="T34" fmla="*/ 0 w 99"/>
                <a:gd name="T35" fmla="*/ 0 h 110"/>
                <a:gd name="T36" fmla="*/ 0 w 99"/>
                <a:gd name="T37" fmla="*/ 0 h 110"/>
                <a:gd name="T38" fmla="*/ 0 w 99"/>
                <a:gd name="T39" fmla="*/ 0 h 110"/>
                <a:gd name="T40" fmla="*/ 0 w 99"/>
                <a:gd name="T41" fmla="*/ 0 h 110"/>
                <a:gd name="T42" fmla="*/ 0 w 99"/>
                <a:gd name="T43" fmla="*/ 0 h 110"/>
                <a:gd name="T44" fmla="*/ 0 w 99"/>
                <a:gd name="T45" fmla="*/ 0 h 110"/>
                <a:gd name="T46" fmla="*/ 0 w 99"/>
                <a:gd name="T47" fmla="*/ 0 h 110"/>
                <a:gd name="T48" fmla="*/ 0 w 99"/>
                <a:gd name="T49" fmla="*/ 0 h 1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9"/>
                <a:gd name="T76" fmla="*/ 0 h 110"/>
                <a:gd name="T77" fmla="*/ 99 w 99"/>
                <a:gd name="T78" fmla="*/ 110 h 1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9" h="110">
                  <a:moveTo>
                    <a:pt x="99" y="25"/>
                  </a:moveTo>
                  <a:lnTo>
                    <a:pt x="99" y="25"/>
                  </a:ln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4" name="Freeform 153">
              <a:extLst>
                <a:ext uri="{FF2B5EF4-FFF2-40B4-BE49-F238E27FC236}">
                  <a16:creationId xmlns:a16="http://schemas.microsoft.com/office/drawing/2014/main" id="{DBA336F2-CFC7-43E7-A09F-047C4135FA94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3" y="1523"/>
              <a:ext cx="52" cy="39"/>
            </a:xfrm>
            <a:custGeom>
              <a:avLst/>
              <a:gdLst>
                <a:gd name="T0" fmla="*/ 0 w 156"/>
                <a:gd name="T1" fmla="*/ 0 h 164"/>
                <a:gd name="T2" fmla="*/ 0 w 156"/>
                <a:gd name="T3" fmla="*/ 0 h 164"/>
                <a:gd name="T4" fmla="*/ 0 w 156"/>
                <a:gd name="T5" fmla="*/ 0 h 164"/>
                <a:gd name="T6" fmla="*/ 0 w 156"/>
                <a:gd name="T7" fmla="*/ 0 h 164"/>
                <a:gd name="T8" fmla="*/ 0 w 156"/>
                <a:gd name="T9" fmla="*/ 0 h 164"/>
                <a:gd name="T10" fmla="*/ 0 w 156"/>
                <a:gd name="T11" fmla="*/ 0 h 164"/>
                <a:gd name="T12" fmla="*/ 0 w 156"/>
                <a:gd name="T13" fmla="*/ 0 h 164"/>
                <a:gd name="T14" fmla="*/ 0 w 156"/>
                <a:gd name="T15" fmla="*/ 0 h 164"/>
                <a:gd name="T16" fmla="*/ 0 w 156"/>
                <a:gd name="T17" fmla="*/ 0 h 164"/>
                <a:gd name="T18" fmla="*/ 0 w 156"/>
                <a:gd name="T19" fmla="*/ 0 h 164"/>
                <a:gd name="T20" fmla="*/ 0 w 156"/>
                <a:gd name="T21" fmla="*/ 0 h 164"/>
                <a:gd name="T22" fmla="*/ 0 w 156"/>
                <a:gd name="T23" fmla="*/ 0 h 164"/>
                <a:gd name="T24" fmla="*/ 0 w 156"/>
                <a:gd name="T25" fmla="*/ 0 h 164"/>
                <a:gd name="T26" fmla="*/ 0 w 156"/>
                <a:gd name="T27" fmla="*/ 0 h 164"/>
                <a:gd name="T28" fmla="*/ 0 w 156"/>
                <a:gd name="T29" fmla="*/ 0 h 164"/>
                <a:gd name="T30" fmla="*/ 0 w 156"/>
                <a:gd name="T31" fmla="*/ 0 h 164"/>
                <a:gd name="T32" fmla="*/ 0 w 156"/>
                <a:gd name="T33" fmla="*/ 0 h 164"/>
                <a:gd name="T34" fmla="*/ 0 w 156"/>
                <a:gd name="T35" fmla="*/ 0 h 164"/>
                <a:gd name="T36" fmla="*/ 0 w 156"/>
                <a:gd name="T37" fmla="*/ 0 h 164"/>
                <a:gd name="T38" fmla="*/ 0 w 156"/>
                <a:gd name="T39" fmla="*/ 0 h 164"/>
                <a:gd name="T40" fmla="*/ 0 w 156"/>
                <a:gd name="T41" fmla="*/ 0 h 164"/>
                <a:gd name="T42" fmla="*/ 0 w 156"/>
                <a:gd name="T43" fmla="*/ 0 h 164"/>
                <a:gd name="T44" fmla="*/ 0 w 156"/>
                <a:gd name="T45" fmla="*/ 0 h 164"/>
                <a:gd name="T46" fmla="*/ 0 w 156"/>
                <a:gd name="T47" fmla="*/ 0 h 164"/>
                <a:gd name="T48" fmla="*/ 0 w 156"/>
                <a:gd name="T49" fmla="*/ 0 h 1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6"/>
                <a:gd name="T76" fmla="*/ 0 h 164"/>
                <a:gd name="T77" fmla="*/ 156 w 156"/>
                <a:gd name="T78" fmla="*/ 164 h 1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6" h="164">
                  <a:moveTo>
                    <a:pt x="26" y="153"/>
                  </a:move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5" name="Freeform 154">
              <a:extLst>
                <a:ext uri="{FF2B5EF4-FFF2-40B4-BE49-F238E27FC236}">
                  <a16:creationId xmlns:a16="http://schemas.microsoft.com/office/drawing/2014/main" id="{1D62F68C-FABD-4F16-A2F6-9723364F5E4E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3" y="1523"/>
              <a:ext cx="52" cy="39"/>
            </a:xfrm>
            <a:custGeom>
              <a:avLst/>
              <a:gdLst>
                <a:gd name="T0" fmla="*/ 0 w 156"/>
                <a:gd name="T1" fmla="*/ 0 h 164"/>
                <a:gd name="T2" fmla="*/ 0 w 156"/>
                <a:gd name="T3" fmla="*/ 0 h 164"/>
                <a:gd name="T4" fmla="*/ 0 w 156"/>
                <a:gd name="T5" fmla="*/ 0 h 164"/>
                <a:gd name="T6" fmla="*/ 0 w 156"/>
                <a:gd name="T7" fmla="*/ 0 h 164"/>
                <a:gd name="T8" fmla="*/ 0 w 156"/>
                <a:gd name="T9" fmla="*/ 0 h 164"/>
                <a:gd name="T10" fmla="*/ 0 w 156"/>
                <a:gd name="T11" fmla="*/ 0 h 164"/>
                <a:gd name="T12" fmla="*/ 0 w 156"/>
                <a:gd name="T13" fmla="*/ 0 h 164"/>
                <a:gd name="T14" fmla="*/ 0 w 156"/>
                <a:gd name="T15" fmla="*/ 0 h 164"/>
                <a:gd name="T16" fmla="*/ 0 w 156"/>
                <a:gd name="T17" fmla="*/ 0 h 164"/>
                <a:gd name="T18" fmla="*/ 0 w 156"/>
                <a:gd name="T19" fmla="*/ 0 h 164"/>
                <a:gd name="T20" fmla="*/ 0 w 156"/>
                <a:gd name="T21" fmla="*/ 0 h 164"/>
                <a:gd name="T22" fmla="*/ 0 w 156"/>
                <a:gd name="T23" fmla="*/ 0 h 164"/>
                <a:gd name="T24" fmla="*/ 0 w 156"/>
                <a:gd name="T25" fmla="*/ 0 h 164"/>
                <a:gd name="T26" fmla="*/ 0 w 156"/>
                <a:gd name="T27" fmla="*/ 0 h 164"/>
                <a:gd name="T28" fmla="*/ 0 w 156"/>
                <a:gd name="T29" fmla="*/ 0 h 164"/>
                <a:gd name="T30" fmla="*/ 0 w 156"/>
                <a:gd name="T31" fmla="*/ 0 h 164"/>
                <a:gd name="T32" fmla="*/ 0 w 156"/>
                <a:gd name="T33" fmla="*/ 0 h 164"/>
                <a:gd name="T34" fmla="*/ 0 w 156"/>
                <a:gd name="T35" fmla="*/ 0 h 164"/>
                <a:gd name="T36" fmla="*/ 0 w 156"/>
                <a:gd name="T37" fmla="*/ 0 h 164"/>
                <a:gd name="T38" fmla="*/ 0 w 156"/>
                <a:gd name="T39" fmla="*/ 0 h 164"/>
                <a:gd name="T40" fmla="*/ 0 w 156"/>
                <a:gd name="T41" fmla="*/ 0 h 164"/>
                <a:gd name="T42" fmla="*/ 0 w 156"/>
                <a:gd name="T43" fmla="*/ 0 h 164"/>
                <a:gd name="T44" fmla="*/ 0 w 156"/>
                <a:gd name="T45" fmla="*/ 0 h 164"/>
                <a:gd name="T46" fmla="*/ 0 w 156"/>
                <a:gd name="T47" fmla="*/ 0 h 164"/>
                <a:gd name="T48" fmla="*/ 0 w 156"/>
                <a:gd name="T49" fmla="*/ 0 h 164"/>
                <a:gd name="T50" fmla="*/ 0 w 156"/>
                <a:gd name="T51" fmla="*/ 0 h 164"/>
                <a:gd name="T52" fmla="*/ 0 w 156"/>
                <a:gd name="T53" fmla="*/ 0 h 164"/>
                <a:gd name="T54" fmla="*/ 0 w 156"/>
                <a:gd name="T55" fmla="*/ 0 h 164"/>
                <a:gd name="T56" fmla="*/ 0 w 156"/>
                <a:gd name="T57" fmla="*/ 0 h 16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6"/>
                <a:gd name="T88" fmla="*/ 0 h 164"/>
                <a:gd name="T89" fmla="*/ 156 w 156"/>
                <a:gd name="T90" fmla="*/ 164 h 16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6" h="164">
                  <a:moveTo>
                    <a:pt x="26" y="153"/>
                  </a:moveTo>
                  <a:lnTo>
                    <a:pt x="26" y="153"/>
                  </a:ln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</a:path>
              </a:pathLst>
            </a:custGeom>
            <a:solidFill>
              <a:srgbClr val="CC33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6" name="Freeform 155">
              <a:extLst>
                <a:ext uri="{FF2B5EF4-FFF2-40B4-BE49-F238E27FC236}">
                  <a16:creationId xmlns:a16="http://schemas.microsoft.com/office/drawing/2014/main" id="{FBA4E432-1226-47EE-8C2D-DF300E35B4A6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98" y="1557"/>
              <a:ext cx="37" cy="59"/>
            </a:xfrm>
            <a:custGeom>
              <a:avLst/>
              <a:gdLst>
                <a:gd name="T0" fmla="*/ 0 w 115"/>
                <a:gd name="T1" fmla="*/ 0 h 249"/>
                <a:gd name="T2" fmla="*/ 0 w 115"/>
                <a:gd name="T3" fmla="*/ 0 h 249"/>
                <a:gd name="T4" fmla="*/ 0 w 115"/>
                <a:gd name="T5" fmla="*/ 0 h 249"/>
                <a:gd name="T6" fmla="*/ 0 w 115"/>
                <a:gd name="T7" fmla="*/ 0 h 249"/>
                <a:gd name="T8" fmla="*/ 0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7" name="Freeform 156">
              <a:extLst>
                <a:ext uri="{FF2B5EF4-FFF2-40B4-BE49-F238E27FC236}">
                  <a16:creationId xmlns:a16="http://schemas.microsoft.com/office/drawing/2014/main" id="{F755E665-284A-444D-BB83-8648BDEC7A6D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98" y="1557"/>
              <a:ext cx="37" cy="59"/>
            </a:xfrm>
            <a:custGeom>
              <a:avLst/>
              <a:gdLst>
                <a:gd name="T0" fmla="*/ 0 w 115"/>
                <a:gd name="T1" fmla="*/ 0 h 249"/>
                <a:gd name="T2" fmla="*/ 0 w 115"/>
                <a:gd name="T3" fmla="*/ 0 h 249"/>
                <a:gd name="T4" fmla="*/ 0 w 115"/>
                <a:gd name="T5" fmla="*/ 0 h 249"/>
                <a:gd name="T6" fmla="*/ 0 w 115"/>
                <a:gd name="T7" fmla="*/ 0 h 249"/>
                <a:gd name="T8" fmla="*/ 0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</a:path>
              </a:pathLst>
            </a:custGeom>
            <a:solidFill>
              <a:srgbClr val="996633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8" name="Freeform 157">
              <a:extLst>
                <a:ext uri="{FF2B5EF4-FFF2-40B4-BE49-F238E27FC236}">
                  <a16:creationId xmlns:a16="http://schemas.microsoft.com/office/drawing/2014/main" id="{94178BC1-A024-4B51-9838-37199F266285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570"/>
              <a:ext cx="31" cy="112"/>
            </a:xfrm>
            <a:custGeom>
              <a:avLst/>
              <a:gdLst>
                <a:gd name="T0" fmla="*/ 0 w 95"/>
                <a:gd name="T1" fmla="*/ 0 h 459"/>
                <a:gd name="T2" fmla="*/ 0 w 95"/>
                <a:gd name="T3" fmla="*/ 0 h 459"/>
                <a:gd name="T4" fmla="*/ 0 w 95"/>
                <a:gd name="T5" fmla="*/ 0 h 459"/>
                <a:gd name="T6" fmla="*/ 0 w 95"/>
                <a:gd name="T7" fmla="*/ 0 h 459"/>
                <a:gd name="T8" fmla="*/ 0 w 95"/>
                <a:gd name="T9" fmla="*/ 0 h 459"/>
                <a:gd name="T10" fmla="*/ 0 w 95"/>
                <a:gd name="T11" fmla="*/ 0 h 459"/>
                <a:gd name="T12" fmla="*/ 0 w 95"/>
                <a:gd name="T13" fmla="*/ 0 h 459"/>
                <a:gd name="T14" fmla="*/ 0 w 95"/>
                <a:gd name="T15" fmla="*/ 0 h 459"/>
                <a:gd name="T16" fmla="*/ 0 w 95"/>
                <a:gd name="T17" fmla="*/ 0 h 459"/>
                <a:gd name="T18" fmla="*/ 0 w 95"/>
                <a:gd name="T19" fmla="*/ 0 h 459"/>
                <a:gd name="T20" fmla="*/ 0 w 95"/>
                <a:gd name="T21" fmla="*/ 0 h 459"/>
                <a:gd name="T22" fmla="*/ 0 w 95"/>
                <a:gd name="T23" fmla="*/ 0 h 459"/>
                <a:gd name="T24" fmla="*/ 0 w 95"/>
                <a:gd name="T25" fmla="*/ 0 h 459"/>
                <a:gd name="T26" fmla="*/ 0 w 95"/>
                <a:gd name="T27" fmla="*/ 0 h 459"/>
                <a:gd name="T28" fmla="*/ 0 w 95"/>
                <a:gd name="T29" fmla="*/ 0 h 459"/>
                <a:gd name="T30" fmla="*/ 0 w 95"/>
                <a:gd name="T31" fmla="*/ 0 h 459"/>
                <a:gd name="T32" fmla="*/ 0 w 95"/>
                <a:gd name="T33" fmla="*/ 0 h 459"/>
                <a:gd name="T34" fmla="*/ 0 w 95"/>
                <a:gd name="T35" fmla="*/ 0 h 459"/>
                <a:gd name="T36" fmla="*/ 0 w 95"/>
                <a:gd name="T37" fmla="*/ 0 h 459"/>
                <a:gd name="T38" fmla="*/ 0 w 95"/>
                <a:gd name="T39" fmla="*/ 0 h 459"/>
                <a:gd name="T40" fmla="*/ 0 w 95"/>
                <a:gd name="T41" fmla="*/ 0 h 459"/>
                <a:gd name="T42" fmla="*/ 0 w 95"/>
                <a:gd name="T43" fmla="*/ 0 h 459"/>
                <a:gd name="T44" fmla="*/ 0 w 95"/>
                <a:gd name="T45" fmla="*/ 0 h 459"/>
                <a:gd name="T46" fmla="*/ 0 w 95"/>
                <a:gd name="T47" fmla="*/ 0 h 459"/>
                <a:gd name="T48" fmla="*/ 0 w 95"/>
                <a:gd name="T49" fmla="*/ 0 h 459"/>
                <a:gd name="T50" fmla="*/ 0 w 95"/>
                <a:gd name="T51" fmla="*/ 0 h 459"/>
                <a:gd name="T52" fmla="*/ 0 w 95"/>
                <a:gd name="T53" fmla="*/ 0 h 459"/>
                <a:gd name="T54" fmla="*/ 0 w 95"/>
                <a:gd name="T55" fmla="*/ 0 h 459"/>
                <a:gd name="T56" fmla="*/ 0 w 95"/>
                <a:gd name="T57" fmla="*/ 0 h 459"/>
                <a:gd name="T58" fmla="*/ 0 w 95"/>
                <a:gd name="T59" fmla="*/ 0 h 459"/>
                <a:gd name="T60" fmla="*/ 0 w 95"/>
                <a:gd name="T61" fmla="*/ 0 h 459"/>
                <a:gd name="T62" fmla="*/ 0 w 95"/>
                <a:gd name="T63" fmla="*/ 0 h 459"/>
                <a:gd name="T64" fmla="*/ 0 w 95"/>
                <a:gd name="T65" fmla="*/ 0 h 459"/>
                <a:gd name="T66" fmla="*/ 0 w 95"/>
                <a:gd name="T67" fmla="*/ 0 h 459"/>
                <a:gd name="T68" fmla="*/ 0 w 95"/>
                <a:gd name="T69" fmla="*/ 0 h 459"/>
                <a:gd name="T70" fmla="*/ 0 w 95"/>
                <a:gd name="T71" fmla="*/ 0 h 459"/>
                <a:gd name="T72" fmla="*/ 0 w 95"/>
                <a:gd name="T73" fmla="*/ 0 h 4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5"/>
                <a:gd name="T112" fmla="*/ 0 h 459"/>
                <a:gd name="T113" fmla="*/ 95 w 95"/>
                <a:gd name="T114" fmla="*/ 459 h 45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5" h="459">
                  <a:moveTo>
                    <a:pt x="13" y="326"/>
                  </a:move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49" name="Freeform 158">
              <a:extLst>
                <a:ext uri="{FF2B5EF4-FFF2-40B4-BE49-F238E27FC236}">
                  <a16:creationId xmlns:a16="http://schemas.microsoft.com/office/drawing/2014/main" id="{1325C683-A509-4196-932F-1F840582CB42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570"/>
              <a:ext cx="31" cy="112"/>
            </a:xfrm>
            <a:custGeom>
              <a:avLst/>
              <a:gdLst>
                <a:gd name="T0" fmla="*/ 0 w 95"/>
                <a:gd name="T1" fmla="*/ 0 h 459"/>
                <a:gd name="T2" fmla="*/ 0 w 95"/>
                <a:gd name="T3" fmla="*/ 0 h 459"/>
                <a:gd name="T4" fmla="*/ 0 w 95"/>
                <a:gd name="T5" fmla="*/ 0 h 459"/>
                <a:gd name="T6" fmla="*/ 0 w 95"/>
                <a:gd name="T7" fmla="*/ 0 h 459"/>
                <a:gd name="T8" fmla="*/ 0 w 95"/>
                <a:gd name="T9" fmla="*/ 0 h 459"/>
                <a:gd name="T10" fmla="*/ 0 w 95"/>
                <a:gd name="T11" fmla="*/ 0 h 459"/>
                <a:gd name="T12" fmla="*/ 0 w 95"/>
                <a:gd name="T13" fmla="*/ 0 h 459"/>
                <a:gd name="T14" fmla="*/ 0 w 95"/>
                <a:gd name="T15" fmla="*/ 0 h 459"/>
                <a:gd name="T16" fmla="*/ 0 w 95"/>
                <a:gd name="T17" fmla="*/ 0 h 459"/>
                <a:gd name="T18" fmla="*/ 0 w 95"/>
                <a:gd name="T19" fmla="*/ 0 h 459"/>
                <a:gd name="T20" fmla="*/ 0 w 95"/>
                <a:gd name="T21" fmla="*/ 0 h 459"/>
                <a:gd name="T22" fmla="*/ 0 w 95"/>
                <a:gd name="T23" fmla="*/ 0 h 459"/>
                <a:gd name="T24" fmla="*/ 0 w 95"/>
                <a:gd name="T25" fmla="*/ 0 h 459"/>
                <a:gd name="T26" fmla="*/ 0 w 95"/>
                <a:gd name="T27" fmla="*/ 0 h 459"/>
                <a:gd name="T28" fmla="*/ 0 w 95"/>
                <a:gd name="T29" fmla="*/ 0 h 459"/>
                <a:gd name="T30" fmla="*/ 0 w 95"/>
                <a:gd name="T31" fmla="*/ 0 h 459"/>
                <a:gd name="T32" fmla="*/ 0 w 95"/>
                <a:gd name="T33" fmla="*/ 0 h 459"/>
                <a:gd name="T34" fmla="*/ 0 w 95"/>
                <a:gd name="T35" fmla="*/ 0 h 459"/>
                <a:gd name="T36" fmla="*/ 0 w 95"/>
                <a:gd name="T37" fmla="*/ 0 h 459"/>
                <a:gd name="T38" fmla="*/ 0 w 95"/>
                <a:gd name="T39" fmla="*/ 0 h 459"/>
                <a:gd name="T40" fmla="*/ 0 w 95"/>
                <a:gd name="T41" fmla="*/ 0 h 459"/>
                <a:gd name="T42" fmla="*/ 0 w 95"/>
                <a:gd name="T43" fmla="*/ 0 h 459"/>
                <a:gd name="T44" fmla="*/ 0 w 95"/>
                <a:gd name="T45" fmla="*/ 0 h 459"/>
                <a:gd name="T46" fmla="*/ 0 w 95"/>
                <a:gd name="T47" fmla="*/ 0 h 459"/>
                <a:gd name="T48" fmla="*/ 0 w 95"/>
                <a:gd name="T49" fmla="*/ 0 h 459"/>
                <a:gd name="T50" fmla="*/ 0 w 95"/>
                <a:gd name="T51" fmla="*/ 0 h 459"/>
                <a:gd name="T52" fmla="*/ 0 w 95"/>
                <a:gd name="T53" fmla="*/ 0 h 459"/>
                <a:gd name="T54" fmla="*/ 0 w 95"/>
                <a:gd name="T55" fmla="*/ 0 h 459"/>
                <a:gd name="T56" fmla="*/ 0 w 95"/>
                <a:gd name="T57" fmla="*/ 0 h 459"/>
                <a:gd name="T58" fmla="*/ 0 w 95"/>
                <a:gd name="T59" fmla="*/ 0 h 459"/>
                <a:gd name="T60" fmla="*/ 0 w 95"/>
                <a:gd name="T61" fmla="*/ 0 h 459"/>
                <a:gd name="T62" fmla="*/ 0 w 95"/>
                <a:gd name="T63" fmla="*/ 0 h 459"/>
                <a:gd name="T64" fmla="*/ 0 w 95"/>
                <a:gd name="T65" fmla="*/ 0 h 459"/>
                <a:gd name="T66" fmla="*/ 0 w 95"/>
                <a:gd name="T67" fmla="*/ 0 h 459"/>
                <a:gd name="T68" fmla="*/ 0 w 95"/>
                <a:gd name="T69" fmla="*/ 0 h 459"/>
                <a:gd name="T70" fmla="*/ 0 w 95"/>
                <a:gd name="T71" fmla="*/ 0 h 459"/>
                <a:gd name="T72" fmla="*/ 0 w 95"/>
                <a:gd name="T73" fmla="*/ 0 h 459"/>
                <a:gd name="T74" fmla="*/ 0 w 95"/>
                <a:gd name="T75" fmla="*/ 0 h 459"/>
                <a:gd name="T76" fmla="*/ 0 w 95"/>
                <a:gd name="T77" fmla="*/ 0 h 459"/>
                <a:gd name="T78" fmla="*/ 0 w 95"/>
                <a:gd name="T79" fmla="*/ 0 h 459"/>
                <a:gd name="T80" fmla="*/ 0 w 95"/>
                <a:gd name="T81" fmla="*/ 0 h 459"/>
                <a:gd name="T82" fmla="*/ 0 w 95"/>
                <a:gd name="T83" fmla="*/ 0 h 459"/>
                <a:gd name="T84" fmla="*/ 0 w 95"/>
                <a:gd name="T85" fmla="*/ 0 h 45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5"/>
                <a:gd name="T130" fmla="*/ 0 h 459"/>
                <a:gd name="T131" fmla="*/ 95 w 95"/>
                <a:gd name="T132" fmla="*/ 459 h 45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5" h="459">
                  <a:moveTo>
                    <a:pt x="13" y="326"/>
                  </a:moveTo>
                  <a:lnTo>
                    <a:pt x="13" y="326"/>
                  </a:ln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0" name="Freeform 159">
              <a:extLst>
                <a:ext uri="{FF2B5EF4-FFF2-40B4-BE49-F238E27FC236}">
                  <a16:creationId xmlns:a16="http://schemas.microsoft.com/office/drawing/2014/main" id="{F8FB1CCA-920F-428D-84E0-A4B29DAABF0A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10" y="1635"/>
              <a:ext cx="22" cy="20"/>
            </a:xfrm>
            <a:custGeom>
              <a:avLst/>
              <a:gdLst>
                <a:gd name="T0" fmla="*/ 0 w 66"/>
                <a:gd name="T1" fmla="*/ 0 h 86"/>
                <a:gd name="T2" fmla="*/ 0 w 66"/>
                <a:gd name="T3" fmla="*/ 0 h 86"/>
                <a:gd name="T4" fmla="*/ 0 w 66"/>
                <a:gd name="T5" fmla="*/ 0 h 86"/>
                <a:gd name="T6" fmla="*/ 0 w 66"/>
                <a:gd name="T7" fmla="*/ 0 h 86"/>
                <a:gd name="T8" fmla="*/ 0 w 66"/>
                <a:gd name="T9" fmla="*/ 0 h 86"/>
                <a:gd name="T10" fmla="*/ 0 w 66"/>
                <a:gd name="T11" fmla="*/ 0 h 86"/>
                <a:gd name="T12" fmla="*/ 0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1" name="Freeform 160">
              <a:extLst>
                <a:ext uri="{FF2B5EF4-FFF2-40B4-BE49-F238E27FC236}">
                  <a16:creationId xmlns:a16="http://schemas.microsoft.com/office/drawing/2014/main" id="{8BF03567-6AAD-4668-A57A-EDDF2EB489AD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10" y="1635"/>
              <a:ext cx="22" cy="20"/>
            </a:xfrm>
            <a:custGeom>
              <a:avLst/>
              <a:gdLst>
                <a:gd name="T0" fmla="*/ 0 w 66"/>
                <a:gd name="T1" fmla="*/ 0 h 86"/>
                <a:gd name="T2" fmla="*/ 0 w 66"/>
                <a:gd name="T3" fmla="*/ 0 h 86"/>
                <a:gd name="T4" fmla="*/ 0 w 66"/>
                <a:gd name="T5" fmla="*/ 0 h 86"/>
                <a:gd name="T6" fmla="*/ 0 w 66"/>
                <a:gd name="T7" fmla="*/ 0 h 86"/>
                <a:gd name="T8" fmla="*/ 0 w 66"/>
                <a:gd name="T9" fmla="*/ 0 h 86"/>
                <a:gd name="T10" fmla="*/ 0 w 66"/>
                <a:gd name="T11" fmla="*/ 0 h 86"/>
                <a:gd name="T12" fmla="*/ 0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2" name="Freeform 161">
              <a:extLst>
                <a:ext uri="{FF2B5EF4-FFF2-40B4-BE49-F238E27FC236}">
                  <a16:creationId xmlns:a16="http://schemas.microsoft.com/office/drawing/2014/main" id="{205CC091-CC56-4951-B74B-3083780F673E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618"/>
              <a:ext cx="142" cy="29"/>
            </a:xfrm>
            <a:custGeom>
              <a:avLst/>
              <a:gdLst>
                <a:gd name="T0" fmla="*/ 0 w 416"/>
                <a:gd name="T1" fmla="*/ 0 h 123"/>
                <a:gd name="T2" fmla="*/ 0 w 416"/>
                <a:gd name="T3" fmla="*/ 0 h 123"/>
                <a:gd name="T4" fmla="*/ 0 w 416"/>
                <a:gd name="T5" fmla="*/ 0 h 123"/>
                <a:gd name="T6" fmla="*/ 0 w 416"/>
                <a:gd name="T7" fmla="*/ 0 h 123"/>
                <a:gd name="T8" fmla="*/ 0 w 416"/>
                <a:gd name="T9" fmla="*/ 0 h 123"/>
                <a:gd name="T10" fmla="*/ 0 w 416"/>
                <a:gd name="T11" fmla="*/ 0 h 123"/>
                <a:gd name="T12" fmla="*/ 0 w 416"/>
                <a:gd name="T13" fmla="*/ 0 h 123"/>
                <a:gd name="T14" fmla="*/ 0 w 416"/>
                <a:gd name="T15" fmla="*/ 0 h 123"/>
                <a:gd name="T16" fmla="*/ 0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3" name="Freeform 162">
              <a:extLst>
                <a:ext uri="{FF2B5EF4-FFF2-40B4-BE49-F238E27FC236}">
                  <a16:creationId xmlns:a16="http://schemas.microsoft.com/office/drawing/2014/main" id="{15636B91-2066-4D3E-B2B1-5C5D0B18F2B4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618"/>
              <a:ext cx="142" cy="29"/>
            </a:xfrm>
            <a:custGeom>
              <a:avLst/>
              <a:gdLst>
                <a:gd name="T0" fmla="*/ 0 w 416"/>
                <a:gd name="T1" fmla="*/ 0 h 123"/>
                <a:gd name="T2" fmla="*/ 0 w 416"/>
                <a:gd name="T3" fmla="*/ 0 h 123"/>
                <a:gd name="T4" fmla="*/ 0 w 416"/>
                <a:gd name="T5" fmla="*/ 0 h 123"/>
                <a:gd name="T6" fmla="*/ 0 w 416"/>
                <a:gd name="T7" fmla="*/ 0 h 123"/>
                <a:gd name="T8" fmla="*/ 0 w 416"/>
                <a:gd name="T9" fmla="*/ 0 h 123"/>
                <a:gd name="T10" fmla="*/ 0 w 416"/>
                <a:gd name="T11" fmla="*/ 0 h 123"/>
                <a:gd name="T12" fmla="*/ 0 w 416"/>
                <a:gd name="T13" fmla="*/ 0 h 123"/>
                <a:gd name="T14" fmla="*/ 0 w 416"/>
                <a:gd name="T15" fmla="*/ 0 h 123"/>
                <a:gd name="T16" fmla="*/ 0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4" name="Rectangle 163">
              <a:extLst>
                <a:ext uri="{FF2B5EF4-FFF2-40B4-BE49-F238E27FC236}">
                  <a16:creationId xmlns:a16="http://schemas.microsoft.com/office/drawing/2014/main" id="{53DB7296-5A9C-43F8-A26E-13B82FB07C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404" y="1633"/>
              <a:ext cx="64" cy="31"/>
            </a:xfrm>
            <a:prstGeom prst="rect">
              <a:avLst/>
            </a:pr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55" name="Rectangle 164">
              <a:extLst>
                <a:ext uri="{FF2B5EF4-FFF2-40B4-BE49-F238E27FC236}">
                  <a16:creationId xmlns:a16="http://schemas.microsoft.com/office/drawing/2014/main" id="{EAF25EE9-4107-4320-BB43-A53918C531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404" y="1633"/>
              <a:ext cx="64" cy="31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56" name="Freeform 165">
              <a:extLst>
                <a:ext uri="{FF2B5EF4-FFF2-40B4-BE49-F238E27FC236}">
                  <a16:creationId xmlns:a16="http://schemas.microsoft.com/office/drawing/2014/main" id="{9BE01D15-9171-4CD4-8FA4-3D5B34287605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19" y="1596"/>
              <a:ext cx="43" cy="22"/>
            </a:xfrm>
            <a:custGeom>
              <a:avLst/>
              <a:gdLst>
                <a:gd name="T0" fmla="*/ 0 w 128"/>
                <a:gd name="T1" fmla="*/ 0 h 88"/>
                <a:gd name="T2" fmla="*/ 0 w 128"/>
                <a:gd name="T3" fmla="*/ 0 h 88"/>
                <a:gd name="T4" fmla="*/ 0 w 128"/>
                <a:gd name="T5" fmla="*/ 0 h 88"/>
                <a:gd name="T6" fmla="*/ 0 w 128"/>
                <a:gd name="T7" fmla="*/ 0 h 88"/>
                <a:gd name="T8" fmla="*/ 0 w 128"/>
                <a:gd name="T9" fmla="*/ 0 h 88"/>
                <a:gd name="T10" fmla="*/ 0 w 128"/>
                <a:gd name="T11" fmla="*/ 0 h 88"/>
                <a:gd name="T12" fmla="*/ 0 w 128"/>
                <a:gd name="T13" fmla="*/ 0 h 88"/>
                <a:gd name="T14" fmla="*/ 0 w 128"/>
                <a:gd name="T15" fmla="*/ 0 h 88"/>
                <a:gd name="T16" fmla="*/ 0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0 w 128"/>
                <a:gd name="T27" fmla="*/ 0 h 88"/>
                <a:gd name="T28" fmla="*/ 0 w 128"/>
                <a:gd name="T29" fmla="*/ 0 h 8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8"/>
                <a:gd name="T46" fmla="*/ 0 h 88"/>
                <a:gd name="T47" fmla="*/ 128 w 128"/>
                <a:gd name="T48" fmla="*/ 88 h 8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8" h="88">
                  <a:moveTo>
                    <a:pt x="122" y="4"/>
                  </a:move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7" name="Freeform 166">
              <a:extLst>
                <a:ext uri="{FF2B5EF4-FFF2-40B4-BE49-F238E27FC236}">
                  <a16:creationId xmlns:a16="http://schemas.microsoft.com/office/drawing/2014/main" id="{1DC3B4A4-FC3F-4E94-BD56-50532458C796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19" y="1596"/>
              <a:ext cx="43" cy="22"/>
            </a:xfrm>
            <a:custGeom>
              <a:avLst/>
              <a:gdLst>
                <a:gd name="T0" fmla="*/ 0 w 128"/>
                <a:gd name="T1" fmla="*/ 0 h 88"/>
                <a:gd name="T2" fmla="*/ 0 w 128"/>
                <a:gd name="T3" fmla="*/ 0 h 88"/>
                <a:gd name="T4" fmla="*/ 0 w 128"/>
                <a:gd name="T5" fmla="*/ 0 h 88"/>
                <a:gd name="T6" fmla="*/ 0 w 128"/>
                <a:gd name="T7" fmla="*/ 0 h 88"/>
                <a:gd name="T8" fmla="*/ 0 w 128"/>
                <a:gd name="T9" fmla="*/ 0 h 88"/>
                <a:gd name="T10" fmla="*/ 0 w 128"/>
                <a:gd name="T11" fmla="*/ 0 h 88"/>
                <a:gd name="T12" fmla="*/ 0 w 128"/>
                <a:gd name="T13" fmla="*/ 0 h 88"/>
                <a:gd name="T14" fmla="*/ 0 w 128"/>
                <a:gd name="T15" fmla="*/ 0 h 88"/>
                <a:gd name="T16" fmla="*/ 0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0 w 128"/>
                <a:gd name="T27" fmla="*/ 0 h 88"/>
                <a:gd name="T28" fmla="*/ 0 w 128"/>
                <a:gd name="T29" fmla="*/ 0 h 88"/>
                <a:gd name="T30" fmla="*/ 0 w 128"/>
                <a:gd name="T31" fmla="*/ 0 h 88"/>
                <a:gd name="T32" fmla="*/ 0 w 128"/>
                <a:gd name="T33" fmla="*/ 0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88"/>
                <a:gd name="T53" fmla="*/ 128 w 128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88">
                  <a:moveTo>
                    <a:pt x="122" y="4"/>
                  </a:moveTo>
                  <a:lnTo>
                    <a:pt x="122" y="4"/>
                  </a:ln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8" name="Freeform 167">
              <a:extLst>
                <a:ext uri="{FF2B5EF4-FFF2-40B4-BE49-F238E27FC236}">
                  <a16:creationId xmlns:a16="http://schemas.microsoft.com/office/drawing/2014/main" id="{5719ED78-8E34-474C-BD47-0BDEA559B7C9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0" y="1563"/>
              <a:ext cx="107" cy="158"/>
            </a:xfrm>
            <a:custGeom>
              <a:avLst/>
              <a:gdLst>
                <a:gd name="T0" fmla="*/ 0 w 321"/>
                <a:gd name="T1" fmla="*/ 0 h 651"/>
                <a:gd name="T2" fmla="*/ 0 w 321"/>
                <a:gd name="T3" fmla="*/ 0 h 651"/>
                <a:gd name="T4" fmla="*/ 0 w 321"/>
                <a:gd name="T5" fmla="*/ 0 h 651"/>
                <a:gd name="T6" fmla="*/ 0 w 321"/>
                <a:gd name="T7" fmla="*/ 0 h 651"/>
                <a:gd name="T8" fmla="*/ 0 w 321"/>
                <a:gd name="T9" fmla="*/ 0 h 651"/>
                <a:gd name="T10" fmla="*/ 0 w 321"/>
                <a:gd name="T11" fmla="*/ 0 h 651"/>
                <a:gd name="T12" fmla="*/ 0 w 321"/>
                <a:gd name="T13" fmla="*/ 0 h 651"/>
                <a:gd name="T14" fmla="*/ 0 w 321"/>
                <a:gd name="T15" fmla="*/ 0 h 651"/>
                <a:gd name="T16" fmla="*/ 0 w 321"/>
                <a:gd name="T17" fmla="*/ 0 h 651"/>
                <a:gd name="T18" fmla="*/ 0 w 321"/>
                <a:gd name="T19" fmla="*/ 0 h 651"/>
                <a:gd name="T20" fmla="*/ 0 w 321"/>
                <a:gd name="T21" fmla="*/ 0 h 651"/>
                <a:gd name="T22" fmla="*/ 0 w 321"/>
                <a:gd name="T23" fmla="*/ 0 h 651"/>
                <a:gd name="T24" fmla="*/ 0 w 321"/>
                <a:gd name="T25" fmla="*/ 0 h 651"/>
                <a:gd name="T26" fmla="*/ 0 w 321"/>
                <a:gd name="T27" fmla="*/ 0 h 651"/>
                <a:gd name="T28" fmla="*/ 0 w 321"/>
                <a:gd name="T29" fmla="*/ 0 h 651"/>
                <a:gd name="T30" fmla="*/ 0 w 321"/>
                <a:gd name="T31" fmla="*/ 0 h 651"/>
                <a:gd name="T32" fmla="*/ 0 w 321"/>
                <a:gd name="T33" fmla="*/ 0 h 651"/>
                <a:gd name="T34" fmla="*/ 0 w 321"/>
                <a:gd name="T35" fmla="*/ 0 h 651"/>
                <a:gd name="T36" fmla="*/ 0 w 321"/>
                <a:gd name="T37" fmla="*/ 0 h 651"/>
                <a:gd name="T38" fmla="*/ 0 w 321"/>
                <a:gd name="T39" fmla="*/ 0 h 651"/>
                <a:gd name="T40" fmla="*/ 0 w 321"/>
                <a:gd name="T41" fmla="*/ 0 h 651"/>
                <a:gd name="T42" fmla="*/ 0 w 321"/>
                <a:gd name="T43" fmla="*/ 0 h 651"/>
                <a:gd name="T44" fmla="*/ 0 w 321"/>
                <a:gd name="T45" fmla="*/ 0 h 651"/>
                <a:gd name="T46" fmla="*/ 0 w 321"/>
                <a:gd name="T47" fmla="*/ 0 h 651"/>
                <a:gd name="T48" fmla="*/ 0 w 321"/>
                <a:gd name="T49" fmla="*/ 0 h 651"/>
                <a:gd name="T50" fmla="*/ 0 w 321"/>
                <a:gd name="T51" fmla="*/ 0 h 651"/>
                <a:gd name="T52" fmla="*/ 0 w 321"/>
                <a:gd name="T53" fmla="*/ 0 h 651"/>
                <a:gd name="T54" fmla="*/ 0 w 321"/>
                <a:gd name="T55" fmla="*/ 0 h 651"/>
                <a:gd name="T56" fmla="*/ 0 w 321"/>
                <a:gd name="T57" fmla="*/ 0 h 651"/>
                <a:gd name="T58" fmla="*/ 0 w 321"/>
                <a:gd name="T59" fmla="*/ 0 h 651"/>
                <a:gd name="T60" fmla="*/ 0 w 321"/>
                <a:gd name="T61" fmla="*/ 0 h 651"/>
                <a:gd name="T62" fmla="*/ 0 w 321"/>
                <a:gd name="T63" fmla="*/ 0 h 651"/>
                <a:gd name="T64" fmla="*/ 0 w 321"/>
                <a:gd name="T65" fmla="*/ 0 h 651"/>
                <a:gd name="T66" fmla="*/ 0 w 321"/>
                <a:gd name="T67" fmla="*/ 0 h 651"/>
                <a:gd name="T68" fmla="*/ 0 w 321"/>
                <a:gd name="T69" fmla="*/ 0 h 651"/>
                <a:gd name="T70" fmla="*/ 0 w 321"/>
                <a:gd name="T71" fmla="*/ 0 h 651"/>
                <a:gd name="T72" fmla="*/ 0 w 321"/>
                <a:gd name="T73" fmla="*/ 0 h 651"/>
                <a:gd name="T74" fmla="*/ 0 w 321"/>
                <a:gd name="T75" fmla="*/ 0 h 651"/>
                <a:gd name="T76" fmla="*/ 0 w 321"/>
                <a:gd name="T77" fmla="*/ 0 h 651"/>
                <a:gd name="T78" fmla="*/ 0 w 321"/>
                <a:gd name="T79" fmla="*/ 0 h 651"/>
                <a:gd name="T80" fmla="*/ 0 w 321"/>
                <a:gd name="T81" fmla="*/ 0 h 651"/>
                <a:gd name="T82" fmla="*/ 0 w 321"/>
                <a:gd name="T83" fmla="*/ 0 h 651"/>
                <a:gd name="T84" fmla="*/ 0 w 321"/>
                <a:gd name="T85" fmla="*/ 0 h 651"/>
                <a:gd name="T86" fmla="*/ 0 w 321"/>
                <a:gd name="T87" fmla="*/ 0 h 651"/>
                <a:gd name="T88" fmla="*/ 0 w 321"/>
                <a:gd name="T89" fmla="*/ 0 h 651"/>
                <a:gd name="T90" fmla="*/ 0 w 321"/>
                <a:gd name="T91" fmla="*/ 0 h 651"/>
                <a:gd name="T92" fmla="*/ 0 w 321"/>
                <a:gd name="T93" fmla="*/ 0 h 651"/>
                <a:gd name="T94" fmla="*/ 0 w 321"/>
                <a:gd name="T95" fmla="*/ 0 h 651"/>
                <a:gd name="T96" fmla="*/ 0 w 321"/>
                <a:gd name="T97" fmla="*/ 0 h 65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1"/>
                <a:gd name="T148" fmla="*/ 0 h 651"/>
                <a:gd name="T149" fmla="*/ 321 w 321"/>
                <a:gd name="T150" fmla="*/ 651 h 65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1" h="651">
                  <a:moveTo>
                    <a:pt x="208" y="2"/>
                  </a:move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59" name="Freeform 168">
              <a:extLst>
                <a:ext uri="{FF2B5EF4-FFF2-40B4-BE49-F238E27FC236}">
                  <a16:creationId xmlns:a16="http://schemas.microsoft.com/office/drawing/2014/main" id="{CC1FA0B2-DEAF-4E88-BF6F-BF5C4DE3037D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0" y="1563"/>
              <a:ext cx="107" cy="158"/>
            </a:xfrm>
            <a:custGeom>
              <a:avLst/>
              <a:gdLst>
                <a:gd name="T0" fmla="*/ 0 w 321"/>
                <a:gd name="T1" fmla="*/ 0 h 651"/>
                <a:gd name="T2" fmla="*/ 0 w 321"/>
                <a:gd name="T3" fmla="*/ 0 h 651"/>
                <a:gd name="T4" fmla="*/ 0 w 321"/>
                <a:gd name="T5" fmla="*/ 0 h 651"/>
                <a:gd name="T6" fmla="*/ 0 w 321"/>
                <a:gd name="T7" fmla="*/ 0 h 651"/>
                <a:gd name="T8" fmla="*/ 0 w 321"/>
                <a:gd name="T9" fmla="*/ 0 h 651"/>
                <a:gd name="T10" fmla="*/ 0 w 321"/>
                <a:gd name="T11" fmla="*/ 0 h 651"/>
                <a:gd name="T12" fmla="*/ 0 w 321"/>
                <a:gd name="T13" fmla="*/ 0 h 651"/>
                <a:gd name="T14" fmla="*/ 0 w 321"/>
                <a:gd name="T15" fmla="*/ 0 h 651"/>
                <a:gd name="T16" fmla="*/ 0 w 321"/>
                <a:gd name="T17" fmla="*/ 0 h 651"/>
                <a:gd name="T18" fmla="*/ 0 w 321"/>
                <a:gd name="T19" fmla="*/ 0 h 651"/>
                <a:gd name="T20" fmla="*/ 0 w 321"/>
                <a:gd name="T21" fmla="*/ 0 h 651"/>
                <a:gd name="T22" fmla="*/ 0 w 321"/>
                <a:gd name="T23" fmla="*/ 0 h 651"/>
                <a:gd name="T24" fmla="*/ 0 w 321"/>
                <a:gd name="T25" fmla="*/ 0 h 651"/>
                <a:gd name="T26" fmla="*/ 0 w 321"/>
                <a:gd name="T27" fmla="*/ 0 h 651"/>
                <a:gd name="T28" fmla="*/ 0 w 321"/>
                <a:gd name="T29" fmla="*/ 0 h 651"/>
                <a:gd name="T30" fmla="*/ 0 w 321"/>
                <a:gd name="T31" fmla="*/ 0 h 651"/>
                <a:gd name="T32" fmla="*/ 0 w 321"/>
                <a:gd name="T33" fmla="*/ 0 h 651"/>
                <a:gd name="T34" fmla="*/ 0 w 321"/>
                <a:gd name="T35" fmla="*/ 0 h 651"/>
                <a:gd name="T36" fmla="*/ 0 w 321"/>
                <a:gd name="T37" fmla="*/ 0 h 651"/>
                <a:gd name="T38" fmla="*/ 0 w 321"/>
                <a:gd name="T39" fmla="*/ 0 h 651"/>
                <a:gd name="T40" fmla="*/ 0 w 321"/>
                <a:gd name="T41" fmla="*/ 0 h 651"/>
                <a:gd name="T42" fmla="*/ 0 w 321"/>
                <a:gd name="T43" fmla="*/ 0 h 651"/>
                <a:gd name="T44" fmla="*/ 0 w 321"/>
                <a:gd name="T45" fmla="*/ 0 h 651"/>
                <a:gd name="T46" fmla="*/ 0 w 321"/>
                <a:gd name="T47" fmla="*/ 0 h 651"/>
                <a:gd name="T48" fmla="*/ 0 w 321"/>
                <a:gd name="T49" fmla="*/ 0 h 651"/>
                <a:gd name="T50" fmla="*/ 0 w 321"/>
                <a:gd name="T51" fmla="*/ 0 h 651"/>
                <a:gd name="T52" fmla="*/ 0 w 321"/>
                <a:gd name="T53" fmla="*/ 0 h 651"/>
                <a:gd name="T54" fmla="*/ 0 w 321"/>
                <a:gd name="T55" fmla="*/ 0 h 651"/>
                <a:gd name="T56" fmla="*/ 0 w 321"/>
                <a:gd name="T57" fmla="*/ 0 h 651"/>
                <a:gd name="T58" fmla="*/ 0 w 321"/>
                <a:gd name="T59" fmla="*/ 0 h 651"/>
                <a:gd name="T60" fmla="*/ 0 w 321"/>
                <a:gd name="T61" fmla="*/ 0 h 651"/>
                <a:gd name="T62" fmla="*/ 0 w 321"/>
                <a:gd name="T63" fmla="*/ 0 h 651"/>
                <a:gd name="T64" fmla="*/ 0 w 321"/>
                <a:gd name="T65" fmla="*/ 0 h 651"/>
                <a:gd name="T66" fmla="*/ 0 w 321"/>
                <a:gd name="T67" fmla="*/ 0 h 651"/>
                <a:gd name="T68" fmla="*/ 0 w 321"/>
                <a:gd name="T69" fmla="*/ 0 h 651"/>
                <a:gd name="T70" fmla="*/ 0 w 321"/>
                <a:gd name="T71" fmla="*/ 0 h 651"/>
                <a:gd name="T72" fmla="*/ 0 w 321"/>
                <a:gd name="T73" fmla="*/ 0 h 651"/>
                <a:gd name="T74" fmla="*/ 0 w 321"/>
                <a:gd name="T75" fmla="*/ 0 h 651"/>
                <a:gd name="T76" fmla="*/ 0 w 321"/>
                <a:gd name="T77" fmla="*/ 0 h 651"/>
                <a:gd name="T78" fmla="*/ 0 w 321"/>
                <a:gd name="T79" fmla="*/ 0 h 651"/>
                <a:gd name="T80" fmla="*/ 0 w 321"/>
                <a:gd name="T81" fmla="*/ 0 h 651"/>
                <a:gd name="T82" fmla="*/ 0 w 321"/>
                <a:gd name="T83" fmla="*/ 0 h 651"/>
                <a:gd name="T84" fmla="*/ 0 w 321"/>
                <a:gd name="T85" fmla="*/ 0 h 651"/>
                <a:gd name="T86" fmla="*/ 0 w 321"/>
                <a:gd name="T87" fmla="*/ 0 h 651"/>
                <a:gd name="T88" fmla="*/ 0 w 321"/>
                <a:gd name="T89" fmla="*/ 0 h 651"/>
                <a:gd name="T90" fmla="*/ 0 w 321"/>
                <a:gd name="T91" fmla="*/ 0 h 651"/>
                <a:gd name="T92" fmla="*/ 0 w 321"/>
                <a:gd name="T93" fmla="*/ 0 h 651"/>
                <a:gd name="T94" fmla="*/ 0 w 321"/>
                <a:gd name="T95" fmla="*/ 0 h 651"/>
                <a:gd name="T96" fmla="*/ 0 w 321"/>
                <a:gd name="T97" fmla="*/ 0 h 651"/>
                <a:gd name="T98" fmla="*/ 0 w 321"/>
                <a:gd name="T99" fmla="*/ 0 h 651"/>
                <a:gd name="T100" fmla="*/ 0 w 321"/>
                <a:gd name="T101" fmla="*/ 0 h 651"/>
                <a:gd name="T102" fmla="*/ 0 w 321"/>
                <a:gd name="T103" fmla="*/ 0 h 651"/>
                <a:gd name="T104" fmla="*/ 0 w 321"/>
                <a:gd name="T105" fmla="*/ 0 h 651"/>
                <a:gd name="T106" fmla="*/ 0 w 321"/>
                <a:gd name="T107" fmla="*/ 0 h 651"/>
                <a:gd name="T108" fmla="*/ 0 w 321"/>
                <a:gd name="T109" fmla="*/ 0 h 65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21"/>
                <a:gd name="T166" fmla="*/ 0 h 651"/>
                <a:gd name="T167" fmla="*/ 321 w 321"/>
                <a:gd name="T168" fmla="*/ 651 h 65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21" h="651">
                  <a:moveTo>
                    <a:pt x="208" y="2"/>
                  </a:moveTo>
                  <a:lnTo>
                    <a:pt x="208" y="2"/>
                  </a:ln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0" name="Freeform 169">
              <a:extLst>
                <a:ext uri="{FF2B5EF4-FFF2-40B4-BE49-F238E27FC236}">
                  <a16:creationId xmlns:a16="http://schemas.microsoft.com/office/drawing/2014/main" id="{63CA56FF-D6DC-45DD-9F76-A5A2B6692CEE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28" y="1622"/>
              <a:ext cx="40" cy="57"/>
            </a:xfrm>
            <a:custGeom>
              <a:avLst/>
              <a:gdLst>
                <a:gd name="T0" fmla="*/ 0 w 118"/>
                <a:gd name="T1" fmla="*/ 0 h 238"/>
                <a:gd name="T2" fmla="*/ 0 w 118"/>
                <a:gd name="T3" fmla="*/ 0 h 238"/>
                <a:gd name="T4" fmla="*/ 0 w 118"/>
                <a:gd name="T5" fmla="*/ 0 h 238"/>
                <a:gd name="T6" fmla="*/ 0 w 118"/>
                <a:gd name="T7" fmla="*/ 0 h 238"/>
                <a:gd name="T8" fmla="*/ 0 w 118"/>
                <a:gd name="T9" fmla="*/ 0 h 238"/>
                <a:gd name="T10" fmla="*/ 0 w 118"/>
                <a:gd name="T11" fmla="*/ 0 h 238"/>
                <a:gd name="T12" fmla="*/ 0 w 118"/>
                <a:gd name="T13" fmla="*/ 0 h 238"/>
                <a:gd name="T14" fmla="*/ 0 w 118"/>
                <a:gd name="T15" fmla="*/ 0 h 238"/>
                <a:gd name="T16" fmla="*/ 0 w 118"/>
                <a:gd name="T17" fmla="*/ 0 h 238"/>
                <a:gd name="T18" fmla="*/ 0 w 118"/>
                <a:gd name="T19" fmla="*/ 0 h 238"/>
                <a:gd name="T20" fmla="*/ 0 w 118"/>
                <a:gd name="T21" fmla="*/ 0 h 238"/>
                <a:gd name="T22" fmla="*/ 0 w 118"/>
                <a:gd name="T23" fmla="*/ 0 h 238"/>
                <a:gd name="T24" fmla="*/ 0 w 118"/>
                <a:gd name="T25" fmla="*/ 0 h 238"/>
                <a:gd name="T26" fmla="*/ 0 w 118"/>
                <a:gd name="T27" fmla="*/ 0 h 238"/>
                <a:gd name="T28" fmla="*/ 0 w 118"/>
                <a:gd name="T29" fmla="*/ 0 h 238"/>
                <a:gd name="T30" fmla="*/ 0 w 118"/>
                <a:gd name="T31" fmla="*/ 0 h 238"/>
                <a:gd name="T32" fmla="*/ 0 w 118"/>
                <a:gd name="T33" fmla="*/ 0 h 238"/>
                <a:gd name="T34" fmla="*/ 0 w 118"/>
                <a:gd name="T35" fmla="*/ 0 h 238"/>
                <a:gd name="T36" fmla="*/ 0 w 118"/>
                <a:gd name="T37" fmla="*/ 0 h 238"/>
                <a:gd name="T38" fmla="*/ 0 w 118"/>
                <a:gd name="T39" fmla="*/ 0 h 238"/>
                <a:gd name="T40" fmla="*/ 0 w 118"/>
                <a:gd name="T41" fmla="*/ 0 h 238"/>
                <a:gd name="T42" fmla="*/ 0 w 118"/>
                <a:gd name="T43" fmla="*/ 0 h 238"/>
                <a:gd name="T44" fmla="*/ 0 w 118"/>
                <a:gd name="T45" fmla="*/ 0 h 238"/>
                <a:gd name="T46" fmla="*/ 0 w 118"/>
                <a:gd name="T47" fmla="*/ 0 h 238"/>
                <a:gd name="T48" fmla="*/ 0 w 118"/>
                <a:gd name="T49" fmla="*/ 0 h 238"/>
                <a:gd name="T50" fmla="*/ 0 w 118"/>
                <a:gd name="T51" fmla="*/ 0 h 238"/>
                <a:gd name="T52" fmla="*/ 0 w 118"/>
                <a:gd name="T53" fmla="*/ 0 h 238"/>
                <a:gd name="T54" fmla="*/ 0 w 118"/>
                <a:gd name="T55" fmla="*/ 0 h 238"/>
                <a:gd name="T56" fmla="*/ 0 w 118"/>
                <a:gd name="T57" fmla="*/ 0 h 238"/>
                <a:gd name="T58" fmla="*/ 0 w 118"/>
                <a:gd name="T59" fmla="*/ 0 h 238"/>
                <a:gd name="T60" fmla="*/ 0 w 118"/>
                <a:gd name="T61" fmla="*/ 0 h 238"/>
                <a:gd name="T62" fmla="*/ 0 w 118"/>
                <a:gd name="T63" fmla="*/ 0 h 238"/>
                <a:gd name="T64" fmla="*/ 0 w 118"/>
                <a:gd name="T65" fmla="*/ 0 h 238"/>
                <a:gd name="T66" fmla="*/ 0 w 118"/>
                <a:gd name="T67" fmla="*/ 0 h 238"/>
                <a:gd name="T68" fmla="*/ 0 w 118"/>
                <a:gd name="T69" fmla="*/ 0 h 238"/>
                <a:gd name="T70" fmla="*/ 0 w 118"/>
                <a:gd name="T71" fmla="*/ 0 h 238"/>
                <a:gd name="T72" fmla="*/ 0 w 118"/>
                <a:gd name="T73" fmla="*/ 0 h 238"/>
                <a:gd name="T74" fmla="*/ 0 w 118"/>
                <a:gd name="T75" fmla="*/ 0 h 238"/>
                <a:gd name="T76" fmla="*/ 0 w 118"/>
                <a:gd name="T77" fmla="*/ 0 h 238"/>
                <a:gd name="T78" fmla="*/ 0 w 118"/>
                <a:gd name="T79" fmla="*/ 0 h 238"/>
                <a:gd name="T80" fmla="*/ 0 w 118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8"/>
                <a:gd name="T124" fmla="*/ 0 h 238"/>
                <a:gd name="T125" fmla="*/ 118 w 118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8" h="238">
                  <a:moveTo>
                    <a:pt x="77" y="0"/>
                  </a:move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1" name="Freeform 170">
              <a:extLst>
                <a:ext uri="{FF2B5EF4-FFF2-40B4-BE49-F238E27FC236}">
                  <a16:creationId xmlns:a16="http://schemas.microsoft.com/office/drawing/2014/main" id="{CFA59CEB-ECB4-4785-96D5-7B2886083EC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28" y="1622"/>
              <a:ext cx="40" cy="57"/>
            </a:xfrm>
            <a:custGeom>
              <a:avLst/>
              <a:gdLst>
                <a:gd name="T0" fmla="*/ 0 w 118"/>
                <a:gd name="T1" fmla="*/ 0 h 238"/>
                <a:gd name="T2" fmla="*/ 0 w 118"/>
                <a:gd name="T3" fmla="*/ 0 h 238"/>
                <a:gd name="T4" fmla="*/ 0 w 118"/>
                <a:gd name="T5" fmla="*/ 0 h 238"/>
                <a:gd name="T6" fmla="*/ 0 w 118"/>
                <a:gd name="T7" fmla="*/ 0 h 238"/>
                <a:gd name="T8" fmla="*/ 0 w 118"/>
                <a:gd name="T9" fmla="*/ 0 h 238"/>
                <a:gd name="T10" fmla="*/ 0 w 118"/>
                <a:gd name="T11" fmla="*/ 0 h 238"/>
                <a:gd name="T12" fmla="*/ 0 w 118"/>
                <a:gd name="T13" fmla="*/ 0 h 238"/>
                <a:gd name="T14" fmla="*/ 0 w 118"/>
                <a:gd name="T15" fmla="*/ 0 h 238"/>
                <a:gd name="T16" fmla="*/ 0 w 118"/>
                <a:gd name="T17" fmla="*/ 0 h 238"/>
                <a:gd name="T18" fmla="*/ 0 w 118"/>
                <a:gd name="T19" fmla="*/ 0 h 238"/>
                <a:gd name="T20" fmla="*/ 0 w 118"/>
                <a:gd name="T21" fmla="*/ 0 h 238"/>
                <a:gd name="T22" fmla="*/ 0 w 118"/>
                <a:gd name="T23" fmla="*/ 0 h 238"/>
                <a:gd name="T24" fmla="*/ 0 w 118"/>
                <a:gd name="T25" fmla="*/ 0 h 238"/>
                <a:gd name="T26" fmla="*/ 0 w 118"/>
                <a:gd name="T27" fmla="*/ 0 h 238"/>
                <a:gd name="T28" fmla="*/ 0 w 118"/>
                <a:gd name="T29" fmla="*/ 0 h 238"/>
                <a:gd name="T30" fmla="*/ 0 w 118"/>
                <a:gd name="T31" fmla="*/ 0 h 238"/>
                <a:gd name="T32" fmla="*/ 0 w 118"/>
                <a:gd name="T33" fmla="*/ 0 h 238"/>
                <a:gd name="T34" fmla="*/ 0 w 118"/>
                <a:gd name="T35" fmla="*/ 0 h 238"/>
                <a:gd name="T36" fmla="*/ 0 w 118"/>
                <a:gd name="T37" fmla="*/ 0 h 238"/>
                <a:gd name="T38" fmla="*/ 0 w 118"/>
                <a:gd name="T39" fmla="*/ 0 h 238"/>
                <a:gd name="T40" fmla="*/ 0 w 118"/>
                <a:gd name="T41" fmla="*/ 0 h 238"/>
                <a:gd name="T42" fmla="*/ 0 w 118"/>
                <a:gd name="T43" fmla="*/ 0 h 238"/>
                <a:gd name="T44" fmla="*/ 0 w 118"/>
                <a:gd name="T45" fmla="*/ 0 h 238"/>
                <a:gd name="T46" fmla="*/ 0 w 118"/>
                <a:gd name="T47" fmla="*/ 0 h 238"/>
                <a:gd name="T48" fmla="*/ 0 w 118"/>
                <a:gd name="T49" fmla="*/ 0 h 238"/>
                <a:gd name="T50" fmla="*/ 0 w 118"/>
                <a:gd name="T51" fmla="*/ 0 h 238"/>
                <a:gd name="T52" fmla="*/ 0 w 118"/>
                <a:gd name="T53" fmla="*/ 0 h 238"/>
                <a:gd name="T54" fmla="*/ 0 w 118"/>
                <a:gd name="T55" fmla="*/ 0 h 238"/>
                <a:gd name="T56" fmla="*/ 0 w 118"/>
                <a:gd name="T57" fmla="*/ 0 h 238"/>
                <a:gd name="T58" fmla="*/ 0 w 118"/>
                <a:gd name="T59" fmla="*/ 0 h 238"/>
                <a:gd name="T60" fmla="*/ 0 w 118"/>
                <a:gd name="T61" fmla="*/ 0 h 238"/>
                <a:gd name="T62" fmla="*/ 0 w 118"/>
                <a:gd name="T63" fmla="*/ 0 h 238"/>
                <a:gd name="T64" fmla="*/ 0 w 118"/>
                <a:gd name="T65" fmla="*/ 0 h 238"/>
                <a:gd name="T66" fmla="*/ 0 w 118"/>
                <a:gd name="T67" fmla="*/ 0 h 238"/>
                <a:gd name="T68" fmla="*/ 0 w 118"/>
                <a:gd name="T69" fmla="*/ 0 h 238"/>
                <a:gd name="T70" fmla="*/ 0 w 118"/>
                <a:gd name="T71" fmla="*/ 0 h 238"/>
                <a:gd name="T72" fmla="*/ 0 w 118"/>
                <a:gd name="T73" fmla="*/ 0 h 238"/>
                <a:gd name="T74" fmla="*/ 0 w 118"/>
                <a:gd name="T75" fmla="*/ 0 h 238"/>
                <a:gd name="T76" fmla="*/ 0 w 118"/>
                <a:gd name="T77" fmla="*/ 0 h 238"/>
                <a:gd name="T78" fmla="*/ 0 w 118"/>
                <a:gd name="T79" fmla="*/ 0 h 238"/>
                <a:gd name="T80" fmla="*/ 0 w 118"/>
                <a:gd name="T81" fmla="*/ 0 h 238"/>
                <a:gd name="T82" fmla="*/ 0 w 118"/>
                <a:gd name="T83" fmla="*/ 0 h 238"/>
                <a:gd name="T84" fmla="*/ 0 w 118"/>
                <a:gd name="T85" fmla="*/ 0 h 238"/>
                <a:gd name="T86" fmla="*/ 0 w 118"/>
                <a:gd name="T87" fmla="*/ 0 h 238"/>
                <a:gd name="T88" fmla="*/ 0 w 118"/>
                <a:gd name="T89" fmla="*/ 0 h 238"/>
                <a:gd name="T90" fmla="*/ 0 w 118"/>
                <a:gd name="T91" fmla="*/ 0 h 238"/>
                <a:gd name="T92" fmla="*/ 0 w 118"/>
                <a:gd name="T93" fmla="*/ 0 h 23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8"/>
                <a:gd name="T142" fmla="*/ 0 h 238"/>
                <a:gd name="T143" fmla="*/ 118 w 118"/>
                <a:gd name="T144" fmla="*/ 238 h 23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8" h="238">
                  <a:moveTo>
                    <a:pt x="77" y="0"/>
                  </a:moveTo>
                  <a:lnTo>
                    <a:pt x="77" y="0"/>
                  </a:ln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2" name="Freeform 171">
              <a:extLst>
                <a:ext uri="{FF2B5EF4-FFF2-40B4-BE49-F238E27FC236}">
                  <a16:creationId xmlns:a16="http://schemas.microsoft.com/office/drawing/2014/main" id="{539F9F69-5977-4E8A-AF52-12581E7FB5ED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9" y="1631"/>
              <a:ext cx="28" cy="31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0 w 83"/>
                <a:gd name="T5" fmla="*/ 0 h 131"/>
                <a:gd name="T6" fmla="*/ 0 w 83"/>
                <a:gd name="T7" fmla="*/ 0 h 131"/>
                <a:gd name="T8" fmla="*/ 0 w 83"/>
                <a:gd name="T9" fmla="*/ 0 h 131"/>
                <a:gd name="T10" fmla="*/ 0 w 83"/>
                <a:gd name="T11" fmla="*/ 0 h 131"/>
                <a:gd name="T12" fmla="*/ 0 w 83"/>
                <a:gd name="T13" fmla="*/ 0 h 131"/>
                <a:gd name="T14" fmla="*/ 0 w 83"/>
                <a:gd name="T15" fmla="*/ 0 h 131"/>
                <a:gd name="T16" fmla="*/ 0 w 83"/>
                <a:gd name="T17" fmla="*/ 0 h 131"/>
                <a:gd name="T18" fmla="*/ 0 w 83"/>
                <a:gd name="T19" fmla="*/ 0 h 131"/>
                <a:gd name="T20" fmla="*/ 0 w 83"/>
                <a:gd name="T21" fmla="*/ 0 h 131"/>
                <a:gd name="T22" fmla="*/ 0 w 83"/>
                <a:gd name="T23" fmla="*/ 0 h 131"/>
                <a:gd name="T24" fmla="*/ 0 w 83"/>
                <a:gd name="T25" fmla="*/ 0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3"/>
                <a:gd name="T40" fmla="*/ 0 h 131"/>
                <a:gd name="T41" fmla="*/ 83 w 8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3" name="Freeform 172">
              <a:extLst>
                <a:ext uri="{FF2B5EF4-FFF2-40B4-BE49-F238E27FC236}">
                  <a16:creationId xmlns:a16="http://schemas.microsoft.com/office/drawing/2014/main" id="{E1369D2A-158C-4C42-8EEA-B00EC1C1D46B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9" y="1631"/>
              <a:ext cx="28" cy="31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0 w 83"/>
                <a:gd name="T5" fmla="*/ 0 h 131"/>
                <a:gd name="T6" fmla="*/ 0 w 83"/>
                <a:gd name="T7" fmla="*/ 0 h 131"/>
                <a:gd name="T8" fmla="*/ 0 w 83"/>
                <a:gd name="T9" fmla="*/ 0 h 131"/>
                <a:gd name="T10" fmla="*/ 0 w 83"/>
                <a:gd name="T11" fmla="*/ 0 h 131"/>
                <a:gd name="T12" fmla="*/ 0 w 83"/>
                <a:gd name="T13" fmla="*/ 0 h 131"/>
                <a:gd name="T14" fmla="*/ 0 w 83"/>
                <a:gd name="T15" fmla="*/ 0 h 131"/>
                <a:gd name="T16" fmla="*/ 0 w 83"/>
                <a:gd name="T17" fmla="*/ 0 h 131"/>
                <a:gd name="T18" fmla="*/ 0 w 83"/>
                <a:gd name="T19" fmla="*/ 0 h 131"/>
                <a:gd name="T20" fmla="*/ 0 w 83"/>
                <a:gd name="T21" fmla="*/ 0 h 131"/>
                <a:gd name="T22" fmla="*/ 0 w 83"/>
                <a:gd name="T23" fmla="*/ 0 h 131"/>
                <a:gd name="T24" fmla="*/ 0 w 83"/>
                <a:gd name="T25" fmla="*/ 0 h 131"/>
                <a:gd name="T26" fmla="*/ 0 w 83"/>
                <a:gd name="T27" fmla="*/ 0 h 13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3"/>
                <a:gd name="T43" fmla="*/ 0 h 131"/>
                <a:gd name="T44" fmla="*/ 83 w 83"/>
                <a:gd name="T45" fmla="*/ 131 h 13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4" name="Freeform 173">
              <a:extLst>
                <a:ext uri="{FF2B5EF4-FFF2-40B4-BE49-F238E27FC236}">
                  <a16:creationId xmlns:a16="http://schemas.microsoft.com/office/drawing/2014/main" id="{2959FD63-21CA-45E3-8385-26FB4949DDD9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9" y="1589"/>
              <a:ext cx="39" cy="110"/>
            </a:xfrm>
            <a:custGeom>
              <a:avLst/>
              <a:gdLst>
                <a:gd name="T0" fmla="*/ 0 w 118"/>
                <a:gd name="T1" fmla="*/ 0 h 454"/>
                <a:gd name="T2" fmla="*/ 0 w 118"/>
                <a:gd name="T3" fmla="*/ 0 h 454"/>
                <a:gd name="T4" fmla="*/ 0 w 118"/>
                <a:gd name="T5" fmla="*/ 0 h 454"/>
                <a:gd name="T6" fmla="*/ 0 w 118"/>
                <a:gd name="T7" fmla="*/ 0 h 454"/>
                <a:gd name="T8" fmla="*/ 0 w 118"/>
                <a:gd name="T9" fmla="*/ 0 h 454"/>
                <a:gd name="T10" fmla="*/ 0 w 118"/>
                <a:gd name="T11" fmla="*/ 0 h 454"/>
                <a:gd name="T12" fmla="*/ 0 w 118"/>
                <a:gd name="T13" fmla="*/ 0 h 454"/>
                <a:gd name="T14" fmla="*/ 0 w 118"/>
                <a:gd name="T15" fmla="*/ 0 h 454"/>
                <a:gd name="T16" fmla="*/ 0 w 118"/>
                <a:gd name="T17" fmla="*/ 0 h 454"/>
                <a:gd name="T18" fmla="*/ 0 w 118"/>
                <a:gd name="T19" fmla="*/ 0 h 454"/>
                <a:gd name="T20" fmla="*/ 0 w 118"/>
                <a:gd name="T21" fmla="*/ 0 h 454"/>
                <a:gd name="T22" fmla="*/ 0 w 118"/>
                <a:gd name="T23" fmla="*/ 0 h 454"/>
                <a:gd name="T24" fmla="*/ 0 w 118"/>
                <a:gd name="T25" fmla="*/ 0 h 454"/>
                <a:gd name="T26" fmla="*/ 0 w 118"/>
                <a:gd name="T27" fmla="*/ 0 h 454"/>
                <a:gd name="T28" fmla="*/ 0 w 118"/>
                <a:gd name="T29" fmla="*/ 0 h 454"/>
                <a:gd name="T30" fmla="*/ 0 w 118"/>
                <a:gd name="T31" fmla="*/ 0 h 454"/>
                <a:gd name="T32" fmla="*/ 0 w 118"/>
                <a:gd name="T33" fmla="*/ 0 h 454"/>
                <a:gd name="T34" fmla="*/ 0 w 118"/>
                <a:gd name="T35" fmla="*/ 0 h 454"/>
                <a:gd name="T36" fmla="*/ 0 w 118"/>
                <a:gd name="T37" fmla="*/ 0 h 454"/>
                <a:gd name="T38" fmla="*/ 0 w 118"/>
                <a:gd name="T39" fmla="*/ 0 h 454"/>
                <a:gd name="T40" fmla="*/ 0 w 118"/>
                <a:gd name="T41" fmla="*/ 0 h 454"/>
                <a:gd name="T42" fmla="*/ 0 w 118"/>
                <a:gd name="T43" fmla="*/ 0 h 454"/>
                <a:gd name="T44" fmla="*/ 0 w 118"/>
                <a:gd name="T45" fmla="*/ 0 h 454"/>
                <a:gd name="T46" fmla="*/ 0 w 118"/>
                <a:gd name="T47" fmla="*/ 0 h 454"/>
                <a:gd name="T48" fmla="*/ 0 w 118"/>
                <a:gd name="T49" fmla="*/ 0 h 454"/>
                <a:gd name="T50" fmla="*/ 0 w 118"/>
                <a:gd name="T51" fmla="*/ 0 h 454"/>
                <a:gd name="T52" fmla="*/ 0 w 118"/>
                <a:gd name="T53" fmla="*/ 0 h 454"/>
                <a:gd name="T54" fmla="*/ 0 w 118"/>
                <a:gd name="T55" fmla="*/ 0 h 454"/>
                <a:gd name="T56" fmla="*/ 0 w 118"/>
                <a:gd name="T57" fmla="*/ 0 h 454"/>
                <a:gd name="T58" fmla="*/ 0 w 118"/>
                <a:gd name="T59" fmla="*/ 0 h 454"/>
                <a:gd name="T60" fmla="*/ 0 w 118"/>
                <a:gd name="T61" fmla="*/ 0 h 454"/>
                <a:gd name="T62" fmla="*/ 0 w 118"/>
                <a:gd name="T63" fmla="*/ 0 h 454"/>
                <a:gd name="T64" fmla="*/ 0 w 118"/>
                <a:gd name="T65" fmla="*/ 0 h 454"/>
                <a:gd name="T66" fmla="*/ 0 w 118"/>
                <a:gd name="T67" fmla="*/ 0 h 454"/>
                <a:gd name="T68" fmla="*/ 0 w 118"/>
                <a:gd name="T69" fmla="*/ 0 h 454"/>
                <a:gd name="T70" fmla="*/ 0 w 118"/>
                <a:gd name="T71" fmla="*/ 0 h 454"/>
                <a:gd name="T72" fmla="*/ 0 w 118"/>
                <a:gd name="T73" fmla="*/ 0 h 45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8"/>
                <a:gd name="T112" fmla="*/ 0 h 454"/>
                <a:gd name="T113" fmla="*/ 118 w 118"/>
                <a:gd name="T114" fmla="*/ 454 h 45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8" h="454">
                  <a:moveTo>
                    <a:pt x="64" y="228"/>
                  </a:move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5" name="Freeform 174">
              <a:extLst>
                <a:ext uri="{FF2B5EF4-FFF2-40B4-BE49-F238E27FC236}">
                  <a16:creationId xmlns:a16="http://schemas.microsoft.com/office/drawing/2014/main" id="{AEB4F7BA-4CBB-4C0D-B28E-A0291895EEC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9" y="1589"/>
              <a:ext cx="39" cy="110"/>
            </a:xfrm>
            <a:custGeom>
              <a:avLst/>
              <a:gdLst>
                <a:gd name="T0" fmla="*/ 0 w 118"/>
                <a:gd name="T1" fmla="*/ 0 h 454"/>
                <a:gd name="T2" fmla="*/ 0 w 118"/>
                <a:gd name="T3" fmla="*/ 0 h 454"/>
                <a:gd name="T4" fmla="*/ 0 w 118"/>
                <a:gd name="T5" fmla="*/ 0 h 454"/>
                <a:gd name="T6" fmla="*/ 0 w 118"/>
                <a:gd name="T7" fmla="*/ 0 h 454"/>
                <a:gd name="T8" fmla="*/ 0 w 118"/>
                <a:gd name="T9" fmla="*/ 0 h 454"/>
                <a:gd name="T10" fmla="*/ 0 w 118"/>
                <a:gd name="T11" fmla="*/ 0 h 454"/>
                <a:gd name="T12" fmla="*/ 0 w 118"/>
                <a:gd name="T13" fmla="*/ 0 h 454"/>
                <a:gd name="T14" fmla="*/ 0 w 118"/>
                <a:gd name="T15" fmla="*/ 0 h 454"/>
                <a:gd name="T16" fmla="*/ 0 w 118"/>
                <a:gd name="T17" fmla="*/ 0 h 454"/>
                <a:gd name="T18" fmla="*/ 0 w 118"/>
                <a:gd name="T19" fmla="*/ 0 h 454"/>
                <a:gd name="T20" fmla="*/ 0 w 118"/>
                <a:gd name="T21" fmla="*/ 0 h 454"/>
                <a:gd name="T22" fmla="*/ 0 w 118"/>
                <a:gd name="T23" fmla="*/ 0 h 454"/>
                <a:gd name="T24" fmla="*/ 0 w 118"/>
                <a:gd name="T25" fmla="*/ 0 h 454"/>
                <a:gd name="T26" fmla="*/ 0 w 118"/>
                <a:gd name="T27" fmla="*/ 0 h 454"/>
                <a:gd name="T28" fmla="*/ 0 w 118"/>
                <a:gd name="T29" fmla="*/ 0 h 454"/>
                <a:gd name="T30" fmla="*/ 0 w 118"/>
                <a:gd name="T31" fmla="*/ 0 h 454"/>
                <a:gd name="T32" fmla="*/ 0 w 118"/>
                <a:gd name="T33" fmla="*/ 0 h 454"/>
                <a:gd name="T34" fmla="*/ 0 w 118"/>
                <a:gd name="T35" fmla="*/ 0 h 454"/>
                <a:gd name="T36" fmla="*/ 0 w 118"/>
                <a:gd name="T37" fmla="*/ 0 h 454"/>
                <a:gd name="T38" fmla="*/ 0 w 118"/>
                <a:gd name="T39" fmla="*/ 0 h 454"/>
                <a:gd name="T40" fmla="*/ 0 w 118"/>
                <a:gd name="T41" fmla="*/ 0 h 454"/>
                <a:gd name="T42" fmla="*/ 0 w 118"/>
                <a:gd name="T43" fmla="*/ 0 h 454"/>
                <a:gd name="T44" fmla="*/ 0 w 118"/>
                <a:gd name="T45" fmla="*/ 0 h 454"/>
                <a:gd name="T46" fmla="*/ 0 w 118"/>
                <a:gd name="T47" fmla="*/ 0 h 454"/>
                <a:gd name="T48" fmla="*/ 0 w 118"/>
                <a:gd name="T49" fmla="*/ 0 h 454"/>
                <a:gd name="T50" fmla="*/ 0 w 118"/>
                <a:gd name="T51" fmla="*/ 0 h 454"/>
                <a:gd name="T52" fmla="*/ 0 w 118"/>
                <a:gd name="T53" fmla="*/ 0 h 454"/>
                <a:gd name="T54" fmla="*/ 0 w 118"/>
                <a:gd name="T55" fmla="*/ 0 h 454"/>
                <a:gd name="T56" fmla="*/ 0 w 118"/>
                <a:gd name="T57" fmla="*/ 0 h 454"/>
                <a:gd name="T58" fmla="*/ 0 w 118"/>
                <a:gd name="T59" fmla="*/ 0 h 454"/>
                <a:gd name="T60" fmla="*/ 0 w 118"/>
                <a:gd name="T61" fmla="*/ 0 h 454"/>
                <a:gd name="T62" fmla="*/ 0 w 118"/>
                <a:gd name="T63" fmla="*/ 0 h 454"/>
                <a:gd name="T64" fmla="*/ 0 w 118"/>
                <a:gd name="T65" fmla="*/ 0 h 454"/>
                <a:gd name="T66" fmla="*/ 0 w 118"/>
                <a:gd name="T67" fmla="*/ 0 h 454"/>
                <a:gd name="T68" fmla="*/ 0 w 118"/>
                <a:gd name="T69" fmla="*/ 0 h 454"/>
                <a:gd name="T70" fmla="*/ 0 w 118"/>
                <a:gd name="T71" fmla="*/ 0 h 454"/>
                <a:gd name="T72" fmla="*/ 0 w 118"/>
                <a:gd name="T73" fmla="*/ 0 h 454"/>
                <a:gd name="T74" fmla="*/ 0 w 118"/>
                <a:gd name="T75" fmla="*/ 0 h 454"/>
                <a:gd name="T76" fmla="*/ 0 w 118"/>
                <a:gd name="T77" fmla="*/ 0 h 454"/>
                <a:gd name="T78" fmla="*/ 0 w 118"/>
                <a:gd name="T79" fmla="*/ 0 h 454"/>
                <a:gd name="T80" fmla="*/ 0 w 118"/>
                <a:gd name="T81" fmla="*/ 0 h 454"/>
                <a:gd name="T82" fmla="*/ 0 w 118"/>
                <a:gd name="T83" fmla="*/ 0 h 454"/>
                <a:gd name="T84" fmla="*/ 0 w 118"/>
                <a:gd name="T85" fmla="*/ 0 h 45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8"/>
                <a:gd name="T130" fmla="*/ 0 h 454"/>
                <a:gd name="T131" fmla="*/ 118 w 118"/>
                <a:gd name="T132" fmla="*/ 454 h 45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8" h="454">
                  <a:moveTo>
                    <a:pt x="64" y="228"/>
                  </a:moveTo>
                  <a:lnTo>
                    <a:pt x="64" y="228"/>
                  </a:ln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6" name="Freeform 175">
              <a:extLst>
                <a:ext uri="{FF2B5EF4-FFF2-40B4-BE49-F238E27FC236}">
                  <a16:creationId xmlns:a16="http://schemas.microsoft.com/office/drawing/2014/main" id="{37A92B27-B0C7-4FF0-9E8A-315D50542323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4" y="1561"/>
              <a:ext cx="82" cy="37"/>
            </a:xfrm>
            <a:custGeom>
              <a:avLst/>
              <a:gdLst>
                <a:gd name="T0" fmla="*/ 0 w 242"/>
                <a:gd name="T1" fmla="*/ 0 h 151"/>
                <a:gd name="T2" fmla="*/ 0 w 242"/>
                <a:gd name="T3" fmla="*/ 0 h 151"/>
                <a:gd name="T4" fmla="*/ 0 w 242"/>
                <a:gd name="T5" fmla="*/ 0 h 151"/>
                <a:gd name="T6" fmla="*/ 0 w 242"/>
                <a:gd name="T7" fmla="*/ 0 h 151"/>
                <a:gd name="T8" fmla="*/ 0 w 242"/>
                <a:gd name="T9" fmla="*/ 0 h 151"/>
                <a:gd name="T10" fmla="*/ 0 w 242"/>
                <a:gd name="T11" fmla="*/ 0 h 151"/>
                <a:gd name="T12" fmla="*/ 0 w 242"/>
                <a:gd name="T13" fmla="*/ 0 h 151"/>
                <a:gd name="T14" fmla="*/ 0 w 242"/>
                <a:gd name="T15" fmla="*/ 0 h 151"/>
                <a:gd name="T16" fmla="*/ 0 w 242"/>
                <a:gd name="T17" fmla="*/ 0 h 151"/>
                <a:gd name="T18" fmla="*/ 0 w 242"/>
                <a:gd name="T19" fmla="*/ 0 h 151"/>
                <a:gd name="T20" fmla="*/ 0 w 242"/>
                <a:gd name="T21" fmla="*/ 0 h 151"/>
                <a:gd name="T22" fmla="*/ 0 w 242"/>
                <a:gd name="T23" fmla="*/ 0 h 151"/>
                <a:gd name="T24" fmla="*/ 0 w 242"/>
                <a:gd name="T25" fmla="*/ 0 h 151"/>
                <a:gd name="T26" fmla="*/ 0 w 242"/>
                <a:gd name="T27" fmla="*/ 0 h 151"/>
                <a:gd name="T28" fmla="*/ 0 w 242"/>
                <a:gd name="T29" fmla="*/ 0 h 151"/>
                <a:gd name="T30" fmla="*/ 0 w 242"/>
                <a:gd name="T31" fmla="*/ 0 h 151"/>
                <a:gd name="T32" fmla="*/ 0 w 242"/>
                <a:gd name="T33" fmla="*/ 0 h 151"/>
                <a:gd name="T34" fmla="*/ 0 w 242"/>
                <a:gd name="T35" fmla="*/ 0 h 151"/>
                <a:gd name="T36" fmla="*/ 0 w 242"/>
                <a:gd name="T37" fmla="*/ 0 h 151"/>
                <a:gd name="T38" fmla="*/ 0 w 242"/>
                <a:gd name="T39" fmla="*/ 0 h 151"/>
                <a:gd name="T40" fmla="*/ 0 w 242"/>
                <a:gd name="T41" fmla="*/ 0 h 151"/>
                <a:gd name="T42" fmla="*/ 0 w 242"/>
                <a:gd name="T43" fmla="*/ 0 h 151"/>
                <a:gd name="T44" fmla="*/ 0 w 242"/>
                <a:gd name="T45" fmla="*/ 0 h 151"/>
                <a:gd name="T46" fmla="*/ 0 w 242"/>
                <a:gd name="T47" fmla="*/ 0 h 151"/>
                <a:gd name="T48" fmla="*/ 0 w 242"/>
                <a:gd name="T49" fmla="*/ 0 h 151"/>
                <a:gd name="T50" fmla="*/ 0 w 242"/>
                <a:gd name="T51" fmla="*/ 0 h 151"/>
                <a:gd name="T52" fmla="*/ 0 w 242"/>
                <a:gd name="T53" fmla="*/ 0 h 151"/>
                <a:gd name="T54" fmla="*/ 0 w 242"/>
                <a:gd name="T55" fmla="*/ 0 h 151"/>
                <a:gd name="T56" fmla="*/ 0 w 242"/>
                <a:gd name="T57" fmla="*/ 0 h 151"/>
                <a:gd name="T58" fmla="*/ 0 w 242"/>
                <a:gd name="T59" fmla="*/ 0 h 151"/>
                <a:gd name="T60" fmla="*/ 0 w 242"/>
                <a:gd name="T61" fmla="*/ 0 h 151"/>
                <a:gd name="T62" fmla="*/ 0 w 242"/>
                <a:gd name="T63" fmla="*/ 0 h 151"/>
                <a:gd name="T64" fmla="*/ 0 w 242"/>
                <a:gd name="T65" fmla="*/ 0 h 151"/>
                <a:gd name="T66" fmla="*/ 0 w 242"/>
                <a:gd name="T67" fmla="*/ 0 h 151"/>
                <a:gd name="T68" fmla="*/ 0 w 242"/>
                <a:gd name="T69" fmla="*/ 0 h 151"/>
                <a:gd name="T70" fmla="*/ 0 w 242"/>
                <a:gd name="T71" fmla="*/ 0 h 151"/>
                <a:gd name="T72" fmla="*/ 0 w 242"/>
                <a:gd name="T73" fmla="*/ 0 h 151"/>
                <a:gd name="T74" fmla="*/ 0 w 242"/>
                <a:gd name="T75" fmla="*/ 0 h 151"/>
                <a:gd name="T76" fmla="*/ 0 w 242"/>
                <a:gd name="T77" fmla="*/ 0 h 151"/>
                <a:gd name="T78" fmla="*/ 0 w 242"/>
                <a:gd name="T79" fmla="*/ 0 h 151"/>
                <a:gd name="T80" fmla="*/ 0 w 242"/>
                <a:gd name="T81" fmla="*/ 0 h 151"/>
                <a:gd name="T82" fmla="*/ 0 w 242"/>
                <a:gd name="T83" fmla="*/ 0 h 151"/>
                <a:gd name="T84" fmla="*/ 0 w 242"/>
                <a:gd name="T85" fmla="*/ 0 h 151"/>
                <a:gd name="T86" fmla="*/ 0 w 242"/>
                <a:gd name="T87" fmla="*/ 0 h 151"/>
                <a:gd name="T88" fmla="*/ 0 w 242"/>
                <a:gd name="T89" fmla="*/ 0 h 151"/>
                <a:gd name="T90" fmla="*/ 0 w 242"/>
                <a:gd name="T91" fmla="*/ 0 h 151"/>
                <a:gd name="T92" fmla="*/ 0 w 242"/>
                <a:gd name="T93" fmla="*/ 0 h 151"/>
                <a:gd name="T94" fmla="*/ 0 w 242"/>
                <a:gd name="T95" fmla="*/ 0 h 151"/>
                <a:gd name="T96" fmla="*/ 0 w 242"/>
                <a:gd name="T97" fmla="*/ 0 h 151"/>
                <a:gd name="T98" fmla="*/ 0 w 242"/>
                <a:gd name="T99" fmla="*/ 0 h 151"/>
                <a:gd name="T100" fmla="*/ 0 w 242"/>
                <a:gd name="T101" fmla="*/ 0 h 151"/>
                <a:gd name="T102" fmla="*/ 0 w 242"/>
                <a:gd name="T103" fmla="*/ 0 h 151"/>
                <a:gd name="T104" fmla="*/ 0 w 242"/>
                <a:gd name="T105" fmla="*/ 0 h 151"/>
                <a:gd name="T106" fmla="*/ 0 w 242"/>
                <a:gd name="T107" fmla="*/ 0 h 151"/>
                <a:gd name="T108" fmla="*/ 0 w 242"/>
                <a:gd name="T109" fmla="*/ 0 h 151"/>
                <a:gd name="T110" fmla="*/ 0 w 242"/>
                <a:gd name="T111" fmla="*/ 0 h 151"/>
                <a:gd name="T112" fmla="*/ 0 w 242"/>
                <a:gd name="T113" fmla="*/ 0 h 15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2"/>
                <a:gd name="T172" fmla="*/ 0 h 151"/>
                <a:gd name="T173" fmla="*/ 242 w 242"/>
                <a:gd name="T174" fmla="*/ 151 h 15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2" h="151">
                  <a:moveTo>
                    <a:pt x="2" y="0"/>
                  </a:move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7" name="Freeform 176">
              <a:extLst>
                <a:ext uri="{FF2B5EF4-FFF2-40B4-BE49-F238E27FC236}">
                  <a16:creationId xmlns:a16="http://schemas.microsoft.com/office/drawing/2014/main" id="{25A531D5-4588-4A1D-9842-20B9967778A6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4" y="1561"/>
              <a:ext cx="82" cy="37"/>
            </a:xfrm>
            <a:custGeom>
              <a:avLst/>
              <a:gdLst>
                <a:gd name="T0" fmla="*/ 0 w 242"/>
                <a:gd name="T1" fmla="*/ 0 h 151"/>
                <a:gd name="T2" fmla="*/ 0 w 242"/>
                <a:gd name="T3" fmla="*/ 0 h 151"/>
                <a:gd name="T4" fmla="*/ 0 w 242"/>
                <a:gd name="T5" fmla="*/ 0 h 151"/>
                <a:gd name="T6" fmla="*/ 0 w 242"/>
                <a:gd name="T7" fmla="*/ 0 h 151"/>
                <a:gd name="T8" fmla="*/ 0 w 242"/>
                <a:gd name="T9" fmla="*/ 0 h 151"/>
                <a:gd name="T10" fmla="*/ 0 w 242"/>
                <a:gd name="T11" fmla="*/ 0 h 151"/>
                <a:gd name="T12" fmla="*/ 0 w 242"/>
                <a:gd name="T13" fmla="*/ 0 h 151"/>
                <a:gd name="T14" fmla="*/ 0 w 242"/>
                <a:gd name="T15" fmla="*/ 0 h 151"/>
                <a:gd name="T16" fmla="*/ 0 w 242"/>
                <a:gd name="T17" fmla="*/ 0 h 151"/>
                <a:gd name="T18" fmla="*/ 0 w 242"/>
                <a:gd name="T19" fmla="*/ 0 h 151"/>
                <a:gd name="T20" fmla="*/ 0 w 242"/>
                <a:gd name="T21" fmla="*/ 0 h 151"/>
                <a:gd name="T22" fmla="*/ 0 w 242"/>
                <a:gd name="T23" fmla="*/ 0 h 151"/>
                <a:gd name="T24" fmla="*/ 0 w 242"/>
                <a:gd name="T25" fmla="*/ 0 h 151"/>
                <a:gd name="T26" fmla="*/ 0 w 242"/>
                <a:gd name="T27" fmla="*/ 0 h 151"/>
                <a:gd name="T28" fmla="*/ 0 w 242"/>
                <a:gd name="T29" fmla="*/ 0 h 151"/>
                <a:gd name="T30" fmla="*/ 0 w 242"/>
                <a:gd name="T31" fmla="*/ 0 h 151"/>
                <a:gd name="T32" fmla="*/ 0 w 242"/>
                <a:gd name="T33" fmla="*/ 0 h 151"/>
                <a:gd name="T34" fmla="*/ 0 w 242"/>
                <a:gd name="T35" fmla="*/ 0 h 151"/>
                <a:gd name="T36" fmla="*/ 0 w 242"/>
                <a:gd name="T37" fmla="*/ 0 h 151"/>
                <a:gd name="T38" fmla="*/ 0 w 242"/>
                <a:gd name="T39" fmla="*/ 0 h 151"/>
                <a:gd name="T40" fmla="*/ 0 w 242"/>
                <a:gd name="T41" fmla="*/ 0 h 151"/>
                <a:gd name="T42" fmla="*/ 0 w 242"/>
                <a:gd name="T43" fmla="*/ 0 h 151"/>
                <a:gd name="T44" fmla="*/ 0 w 242"/>
                <a:gd name="T45" fmla="*/ 0 h 151"/>
                <a:gd name="T46" fmla="*/ 0 w 242"/>
                <a:gd name="T47" fmla="*/ 0 h 151"/>
                <a:gd name="T48" fmla="*/ 0 w 242"/>
                <a:gd name="T49" fmla="*/ 0 h 151"/>
                <a:gd name="T50" fmla="*/ 0 w 242"/>
                <a:gd name="T51" fmla="*/ 0 h 151"/>
                <a:gd name="T52" fmla="*/ 0 w 242"/>
                <a:gd name="T53" fmla="*/ 0 h 151"/>
                <a:gd name="T54" fmla="*/ 0 w 242"/>
                <a:gd name="T55" fmla="*/ 0 h 151"/>
                <a:gd name="T56" fmla="*/ 0 w 242"/>
                <a:gd name="T57" fmla="*/ 0 h 151"/>
                <a:gd name="T58" fmla="*/ 0 w 242"/>
                <a:gd name="T59" fmla="*/ 0 h 151"/>
                <a:gd name="T60" fmla="*/ 0 w 242"/>
                <a:gd name="T61" fmla="*/ 0 h 151"/>
                <a:gd name="T62" fmla="*/ 0 w 242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2"/>
                <a:gd name="T97" fmla="*/ 0 h 151"/>
                <a:gd name="T98" fmla="*/ 242 w 242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2" h="151">
                  <a:moveTo>
                    <a:pt x="2" y="0"/>
                  </a:moveTo>
                  <a:lnTo>
                    <a:pt x="2" y="0"/>
                  </a:ln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8" name="Freeform 177">
              <a:extLst>
                <a:ext uri="{FF2B5EF4-FFF2-40B4-BE49-F238E27FC236}">
                  <a16:creationId xmlns:a16="http://schemas.microsoft.com/office/drawing/2014/main" id="{9110381B-6C51-4DE3-9FE6-A49E90400368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8" y="1631"/>
              <a:ext cx="16" cy="39"/>
            </a:xfrm>
            <a:custGeom>
              <a:avLst/>
              <a:gdLst>
                <a:gd name="T0" fmla="*/ 0 w 43"/>
                <a:gd name="T1" fmla="*/ 0 h 166"/>
                <a:gd name="T2" fmla="*/ 0 w 43"/>
                <a:gd name="T3" fmla="*/ 0 h 166"/>
                <a:gd name="T4" fmla="*/ 0 w 43"/>
                <a:gd name="T5" fmla="*/ 0 h 166"/>
                <a:gd name="T6" fmla="*/ 0 w 43"/>
                <a:gd name="T7" fmla="*/ 0 h 166"/>
                <a:gd name="T8" fmla="*/ 0 w 43"/>
                <a:gd name="T9" fmla="*/ 0 h 166"/>
                <a:gd name="T10" fmla="*/ 0 w 43"/>
                <a:gd name="T11" fmla="*/ 0 h 166"/>
                <a:gd name="T12" fmla="*/ 0 w 43"/>
                <a:gd name="T13" fmla="*/ 0 h 166"/>
                <a:gd name="T14" fmla="*/ 0 w 43"/>
                <a:gd name="T15" fmla="*/ 0 h 166"/>
                <a:gd name="T16" fmla="*/ 0 w 43"/>
                <a:gd name="T17" fmla="*/ 0 h 166"/>
                <a:gd name="T18" fmla="*/ 0 w 43"/>
                <a:gd name="T19" fmla="*/ 0 h 166"/>
                <a:gd name="T20" fmla="*/ 0 w 43"/>
                <a:gd name="T21" fmla="*/ 0 h 166"/>
                <a:gd name="T22" fmla="*/ 0 w 43"/>
                <a:gd name="T23" fmla="*/ 0 h 166"/>
                <a:gd name="T24" fmla="*/ 0 w 43"/>
                <a:gd name="T25" fmla="*/ 0 h 166"/>
                <a:gd name="T26" fmla="*/ 0 w 43"/>
                <a:gd name="T27" fmla="*/ 0 h 166"/>
                <a:gd name="T28" fmla="*/ 0 w 43"/>
                <a:gd name="T29" fmla="*/ 0 h 166"/>
                <a:gd name="T30" fmla="*/ 0 w 43"/>
                <a:gd name="T31" fmla="*/ 0 h 166"/>
                <a:gd name="T32" fmla="*/ 0 w 43"/>
                <a:gd name="T33" fmla="*/ 0 h 166"/>
                <a:gd name="T34" fmla="*/ 0 w 43"/>
                <a:gd name="T35" fmla="*/ 0 h 166"/>
                <a:gd name="T36" fmla="*/ 0 w 43"/>
                <a:gd name="T37" fmla="*/ 0 h 166"/>
                <a:gd name="T38" fmla="*/ 0 w 43"/>
                <a:gd name="T39" fmla="*/ 0 h 166"/>
                <a:gd name="T40" fmla="*/ 0 w 43"/>
                <a:gd name="T41" fmla="*/ 0 h 166"/>
                <a:gd name="T42" fmla="*/ 0 w 43"/>
                <a:gd name="T43" fmla="*/ 0 h 166"/>
                <a:gd name="T44" fmla="*/ 0 w 43"/>
                <a:gd name="T45" fmla="*/ 0 h 166"/>
                <a:gd name="T46" fmla="*/ 0 w 43"/>
                <a:gd name="T47" fmla="*/ 0 h 166"/>
                <a:gd name="T48" fmla="*/ 0 w 43"/>
                <a:gd name="T49" fmla="*/ 0 h 1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3"/>
                <a:gd name="T76" fmla="*/ 0 h 166"/>
                <a:gd name="T77" fmla="*/ 43 w 43"/>
                <a:gd name="T78" fmla="*/ 166 h 1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3" h="166">
                  <a:moveTo>
                    <a:pt x="23" y="82"/>
                  </a:move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69" name="Freeform 178">
              <a:extLst>
                <a:ext uri="{FF2B5EF4-FFF2-40B4-BE49-F238E27FC236}">
                  <a16:creationId xmlns:a16="http://schemas.microsoft.com/office/drawing/2014/main" id="{1617C778-73CA-43EB-8F52-12711FC35286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8" y="1631"/>
              <a:ext cx="16" cy="39"/>
            </a:xfrm>
            <a:custGeom>
              <a:avLst/>
              <a:gdLst>
                <a:gd name="T0" fmla="*/ 0 w 43"/>
                <a:gd name="T1" fmla="*/ 0 h 166"/>
                <a:gd name="T2" fmla="*/ 0 w 43"/>
                <a:gd name="T3" fmla="*/ 0 h 166"/>
                <a:gd name="T4" fmla="*/ 0 w 43"/>
                <a:gd name="T5" fmla="*/ 0 h 166"/>
                <a:gd name="T6" fmla="*/ 0 w 43"/>
                <a:gd name="T7" fmla="*/ 0 h 166"/>
                <a:gd name="T8" fmla="*/ 0 w 43"/>
                <a:gd name="T9" fmla="*/ 0 h 166"/>
                <a:gd name="T10" fmla="*/ 0 w 43"/>
                <a:gd name="T11" fmla="*/ 0 h 166"/>
                <a:gd name="T12" fmla="*/ 0 w 43"/>
                <a:gd name="T13" fmla="*/ 0 h 166"/>
                <a:gd name="T14" fmla="*/ 0 w 43"/>
                <a:gd name="T15" fmla="*/ 0 h 166"/>
                <a:gd name="T16" fmla="*/ 0 w 43"/>
                <a:gd name="T17" fmla="*/ 0 h 166"/>
                <a:gd name="T18" fmla="*/ 0 w 43"/>
                <a:gd name="T19" fmla="*/ 0 h 166"/>
                <a:gd name="T20" fmla="*/ 0 w 43"/>
                <a:gd name="T21" fmla="*/ 0 h 166"/>
                <a:gd name="T22" fmla="*/ 0 w 43"/>
                <a:gd name="T23" fmla="*/ 0 h 166"/>
                <a:gd name="T24" fmla="*/ 0 w 43"/>
                <a:gd name="T25" fmla="*/ 0 h 166"/>
                <a:gd name="T26" fmla="*/ 0 w 43"/>
                <a:gd name="T27" fmla="*/ 0 h 166"/>
                <a:gd name="T28" fmla="*/ 0 w 43"/>
                <a:gd name="T29" fmla="*/ 0 h 166"/>
                <a:gd name="T30" fmla="*/ 0 w 43"/>
                <a:gd name="T31" fmla="*/ 0 h 166"/>
                <a:gd name="T32" fmla="*/ 0 w 43"/>
                <a:gd name="T33" fmla="*/ 0 h 166"/>
                <a:gd name="T34" fmla="*/ 0 w 43"/>
                <a:gd name="T35" fmla="*/ 0 h 166"/>
                <a:gd name="T36" fmla="*/ 0 w 43"/>
                <a:gd name="T37" fmla="*/ 0 h 166"/>
                <a:gd name="T38" fmla="*/ 0 w 43"/>
                <a:gd name="T39" fmla="*/ 0 h 166"/>
                <a:gd name="T40" fmla="*/ 0 w 43"/>
                <a:gd name="T41" fmla="*/ 0 h 166"/>
                <a:gd name="T42" fmla="*/ 0 w 43"/>
                <a:gd name="T43" fmla="*/ 0 h 166"/>
                <a:gd name="T44" fmla="*/ 0 w 43"/>
                <a:gd name="T45" fmla="*/ 0 h 166"/>
                <a:gd name="T46" fmla="*/ 0 w 43"/>
                <a:gd name="T47" fmla="*/ 0 h 166"/>
                <a:gd name="T48" fmla="*/ 0 w 43"/>
                <a:gd name="T49" fmla="*/ 0 h 166"/>
                <a:gd name="T50" fmla="*/ 0 w 43"/>
                <a:gd name="T51" fmla="*/ 0 h 166"/>
                <a:gd name="T52" fmla="*/ 0 w 43"/>
                <a:gd name="T53" fmla="*/ 0 h 166"/>
                <a:gd name="T54" fmla="*/ 0 w 43"/>
                <a:gd name="T55" fmla="*/ 0 h 166"/>
                <a:gd name="T56" fmla="*/ 0 w 43"/>
                <a:gd name="T57" fmla="*/ 0 h 166"/>
                <a:gd name="T58" fmla="*/ 0 w 43"/>
                <a:gd name="T59" fmla="*/ 0 h 166"/>
                <a:gd name="T60" fmla="*/ 0 w 43"/>
                <a:gd name="T61" fmla="*/ 0 h 16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3"/>
                <a:gd name="T94" fmla="*/ 0 h 166"/>
                <a:gd name="T95" fmla="*/ 43 w 43"/>
                <a:gd name="T96" fmla="*/ 166 h 16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3" h="166">
                  <a:moveTo>
                    <a:pt x="23" y="82"/>
                  </a:moveTo>
                  <a:lnTo>
                    <a:pt x="23" y="82"/>
                  </a:ln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70" name="Freeform 179">
              <a:extLst>
                <a:ext uri="{FF2B5EF4-FFF2-40B4-BE49-F238E27FC236}">
                  <a16:creationId xmlns:a16="http://schemas.microsoft.com/office/drawing/2014/main" id="{D28617EB-5592-4B66-B152-EECAA4ACBF7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9" y="1625"/>
              <a:ext cx="21" cy="40"/>
            </a:xfrm>
            <a:custGeom>
              <a:avLst/>
              <a:gdLst>
                <a:gd name="T0" fmla="*/ 0 w 61"/>
                <a:gd name="T1" fmla="*/ 0 h 171"/>
                <a:gd name="T2" fmla="*/ 0 w 61"/>
                <a:gd name="T3" fmla="*/ 0 h 171"/>
                <a:gd name="T4" fmla="*/ 0 w 61"/>
                <a:gd name="T5" fmla="*/ 0 h 171"/>
                <a:gd name="T6" fmla="*/ 0 w 61"/>
                <a:gd name="T7" fmla="*/ 0 h 171"/>
                <a:gd name="T8" fmla="*/ 0 w 61"/>
                <a:gd name="T9" fmla="*/ 0 h 171"/>
                <a:gd name="T10" fmla="*/ 0 w 61"/>
                <a:gd name="T11" fmla="*/ 0 h 171"/>
                <a:gd name="T12" fmla="*/ 0 w 61"/>
                <a:gd name="T13" fmla="*/ 0 h 171"/>
                <a:gd name="T14" fmla="*/ 0 w 61"/>
                <a:gd name="T15" fmla="*/ 0 h 171"/>
                <a:gd name="T16" fmla="*/ 0 w 61"/>
                <a:gd name="T17" fmla="*/ 0 h 171"/>
                <a:gd name="T18" fmla="*/ 0 w 61"/>
                <a:gd name="T19" fmla="*/ 0 h 171"/>
                <a:gd name="T20" fmla="*/ 0 w 61"/>
                <a:gd name="T21" fmla="*/ 0 h 171"/>
                <a:gd name="T22" fmla="*/ 0 w 61"/>
                <a:gd name="T23" fmla="*/ 0 h 171"/>
                <a:gd name="T24" fmla="*/ 0 w 61"/>
                <a:gd name="T25" fmla="*/ 0 h 171"/>
                <a:gd name="T26" fmla="*/ 0 w 61"/>
                <a:gd name="T27" fmla="*/ 0 h 171"/>
                <a:gd name="T28" fmla="*/ 0 w 61"/>
                <a:gd name="T29" fmla="*/ 0 h 171"/>
                <a:gd name="T30" fmla="*/ 0 w 61"/>
                <a:gd name="T31" fmla="*/ 0 h 171"/>
                <a:gd name="T32" fmla="*/ 0 w 61"/>
                <a:gd name="T33" fmla="*/ 0 h 171"/>
                <a:gd name="T34" fmla="*/ 0 w 61"/>
                <a:gd name="T35" fmla="*/ 0 h 171"/>
                <a:gd name="T36" fmla="*/ 0 w 61"/>
                <a:gd name="T37" fmla="*/ 0 h 171"/>
                <a:gd name="T38" fmla="*/ 0 w 61"/>
                <a:gd name="T39" fmla="*/ 0 h 171"/>
                <a:gd name="T40" fmla="*/ 0 w 61"/>
                <a:gd name="T41" fmla="*/ 0 h 17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1"/>
                <a:gd name="T64" fmla="*/ 0 h 171"/>
                <a:gd name="T65" fmla="*/ 61 w 61"/>
                <a:gd name="T66" fmla="*/ 171 h 17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1" h="171">
                  <a:moveTo>
                    <a:pt x="0" y="167"/>
                  </a:move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71" name="Freeform 180">
              <a:extLst>
                <a:ext uri="{FF2B5EF4-FFF2-40B4-BE49-F238E27FC236}">
                  <a16:creationId xmlns:a16="http://schemas.microsoft.com/office/drawing/2014/main" id="{BF0682A8-1DD1-4386-80B9-0E99679759DA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9" y="1625"/>
              <a:ext cx="21" cy="40"/>
            </a:xfrm>
            <a:custGeom>
              <a:avLst/>
              <a:gdLst>
                <a:gd name="T0" fmla="*/ 0 w 61"/>
                <a:gd name="T1" fmla="*/ 0 h 171"/>
                <a:gd name="T2" fmla="*/ 0 w 61"/>
                <a:gd name="T3" fmla="*/ 0 h 171"/>
                <a:gd name="T4" fmla="*/ 0 w 61"/>
                <a:gd name="T5" fmla="*/ 0 h 171"/>
                <a:gd name="T6" fmla="*/ 0 w 61"/>
                <a:gd name="T7" fmla="*/ 0 h 171"/>
                <a:gd name="T8" fmla="*/ 0 w 61"/>
                <a:gd name="T9" fmla="*/ 0 h 171"/>
                <a:gd name="T10" fmla="*/ 0 w 61"/>
                <a:gd name="T11" fmla="*/ 0 h 171"/>
                <a:gd name="T12" fmla="*/ 0 w 61"/>
                <a:gd name="T13" fmla="*/ 0 h 171"/>
                <a:gd name="T14" fmla="*/ 0 w 61"/>
                <a:gd name="T15" fmla="*/ 0 h 171"/>
                <a:gd name="T16" fmla="*/ 0 w 61"/>
                <a:gd name="T17" fmla="*/ 0 h 171"/>
                <a:gd name="T18" fmla="*/ 0 w 61"/>
                <a:gd name="T19" fmla="*/ 0 h 171"/>
                <a:gd name="T20" fmla="*/ 0 w 61"/>
                <a:gd name="T21" fmla="*/ 0 h 171"/>
                <a:gd name="T22" fmla="*/ 0 w 61"/>
                <a:gd name="T23" fmla="*/ 0 h 171"/>
                <a:gd name="T24" fmla="*/ 0 w 61"/>
                <a:gd name="T25" fmla="*/ 0 h 171"/>
                <a:gd name="T26" fmla="*/ 0 w 61"/>
                <a:gd name="T27" fmla="*/ 0 h 171"/>
                <a:gd name="T28" fmla="*/ 0 w 61"/>
                <a:gd name="T29" fmla="*/ 0 h 171"/>
                <a:gd name="T30" fmla="*/ 0 w 61"/>
                <a:gd name="T31" fmla="*/ 0 h 171"/>
                <a:gd name="T32" fmla="*/ 0 w 61"/>
                <a:gd name="T33" fmla="*/ 0 h 171"/>
                <a:gd name="T34" fmla="*/ 0 w 61"/>
                <a:gd name="T35" fmla="*/ 0 h 171"/>
                <a:gd name="T36" fmla="*/ 0 w 61"/>
                <a:gd name="T37" fmla="*/ 0 h 171"/>
                <a:gd name="T38" fmla="*/ 0 w 61"/>
                <a:gd name="T39" fmla="*/ 0 h 171"/>
                <a:gd name="T40" fmla="*/ 0 w 61"/>
                <a:gd name="T41" fmla="*/ 0 h 171"/>
                <a:gd name="T42" fmla="*/ 0 w 61"/>
                <a:gd name="T43" fmla="*/ 0 h 171"/>
                <a:gd name="T44" fmla="*/ 0 w 61"/>
                <a:gd name="T45" fmla="*/ 0 h 171"/>
                <a:gd name="T46" fmla="*/ 0 w 61"/>
                <a:gd name="T47" fmla="*/ 0 h 171"/>
                <a:gd name="T48" fmla="*/ 0 w 61"/>
                <a:gd name="T49" fmla="*/ 0 h 1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1"/>
                <a:gd name="T76" fmla="*/ 0 h 171"/>
                <a:gd name="T77" fmla="*/ 61 w 61"/>
                <a:gd name="T78" fmla="*/ 171 h 1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1" h="171">
                  <a:moveTo>
                    <a:pt x="0" y="167"/>
                  </a:moveTo>
                  <a:lnTo>
                    <a:pt x="0" y="167"/>
                  </a:ln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72" name="Freeform 181">
              <a:extLst>
                <a:ext uri="{FF2B5EF4-FFF2-40B4-BE49-F238E27FC236}">
                  <a16:creationId xmlns:a16="http://schemas.microsoft.com/office/drawing/2014/main" id="{895D97CC-0F93-4E92-A06B-9D3419CE89E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9" y="1644"/>
              <a:ext cx="7" cy="15"/>
            </a:xfrm>
            <a:custGeom>
              <a:avLst/>
              <a:gdLst>
                <a:gd name="T0" fmla="*/ 0 w 22"/>
                <a:gd name="T1" fmla="*/ 0 h 63"/>
                <a:gd name="T2" fmla="*/ 0 w 22"/>
                <a:gd name="T3" fmla="*/ 0 h 63"/>
                <a:gd name="T4" fmla="*/ 0 w 22"/>
                <a:gd name="T5" fmla="*/ 0 h 63"/>
                <a:gd name="T6" fmla="*/ 0 w 22"/>
                <a:gd name="T7" fmla="*/ 0 h 63"/>
                <a:gd name="T8" fmla="*/ 0 w 22"/>
                <a:gd name="T9" fmla="*/ 0 h 63"/>
                <a:gd name="T10" fmla="*/ 0 w 22"/>
                <a:gd name="T11" fmla="*/ 0 h 63"/>
                <a:gd name="T12" fmla="*/ 0 w 22"/>
                <a:gd name="T13" fmla="*/ 0 h 63"/>
                <a:gd name="T14" fmla="*/ 0 w 22"/>
                <a:gd name="T15" fmla="*/ 0 h 63"/>
                <a:gd name="T16" fmla="*/ 0 w 22"/>
                <a:gd name="T17" fmla="*/ 0 h 63"/>
                <a:gd name="T18" fmla="*/ 0 w 22"/>
                <a:gd name="T19" fmla="*/ 0 h 63"/>
                <a:gd name="T20" fmla="*/ 0 w 22"/>
                <a:gd name="T21" fmla="*/ 0 h 63"/>
                <a:gd name="T22" fmla="*/ 0 w 22"/>
                <a:gd name="T23" fmla="*/ 0 h 63"/>
                <a:gd name="T24" fmla="*/ 0 w 22"/>
                <a:gd name="T25" fmla="*/ 0 h 63"/>
                <a:gd name="T26" fmla="*/ 0 w 22"/>
                <a:gd name="T27" fmla="*/ 0 h 63"/>
                <a:gd name="T28" fmla="*/ 0 w 22"/>
                <a:gd name="T29" fmla="*/ 0 h 63"/>
                <a:gd name="T30" fmla="*/ 0 w 22"/>
                <a:gd name="T31" fmla="*/ 0 h 63"/>
                <a:gd name="T32" fmla="*/ 0 w 22"/>
                <a:gd name="T33" fmla="*/ 0 h 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2"/>
                <a:gd name="T52" fmla="*/ 0 h 63"/>
                <a:gd name="T53" fmla="*/ 22 w 22"/>
                <a:gd name="T54" fmla="*/ 63 h 6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2" h="63">
                  <a:moveTo>
                    <a:pt x="0" y="62"/>
                  </a:move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73" name="Freeform 182">
              <a:extLst>
                <a:ext uri="{FF2B5EF4-FFF2-40B4-BE49-F238E27FC236}">
                  <a16:creationId xmlns:a16="http://schemas.microsoft.com/office/drawing/2014/main" id="{25DF7F94-D721-4C22-B2F9-BC45A8CAF0A9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9" y="1644"/>
              <a:ext cx="7" cy="15"/>
            </a:xfrm>
            <a:custGeom>
              <a:avLst/>
              <a:gdLst>
                <a:gd name="T0" fmla="*/ 0 w 22"/>
                <a:gd name="T1" fmla="*/ 0 h 63"/>
                <a:gd name="T2" fmla="*/ 0 w 22"/>
                <a:gd name="T3" fmla="*/ 0 h 63"/>
                <a:gd name="T4" fmla="*/ 0 w 22"/>
                <a:gd name="T5" fmla="*/ 0 h 63"/>
                <a:gd name="T6" fmla="*/ 0 w 22"/>
                <a:gd name="T7" fmla="*/ 0 h 63"/>
                <a:gd name="T8" fmla="*/ 0 w 22"/>
                <a:gd name="T9" fmla="*/ 0 h 63"/>
                <a:gd name="T10" fmla="*/ 0 w 22"/>
                <a:gd name="T11" fmla="*/ 0 h 63"/>
                <a:gd name="T12" fmla="*/ 0 w 22"/>
                <a:gd name="T13" fmla="*/ 0 h 63"/>
                <a:gd name="T14" fmla="*/ 0 w 22"/>
                <a:gd name="T15" fmla="*/ 0 h 63"/>
                <a:gd name="T16" fmla="*/ 0 w 22"/>
                <a:gd name="T17" fmla="*/ 0 h 63"/>
                <a:gd name="T18" fmla="*/ 0 w 22"/>
                <a:gd name="T19" fmla="*/ 0 h 63"/>
                <a:gd name="T20" fmla="*/ 0 w 22"/>
                <a:gd name="T21" fmla="*/ 0 h 63"/>
                <a:gd name="T22" fmla="*/ 0 w 22"/>
                <a:gd name="T23" fmla="*/ 0 h 63"/>
                <a:gd name="T24" fmla="*/ 0 w 22"/>
                <a:gd name="T25" fmla="*/ 0 h 63"/>
                <a:gd name="T26" fmla="*/ 0 w 22"/>
                <a:gd name="T27" fmla="*/ 0 h 63"/>
                <a:gd name="T28" fmla="*/ 0 w 22"/>
                <a:gd name="T29" fmla="*/ 0 h 63"/>
                <a:gd name="T30" fmla="*/ 0 w 22"/>
                <a:gd name="T31" fmla="*/ 0 h 63"/>
                <a:gd name="T32" fmla="*/ 0 w 22"/>
                <a:gd name="T33" fmla="*/ 0 h 63"/>
                <a:gd name="T34" fmla="*/ 0 w 22"/>
                <a:gd name="T35" fmla="*/ 0 h 63"/>
                <a:gd name="T36" fmla="*/ 0 w 22"/>
                <a:gd name="T37" fmla="*/ 0 h 63"/>
                <a:gd name="T38" fmla="*/ 0 w 22"/>
                <a:gd name="T39" fmla="*/ 0 h 63"/>
                <a:gd name="T40" fmla="*/ 0 w 22"/>
                <a:gd name="T41" fmla="*/ 0 h 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"/>
                <a:gd name="T64" fmla="*/ 0 h 63"/>
                <a:gd name="T65" fmla="*/ 22 w 22"/>
                <a:gd name="T66" fmla="*/ 63 h 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" h="63">
                  <a:moveTo>
                    <a:pt x="0" y="62"/>
                  </a:moveTo>
                  <a:lnTo>
                    <a:pt x="0" y="62"/>
                  </a:ln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74" name="Freeform 183">
              <a:extLst>
                <a:ext uri="{FF2B5EF4-FFF2-40B4-BE49-F238E27FC236}">
                  <a16:creationId xmlns:a16="http://schemas.microsoft.com/office/drawing/2014/main" id="{61E539F1-6065-416D-A62D-BBBF9D3E34E0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72" y="1526"/>
              <a:ext cx="36" cy="29"/>
            </a:xfrm>
            <a:custGeom>
              <a:avLst/>
              <a:gdLst>
                <a:gd name="T0" fmla="*/ 0 w 107"/>
                <a:gd name="T1" fmla="*/ 0 h 115"/>
                <a:gd name="T2" fmla="*/ 0 w 107"/>
                <a:gd name="T3" fmla="*/ 0 h 115"/>
                <a:gd name="T4" fmla="*/ 0 w 107"/>
                <a:gd name="T5" fmla="*/ 0 h 115"/>
                <a:gd name="T6" fmla="*/ 0 w 107"/>
                <a:gd name="T7" fmla="*/ 0 h 115"/>
                <a:gd name="T8" fmla="*/ 0 w 107"/>
                <a:gd name="T9" fmla="*/ 0 h 115"/>
                <a:gd name="T10" fmla="*/ 0 w 107"/>
                <a:gd name="T11" fmla="*/ 0 h 115"/>
                <a:gd name="T12" fmla="*/ 0 w 107"/>
                <a:gd name="T13" fmla="*/ 0 h 115"/>
                <a:gd name="T14" fmla="*/ 0 w 107"/>
                <a:gd name="T15" fmla="*/ 0 h 115"/>
                <a:gd name="T16" fmla="*/ 0 w 107"/>
                <a:gd name="T17" fmla="*/ 0 h 115"/>
                <a:gd name="T18" fmla="*/ 0 w 107"/>
                <a:gd name="T19" fmla="*/ 0 h 115"/>
                <a:gd name="T20" fmla="*/ 0 w 107"/>
                <a:gd name="T21" fmla="*/ 0 h 115"/>
                <a:gd name="T22" fmla="*/ 0 w 107"/>
                <a:gd name="T23" fmla="*/ 0 h 115"/>
                <a:gd name="T24" fmla="*/ 0 w 107"/>
                <a:gd name="T25" fmla="*/ 0 h 115"/>
                <a:gd name="T26" fmla="*/ 0 w 107"/>
                <a:gd name="T27" fmla="*/ 0 h 115"/>
                <a:gd name="T28" fmla="*/ 0 w 107"/>
                <a:gd name="T29" fmla="*/ 0 h 115"/>
                <a:gd name="T30" fmla="*/ 0 w 107"/>
                <a:gd name="T31" fmla="*/ 0 h 115"/>
                <a:gd name="T32" fmla="*/ 0 w 107"/>
                <a:gd name="T33" fmla="*/ 0 h 115"/>
                <a:gd name="T34" fmla="*/ 0 w 107"/>
                <a:gd name="T35" fmla="*/ 0 h 115"/>
                <a:gd name="T36" fmla="*/ 0 w 107"/>
                <a:gd name="T37" fmla="*/ 0 h 115"/>
                <a:gd name="T38" fmla="*/ 0 w 107"/>
                <a:gd name="T39" fmla="*/ 0 h 115"/>
                <a:gd name="T40" fmla="*/ 0 w 107"/>
                <a:gd name="T41" fmla="*/ 0 h 115"/>
                <a:gd name="T42" fmla="*/ 0 w 107"/>
                <a:gd name="T43" fmla="*/ 0 h 115"/>
                <a:gd name="T44" fmla="*/ 0 w 107"/>
                <a:gd name="T45" fmla="*/ 0 h 115"/>
                <a:gd name="T46" fmla="*/ 0 w 107"/>
                <a:gd name="T47" fmla="*/ 0 h 115"/>
                <a:gd name="T48" fmla="*/ 0 w 107"/>
                <a:gd name="T49" fmla="*/ 0 h 11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7"/>
                <a:gd name="T76" fmla="*/ 0 h 115"/>
                <a:gd name="T77" fmla="*/ 107 w 107"/>
                <a:gd name="T78" fmla="*/ 115 h 11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7" h="115">
                  <a:moveTo>
                    <a:pt x="16" y="107"/>
                  </a:move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  <a:close/>
                </a:path>
              </a:pathLst>
            </a:custGeom>
            <a:solidFill>
              <a:srgbClr val="B2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75" name="Freeform 184">
              <a:extLst>
                <a:ext uri="{FF2B5EF4-FFF2-40B4-BE49-F238E27FC236}">
                  <a16:creationId xmlns:a16="http://schemas.microsoft.com/office/drawing/2014/main" id="{D7D9E41D-0B77-4D11-91A9-40DB9BD04182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72" y="1526"/>
              <a:ext cx="36" cy="29"/>
            </a:xfrm>
            <a:custGeom>
              <a:avLst/>
              <a:gdLst>
                <a:gd name="T0" fmla="*/ 0 w 107"/>
                <a:gd name="T1" fmla="*/ 0 h 115"/>
                <a:gd name="T2" fmla="*/ 0 w 107"/>
                <a:gd name="T3" fmla="*/ 0 h 115"/>
                <a:gd name="T4" fmla="*/ 0 w 107"/>
                <a:gd name="T5" fmla="*/ 0 h 115"/>
                <a:gd name="T6" fmla="*/ 0 w 107"/>
                <a:gd name="T7" fmla="*/ 0 h 115"/>
                <a:gd name="T8" fmla="*/ 0 w 107"/>
                <a:gd name="T9" fmla="*/ 0 h 115"/>
                <a:gd name="T10" fmla="*/ 0 w 107"/>
                <a:gd name="T11" fmla="*/ 0 h 115"/>
                <a:gd name="T12" fmla="*/ 0 w 107"/>
                <a:gd name="T13" fmla="*/ 0 h 115"/>
                <a:gd name="T14" fmla="*/ 0 w 107"/>
                <a:gd name="T15" fmla="*/ 0 h 115"/>
                <a:gd name="T16" fmla="*/ 0 w 107"/>
                <a:gd name="T17" fmla="*/ 0 h 115"/>
                <a:gd name="T18" fmla="*/ 0 w 107"/>
                <a:gd name="T19" fmla="*/ 0 h 115"/>
                <a:gd name="T20" fmla="*/ 0 w 107"/>
                <a:gd name="T21" fmla="*/ 0 h 115"/>
                <a:gd name="T22" fmla="*/ 0 w 107"/>
                <a:gd name="T23" fmla="*/ 0 h 115"/>
                <a:gd name="T24" fmla="*/ 0 w 107"/>
                <a:gd name="T25" fmla="*/ 0 h 115"/>
                <a:gd name="T26" fmla="*/ 0 w 107"/>
                <a:gd name="T27" fmla="*/ 0 h 115"/>
                <a:gd name="T28" fmla="*/ 0 w 107"/>
                <a:gd name="T29" fmla="*/ 0 h 115"/>
                <a:gd name="T30" fmla="*/ 0 w 107"/>
                <a:gd name="T31" fmla="*/ 0 h 115"/>
                <a:gd name="T32" fmla="*/ 0 w 107"/>
                <a:gd name="T33" fmla="*/ 0 h 115"/>
                <a:gd name="T34" fmla="*/ 0 w 107"/>
                <a:gd name="T35" fmla="*/ 0 h 115"/>
                <a:gd name="T36" fmla="*/ 0 w 107"/>
                <a:gd name="T37" fmla="*/ 0 h 115"/>
                <a:gd name="T38" fmla="*/ 0 w 107"/>
                <a:gd name="T39" fmla="*/ 0 h 115"/>
                <a:gd name="T40" fmla="*/ 0 w 107"/>
                <a:gd name="T41" fmla="*/ 0 h 115"/>
                <a:gd name="T42" fmla="*/ 0 w 107"/>
                <a:gd name="T43" fmla="*/ 0 h 115"/>
                <a:gd name="T44" fmla="*/ 0 w 107"/>
                <a:gd name="T45" fmla="*/ 0 h 115"/>
                <a:gd name="T46" fmla="*/ 0 w 107"/>
                <a:gd name="T47" fmla="*/ 0 h 115"/>
                <a:gd name="T48" fmla="*/ 0 w 107"/>
                <a:gd name="T49" fmla="*/ 0 h 115"/>
                <a:gd name="T50" fmla="*/ 0 w 107"/>
                <a:gd name="T51" fmla="*/ 0 h 115"/>
                <a:gd name="T52" fmla="*/ 0 w 107"/>
                <a:gd name="T53" fmla="*/ 0 h 115"/>
                <a:gd name="T54" fmla="*/ 0 w 107"/>
                <a:gd name="T55" fmla="*/ 0 h 115"/>
                <a:gd name="T56" fmla="*/ 0 w 107"/>
                <a:gd name="T57" fmla="*/ 0 h 11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7"/>
                <a:gd name="T88" fmla="*/ 0 h 115"/>
                <a:gd name="T89" fmla="*/ 107 w 107"/>
                <a:gd name="T90" fmla="*/ 115 h 11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7" h="115">
                  <a:moveTo>
                    <a:pt x="16" y="107"/>
                  </a:moveTo>
                  <a:lnTo>
                    <a:pt x="16" y="107"/>
                  </a:ln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76" name="Freeform 185">
              <a:extLst>
                <a:ext uri="{FF2B5EF4-FFF2-40B4-BE49-F238E27FC236}">
                  <a16:creationId xmlns:a16="http://schemas.microsoft.com/office/drawing/2014/main" id="{ED1A7826-FBDA-4309-90A2-549954FE1A34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4" y="1638"/>
              <a:ext cx="48" cy="55"/>
            </a:xfrm>
            <a:custGeom>
              <a:avLst/>
              <a:gdLst>
                <a:gd name="T0" fmla="*/ 0 w 139"/>
                <a:gd name="T1" fmla="*/ 0 h 223"/>
                <a:gd name="T2" fmla="*/ 0 w 139"/>
                <a:gd name="T3" fmla="*/ 0 h 223"/>
                <a:gd name="T4" fmla="*/ 0 w 139"/>
                <a:gd name="T5" fmla="*/ 0 h 223"/>
                <a:gd name="T6" fmla="*/ 0 w 139"/>
                <a:gd name="T7" fmla="*/ 0 h 223"/>
                <a:gd name="T8" fmla="*/ 0 w 139"/>
                <a:gd name="T9" fmla="*/ 0 h 223"/>
                <a:gd name="T10" fmla="*/ 0 w 139"/>
                <a:gd name="T11" fmla="*/ 0 h 223"/>
                <a:gd name="T12" fmla="*/ 0 w 139"/>
                <a:gd name="T13" fmla="*/ 0 h 223"/>
                <a:gd name="T14" fmla="*/ 0 w 139"/>
                <a:gd name="T15" fmla="*/ 0 h 223"/>
                <a:gd name="T16" fmla="*/ 0 w 139"/>
                <a:gd name="T17" fmla="*/ 0 h 223"/>
                <a:gd name="T18" fmla="*/ 0 w 139"/>
                <a:gd name="T19" fmla="*/ 0 h 223"/>
                <a:gd name="T20" fmla="*/ 0 w 139"/>
                <a:gd name="T21" fmla="*/ 0 h 223"/>
                <a:gd name="T22" fmla="*/ 0 w 139"/>
                <a:gd name="T23" fmla="*/ 0 h 223"/>
                <a:gd name="T24" fmla="*/ 0 w 139"/>
                <a:gd name="T25" fmla="*/ 0 h 223"/>
                <a:gd name="T26" fmla="*/ 0 w 139"/>
                <a:gd name="T27" fmla="*/ 0 h 223"/>
                <a:gd name="T28" fmla="*/ 0 w 139"/>
                <a:gd name="T29" fmla="*/ 0 h 223"/>
                <a:gd name="T30" fmla="*/ 0 w 139"/>
                <a:gd name="T31" fmla="*/ 0 h 223"/>
                <a:gd name="T32" fmla="*/ 0 w 139"/>
                <a:gd name="T33" fmla="*/ 0 h 223"/>
                <a:gd name="T34" fmla="*/ 0 w 139"/>
                <a:gd name="T35" fmla="*/ 0 h 223"/>
                <a:gd name="T36" fmla="*/ 0 w 139"/>
                <a:gd name="T37" fmla="*/ 0 h 223"/>
                <a:gd name="T38" fmla="*/ 0 w 139"/>
                <a:gd name="T39" fmla="*/ 0 h 223"/>
                <a:gd name="T40" fmla="*/ 0 w 139"/>
                <a:gd name="T41" fmla="*/ 0 h 223"/>
                <a:gd name="T42" fmla="*/ 0 w 139"/>
                <a:gd name="T43" fmla="*/ 0 h 223"/>
                <a:gd name="T44" fmla="*/ 0 w 139"/>
                <a:gd name="T45" fmla="*/ 0 h 223"/>
                <a:gd name="T46" fmla="*/ 0 w 139"/>
                <a:gd name="T47" fmla="*/ 0 h 223"/>
                <a:gd name="T48" fmla="*/ 0 w 139"/>
                <a:gd name="T49" fmla="*/ 0 h 223"/>
                <a:gd name="T50" fmla="*/ 0 w 139"/>
                <a:gd name="T51" fmla="*/ 0 h 223"/>
                <a:gd name="T52" fmla="*/ 0 w 139"/>
                <a:gd name="T53" fmla="*/ 0 h 223"/>
                <a:gd name="T54" fmla="*/ 0 w 139"/>
                <a:gd name="T55" fmla="*/ 0 h 223"/>
                <a:gd name="T56" fmla="*/ 0 w 139"/>
                <a:gd name="T57" fmla="*/ 0 h 223"/>
                <a:gd name="T58" fmla="*/ 0 w 139"/>
                <a:gd name="T59" fmla="*/ 0 h 223"/>
                <a:gd name="T60" fmla="*/ 0 w 139"/>
                <a:gd name="T61" fmla="*/ 0 h 223"/>
                <a:gd name="T62" fmla="*/ 0 w 139"/>
                <a:gd name="T63" fmla="*/ 0 h 223"/>
                <a:gd name="T64" fmla="*/ 0 w 139"/>
                <a:gd name="T65" fmla="*/ 0 h 223"/>
                <a:gd name="T66" fmla="*/ 0 w 139"/>
                <a:gd name="T67" fmla="*/ 0 h 223"/>
                <a:gd name="T68" fmla="*/ 0 w 139"/>
                <a:gd name="T69" fmla="*/ 0 h 223"/>
                <a:gd name="T70" fmla="*/ 0 w 139"/>
                <a:gd name="T71" fmla="*/ 0 h 223"/>
                <a:gd name="T72" fmla="*/ 0 w 139"/>
                <a:gd name="T73" fmla="*/ 0 h 223"/>
                <a:gd name="T74" fmla="*/ 0 w 139"/>
                <a:gd name="T75" fmla="*/ 0 h 223"/>
                <a:gd name="T76" fmla="*/ 0 w 139"/>
                <a:gd name="T77" fmla="*/ 0 h 223"/>
                <a:gd name="T78" fmla="*/ 0 w 139"/>
                <a:gd name="T79" fmla="*/ 0 h 223"/>
                <a:gd name="T80" fmla="*/ 0 w 139"/>
                <a:gd name="T81" fmla="*/ 0 h 223"/>
                <a:gd name="T82" fmla="*/ 0 w 139"/>
                <a:gd name="T83" fmla="*/ 0 h 223"/>
                <a:gd name="T84" fmla="*/ 0 w 139"/>
                <a:gd name="T85" fmla="*/ 0 h 223"/>
                <a:gd name="T86" fmla="*/ 0 w 139"/>
                <a:gd name="T87" fmla="*/ 0 h 223"/>
                <a:gd name="T88" fmla="*/ 0 w 139"/>
                <a:gd name="T89" fmla="*/ 0 h 223"/>
                <a:gd name="T90" fmla="*/ 0 w 139"/>
                <a:gd name="T91" fmla="*/ 0 h 223"/>
                <a:gd name="T92" fmla="*/ 0 w 139"/>
                <a:gd name="T93" fmla="*/ 0 h 223"/>
                <a:gd name="T94" fmla="*/ 0 w 139"/>
                <a:gd name="T95" fmla="*/ 0 h 223"/>
                <a:gd name="T96" fmla="*/ 0 w 139"/>
                <a:gd name="T97" fmla="*/ 0 h 223"/>
                <a:gd name="T98" fmla="*/ 0 w 139"/>
                <a:gd name="T99" fmla="*/ 0 h 223"/>
                <a:gd name="T100" fmla="*/ 0 w 139"/>
                <a:gd name="T101" fmla="*/ 0 h 223"/>
                <a:gd name="T102" fmla="*/ 0 w 139"/>
                <a:gd name="T103" fmla="*/ 0 h 223"/>
                <a:gd name="T104" fmla="*/ 0 w 139"/>
                <a:gd name="T105" fmla="*/ 0 h 223"/>
                <a:gd name="T106" fmla="*/ 0 w 139"/>
                <a:gd name="T107" fmla="*/ 0 h 223"/>
                <a:gd name="T108" fmla="*/ 0 w 139"/>
                <a:gd name="T109" fmla="*/ 0 h 223"/>
                <a:gd name="T110" fmla="*/ 0 w 139"/>
                <a:gd name="T111" fmla="*/ 0 h 223"/>
                <a:gd name="T112" fmla="*/ 0 w 139"/>
                <a:gd name="T113" fmla="*/ 0 h 223"/>
                <a:gd name="T114" fmla="*/ 0 w 139"/>
                <a:gd name="T115" fmla="*/ 0 h 2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9"/>
                <a:gd name="T175" fmla="*/ 0 h 223"/>
                <a:gd name="T176" fmla="*/ 139 w 139"/>
                <a:gd name="T177" fmla="*/ 223 h 2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9" h="223">
                  <a:moveTo>
                    <a:pt x="68" y="69"/>
                  </a:move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662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77" name="Freeform 186">
              <a:extLst>
                <a:ext uri="{FF2B5EF4-FFF2-40B4-BE49-F238E27FC236}">
                  <a16:creationId xmlns:a16="http://schemas.microsoft.com/office/drawing/2014/main" id="{57FB2E25-6AEF-4E26-AF3D-2CD9BA11C909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4" y="1638"/>
              <a:ext cx="48" cy="55"/>
            </a:xfrm>
            <a:custGeom>
              <a:avLst/>
              <a:gdLst>
                <a:gd name="T0" fmla="*/ 0 w 139"/>
                <a:gd name="T1" fmla="*/ 0 h 223"/>
                <a:gd name="T2" fmla="*/ 0 w 139"/>
                <a:gd name="T3" fmla="*/ 0 h 223"/>
                <a:gd name="T4" fmla="*/ 0 w 139"/>
                <a:gd name="T5" fmla="*/ 0 h 223"/>
                <a:gd name="T6" fmla="*/ 0 w 139"/>
                <a:gd name="T7" fmla="*/ 0 h 223"/>
                <a:gd name="T8" fmla="*/ 0 w 139"/>
                <a:gd name="T9" fmla="*/ 0 h 223"/>
                <a:gd name="T10" fmla="*/ 0 w 139"/>
                <a:gd name="T11" fmla="*/ 0 h 223"/>
                <a:gd name="T12" fmla="*/ 0 w 139"/>
                <a:gd name="T13" fmla="*/ 0 h 223"/>
                <a:gd name="T14" fmla="*/ 0 w 139"/>
                <a:gd name="T15" fmla="*/ 0 h 223"/>
                <a:gd name="T16" fmla="*/ 0 w 139"/>
                <a:gd name="T17" fmla="*/ 0 h 223"/>
                <a:gd name="T18" fmla="*/ 0 w 139"/>
                <a:gd name="T19" fmla="*/ 0 h 223"/>
                <a:gd name="T20" fmla="*/ 0 w 139"/>
                <a:gd name="T21" fmla="*/ 0 h 223"/>
                <a:gd name="T22" fmla="*/ 0 w 139"/>
                <a:gd name="T23" fmla="*/ 0 h 223"/>
                <a:gd name="T24" fmla="*/ 0 w 139"/>
                <a:gd name="T25" fmla="*/ 0 h 223"/>
                <a:gd name="T26" fmla="*/ 0 w 139"/>
                <a:gd name="T27" fmla="*/ 0 h 223"/>
                <a:gd name="T28" fmla="*/ 0 w 139"/>
                <a:gd name="T29" fmla="*/ 0 h 223"/>
                <a:gd name="T30" fmla="*/ 0 w 139"/>
                <a:gd name="T31" fmla="*/ 0 h 223"/>
                <a:gd name="T32" fmla="*/ 0 w 139"/>
                <a:gd name="T33" fmla="*/ 0 h 223"/>
                <a:gd name="T34" fmla="*/ 0 w 139"/>
                <a:gd name="T35" fmla="*/ 0 h 223"/>
                <a:gd name="T36" fmla="*/ 0 w 139"/>
                <a:gd name="T37" fmla="*/ 0 h 223"/>
                <a:gd name="T38" fmla="*/ 0 w 139"/>
                <a:gd name="T39" fmla="*/ 0 h 223"/>
                <a:gd name="T40" fmla="*/ 0 w 139"/>
                <a:gd name="T41" fmla="*/ 0 h 223"/>
                <a:gd name="T42" fmla="*/ 0 w 139"/>
                <a:gd name="T43" fmla="*/ 0 h 223"/>
                <a:gd name="T44" fmla="*/ 0 w 139"/>
                <a:gd name="T45" fmla="*/ 0 h 223"/>
                <a:gd name="T46" fmla="*/ 0 w 139"/>
                <a:gd name="T47" fmla="*/ 0 h 223"/>
                <a:gd name="T48" fmla="*/ 0 w 139"/>
                <a:gd name="T49" fmla="*/ 0 h 223"/>
                <a:gd name="T50" fmla="*/ 0 w 139"/>
                <a:gd name="T51" fmla="*/ 0 h 223"/>
                <a:gd name="T52" fmla="*/ 0 w 139"/>
                <a:gd name="T53" fmla="*/ 0 h 223"/>
                <a:gd name="T54" fmla="*/ 0 w 139"/>
                <a:gd name="T55" fmla="*/ 0 h 223"/>
                <a:gd name="T56" fmla="*/ 0 w 139"/>
                <a:gd name="T57" fmla="*/ 0 h 223"/>
                <a:gd name="T58" fmla="*/ 0 w 139"/>
                <a:gd name="T59" fmla="*/ 0 h 223"/>
                <a:gd name="T60" fmla="*/ 0 w 139"/>
                <a:gd name="T61" fmla="*/ 0 h 223"/>
                <a:gd name="T62" fmla="*/ 0 w 139"/>
                <a:gd name="T63" fmla="*/ 0 h 223"/>
                <a:gd name="T64" fmla="*/ 0 w 139"/>
                <a:gd name="T65" fmla="*/ 0 h 223"/>
                <a:gd name="T66" fmla="*/ 0 w 139"/>
                <a:gd name="T67" fmla="*/ 0 h 223"/>
                <a:gd name="T68" fmla="*/ 0 w 139"/>
                <a:gd name="T69" fmla="*/ 0 h 22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9"/>
                <a:gd name="T106" fmla="*/ 0 h 223"/>
                <a:gd name="T107" fmla="*/ 139 w 139"/>
                <a:gd name="T108" fmla="*/ 223 h 22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9" h="223">
                  <a:moveTo>
                    <a:pt x="68" y="69"/>
                  </a:moveTo>
                  <a:lnTo>
                    <a:pt x="68" y="69"/>
                  </a:ln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78" name="AutoShape 187">
              <a:extLst>
                <a:ext uri="{FF2B5EF4-FFF2-40B4-BE49-F238E27FC236}">
                  <a16:creationId xmlns:a16="http://schemas.microsoft.com/office/drawing/2014/main" id="{AEB71AD8-18C3-494B-8ACC-6E87A885ED7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20">
              <a:off x="4418" y="1548"/>
              <a:ext cx="49" cy="50"/>
            </a:xfrm>
            <a:prstGeom prst="flowChartMagneticDisk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79" name="AutoShape 188">
              <a:extLst>
                <a:ext uri="{FF2B5EF4-FFF2-40B4-BE49-F238E27FC236}">
                  <a16:creationId xmlns:a16="http://schemas.microsoft.com/office/drawing/2014/main" id="{69C8F723-0194-46EA-AF2E-5FEE4AE8B12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75725">
              <a:off x="4369" y="1567"/>
              <a:ext cx="154" cy="114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80" name="AutoShape 189">
              <a:extLst>
                <a:ext uri="{FF2B5EF4-FFF2-40B4-BE49-F238E27FC236}">
                  <a16:creationId xmlns:a16="http://schemas.microsoft.com/office/drawing/2014/main" id="{ECB0E1A2-303C-4BD3-AE49-6C568821D5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613" y="1660"/>
              <a:ext cx="45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81" name="Line 190">
              <a:extLst>
                <a:ext uri="{FF2B5EF4-FFF2-40B4-BE49-F238E27FC236}">
                  <a16:creationId xmlns:a16="http://schemas.microsoft.com/office/drawing/2014/main" id="{947D0685-0DEC-4EF5-89F1-14A176D6FAE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61933">
              <a:off x="4236" y="1658"/>
              <a:ext cx="41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nl-NL" sz="1350">
                <a:solidFill>
                  <a:prstClr val="black"/>
                </a:solidFill>
              </a:endParaRPr>
            </a:p>
          </p:txBody>
        </p:sp>
        <p:sp>
          <p:nvSpPr>
            <p:cNvPr id="382" name="AutoShape 191">
              <a:extLst>
                <a:ext uri="{FF2B5EF4-FFF2-40B4-BE49-F238E27FC236}">
                  <a16:creationId xmlns:a16="http://schemas.microsoft.com/office/drawing/2014/main" id="{38ED4DC4-1948-49D9-B207-1B971946C16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533" y="1662"/>
              <a:ext cx="46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83" name="AutoShape 192">
              <a:extLst>
                <a:ext uri="{FF2B5EF4-FFF2-40B4-BE49-F238E27FC236}">
                  <a16:creationId xmlns:a16="http://schemas.microsoft.com/office/drawing/2014/main" id="{0536B4CD-4ABE-4703-B9DB-F276BBC3C79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454" y="1662"/>
              <a:ext cx="45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84" name="AutoShape 193">
              <a:extLst>
                <a:ext uri="{FF2B5EF4-FFF2-40B4-BE49-F238E27FC236}">
                  <a16:creationId xmlns:a16="http://schemas.microsoft.com/office/drawing/2014/main" id="{4ADFC831-A60E-4D17-B836-C4DFF99AD19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374" y="1662"/>
              <a:ext cx="45" cy="40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85" name="AutoShape 194">
              <a:extLst>
                <a:ext uri="{FF2B5EF4-FFF2-40B4-BE49-F238E27FC236}">
                  <a16:creationId xmlns:a16="http://schemas.microsoft.com/office/drawing/2014/main" id="{A79093C6-9944-4C03-8AD6-A8C35F4DAAF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295" y="1666"/>
              <a:ext cx="45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86" name="AutoShape 195">
              <a:extLst>
                <a:ext uri="{FF2B5EF4-FFF2-40B4-BE49-F238E27FC236}">
                  <a16:creationId xmlns:a16="http://schemas.microsoft.com/office/drawing/2014/main" id="{9EED32E0-0BB1-495D-AD01-2F6B432388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237" y="1666"/>
              <a:ext cx="39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87" name="Freeform 196">
              <a:extLst>
                <a:ext uri="{FF2B5EF4-FFF2-40B4-BE49-F238E27FC236}">
                  <a16:creationId xmlns:a16="http://schemas.microsoft.com/office/drawing/2014/main" id="{319AF712-1609-42A7-A7BB-C255780C3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9" y="1701"/>
              <a:ext cx="357" cy="95"/>
            </a:xfrm>
            <a:custGeom>
              <a:avLst/>
              <a:gdLst>
                <a:gd name="T0" fmla="*/ 0 w 356"/>
                <a:gd name="T1" fmla="*/ 0 h 100"/>
                <a:gd name="T2" fmla="*/ 50 w 356"/>
                <a:gd name="T3" fmla="*/ 10 h 100"/>
                <a:gd name="T4" fmla="*/ 130 w 356"/>
                <a:gd name="T5" fmla="*/ 10 h 100"/>
                <a:gd name="T6" fmla="*/ 180 w 356"/>
                <a:gd name="T7" fmla="*/ 10 h 100"/>
                <a:gd name="T8" fmla="*/ 256 w 356"/>
                <a:gd name="T9" fmla="*/ 10 h 100"/>
                <a:gd name="T10" fmla="*/ 318 w 356"/>
                <a:gd name="T11" fmla="*/ 10 h 100"/>
                <a:gd name="T12" fmla="*/ 332 w 356"/>
                <a:gd name="T13" fmla="*/ 10 h 100"/>
                <a:gd name="T14" fmla="*/ 356 w 356"/>
                <a:gd name="T15" fmla="*/ 10 h 1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56"/>
                <a:gd name="T25" fmla="*/ 0 h 100"/>
                <a:gd name="T26" fmla="*/ 356 w 356"/>
                <a:gd name="T27" fmla="*/ 100 h 1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56" h="100">
                  <a:moveTo>
                    <a:pt x="0" y="0"/>
                  </a:moveTo>
                  <a:cubicBezTo>
                    <a:pt x="12" y="18"/>
                    <a:pt x="29" y="25"/>
                    <a:pt x="50" y="28"/>
                  </a:cubicBezTo>
                  <a:cubicBezTo>
                    <a:pt x="84" y="26"/>
                    <a:pt x="94" y="24"/>
                    <a:pt x="130" y="28"/>
                  </a:cubicBezTo>
                  <a:cubicBezTo>
                    <a:pt x="146" y="30"/>
                    <a:pt x="164" y="39"/>
                    <a:pt x="180" y="42"/>
                  </a:cubicBezTo>
                  <a:cubicBezTo>
                    <a:pt x="206" y="40"/>
                    <a:pt x="229" y="38"/>
                    <a:pt x="256" y="40"/>
                  </a:cubicBezTo>
                  <a:cubicBezTo>
                    <a:pt x="282" y="44"/>
                    <a:pt x="297" y="56"/>
                    <a:pt x="318" y="70"/>
                  </a:cubicBezTo>
                  <a:cubicBezTo>
                    <a:pt x="327" y="84"/>
                    <a:pt x="322" y="79"/>
                    <a:pt x="332" y="86"/>
                  </a:cubicBezTo>
                  <a:cubicBezTo>
                    <a:pt x="335" y="91"/>
                    <a:pt x="349" y="100"/>
                    <a:pt x="356" y="100"/>
                  </a:cubicBezTo>
                </a:path>
              </a:pathLst>
            </a:cu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88" name="Line 198">
              <a:extLst>
                <a:ext uri="{FF2B5EF4-FFF2-40B4-BE49-F238E27FC236}">
                  <a16:creationId xmlns:a16="http://schemas.microsoft.com/office/drawing/2014/main" id="{50E4139A-49E6-4E87-B279-F74EAE11EE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2" y="3236"/>
              <a:ext cx="2388" cy="1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 type="triangle" w="med" len="med"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nl-NL" sz="1350">
                <a:solidFill>
                  <a:prstClr val="black"/>
                </a:solidFill>
              </a:endParaRPr>
            </a:p>
          </p:txBody>
        </p:sp>
        <p:sp>
          <p:nvSpPr>
            <p:cNvPr id="389" name="Text Box 201">
              <a:extLst>
                <a:ext uri="{FF2B5EF4-FFF2-40B4-BE49-F238E27FC236}">
                  <a16:creationId xmlns:a16="http://schemas.microsoft.com/office/drawing/2014/main" id="{E88498C7-3A44-46D7-B40C-C61E215320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2" y="2523"/>
              <a:ext cx="95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0" hangingPunct="0">
                <a:spcBef>
                  <a:spcPct val="50000"/>
                </a:spcBef>
              </a:pPr>
              <a:r>
                <a:rPr lang="de-DE" altLang="nl-NL" sz="1500" b="1">
                  <a:solidFill>
                    <a:srgbClr val="1F497D"/>
                  </a:solidFill>
                  <a:latin typeface="Calibri" panose="020F0502020204030204" pitchFamily="34" charset="0"/>
                </a:rPr>
                <a:t>Drift</a:t>
              </a:r>
            </a:p>
          </p:txBody>
        </p:sp>
        <p:sp>
          <p:nvSpPr>
            <p:cNvPr id="390" name="Rectangle 202">
              <a:extLst>
                <a:ext uri="{FF2B5EF4-FFF2-40B4-BE49-F238E27FC236}">
                  <a16:creationId xmlns:a16="http://schemas.microsoft.com/office/drawing/2014/main" id="{4E3681B7-6628-4B98-B590-5B5D3B577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1" y="1776"/>
              <a:ext cx="181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0" hangingPunct="0"/>
              <a:r>
                <a:rPr lang="de-DE" altLang="nl-NL" sz="1500" b="1" dirty="0" err="1">
                  <a:solidFill>
                    <a:srgbClr val="0070C0"/>
                  </a:solidFill>
                  <a:latin typeface="Calibri" panose="020F0502020204030204" pitchFamily="34" charset="0"/>
                </a:rPr>
                <a:t>Erfemissies</a:t>
              </a:r>
              <a:endParaRPr lang="de-DE" altLang="nl-NL" sz="1500" dirty="0">
                <a:solidFill>
                  <a:srgbClr val="0070C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91" name="Text Box 203">
              <a:extLst>
                <a:ext uri="{FF2B5EF4-FFF2-40B4-BE49-F238E27FC236}">
                  <a16:creationId xmlns:a16="http://schemas.microsoft.com/office/drawing/2014/main" id="{4883BED7-141C-41FF-85FF-99673F8288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" y="2235"/>
              <a:ext cx="91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de-DE" altLang="nl-NL" sz="1350" b="1" dirty="0" err="1">
                  <a:solidFill>
                    <a:srgbClr val="1F497D"/>
                  </a:solidFill>
                  <a:latin typeface="Calibri" pitchFamily="34" charset="0"/>
                </a:rPr>
                <a:t>Perceels-afspoeling</a:t>
              </a:r>
              <a:endParaRPr lang="de-DE" altLang="nl-NL" sz="1350" b="1" dirty="0">
                <a:solidFill>
                  <a:srgbClr val="1F497D"/>
                </a:solidFill>
                <a:latin typeface="Calibri" pitchFamily="34" charset="0"/>
              </a:endParaRPr>
            </a:p>
          </p:txBody>
        </p:sp>
        <p:sp>
          <p:nvSpPr>
            <p:cNvPr id="392" name="Text Box 205">
              <a:extLst>
                <a:ext uri="{FF2B5EF4-FFF2-40B4-BE49-F238E27FC236}">
                  <a16:creationId xmlns:a16="http://schemas.microsoft.com/office/drawing/2014/main" id="{9BB35D6C-BDDC-4B1D-AB34-B9D65E7F42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3203"/>
              <a:ext cx="907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endParaRPr lang="de-DE" altLang="nl-NL" sz="135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93" name="Text Box 206">
              <a:extLst>
                <a:ext uri="{FF2B5EF4-FFF2-40B4-BE49-F238E27FC236}">
                  <a16:creationId xmlns:a16="http://schemas.microsoft.com/office/drawing/2014/main" id="{81CF6A10-7ED3-4B1E-A8EE-F80251122E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3159"/>
              <a:ext cx="1179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de-DE" altLang="nl-NL" sz="1350" b="1" dirty="0">
                  <a:solidFill>
                    <a:srgbClr val="1F497D"/>
                  </a:solidFill>
                  <a:latin typeface="Calibri" pitchFamily="34" charset="0"/>
                </a:rPr>
                <a:t>Drainage</a:t>
              </a:r>
            </a:p>
          </p:txBody>
        </p:sp>
        <p:sp>
          <p:nvSpPr>
            <p:cNvPr id="394" name="Freeform 210">
              <a:extLst>
                <a:ext uri="{FF2B5EF4-FFF2-40B4-BE49-F238E27FC236}">
                  <a16:creationId xmlns:a16="http://schemas.microsoft.com/office/drawing/2014/main" id="{8F928425-571C-412A-ACBA-8A26F9CF283F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031" y="2788"/>
              <a:ext cx="57" cy="10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95" name="Freeform 211">
              <a:extLst>
                <a:ext uri="{FF2B5EF4-FFF2-40B4-BE49-F238E27FC236}">
                  <a16:creationId xmlns:a16="http://schemas.microsoft.com/office/drawing/2014/main" id="{2BA45BFF-7ABE-44BF-86A5-3F87F41F45F3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064" y="2613"/>
              <a:ext cx="55" cy="10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96" name="Freeform 212">
              <a:extLst>
                <a:ext uri="{FF2B5EF4-FFF2-40B4-BE49-F238E27FC236}">
                  <a16:creationId xmlns:a16="http://schemas.microsoft.com/office/drawing/2014/main" id="{5821A5BB-DE9A-481E-941A-ACCC18705751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931" y="2488"/>
              <a:ext cx="45" cy="79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97" name="Freeform 213">
              <a:extLst>
                <a:ext uri="{FF2B5EF4-FFF2-40B4-BE49-F238E27FC236}">
                  <a16:creationId xmlns:a16="http://schemas.microsoft.com/office/drawing/2014/main" id="{FF3D7AEC-39DB-4E3F-BF96-4E508B8C7AC4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2109" y="2431"/>
              <a:ext cx="45" cy="8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98" name="Freeform 214">
              <a:extLst>
                <a:ext uri="{FF2B5EF4-FFF2-40B4-BE49-F238E27FC236}">
                  <a16:creationId xmlns:a16="http://schemas.microsoft.com/office/drawing/2014/main" id="{D668CF61-5BE0-4700-980C-F47B345AEBFF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973" y="2296"/>
              <a:ext cx="43" cy="8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399" name="Freeform 215">
              <a:extLst>
                <a:ext uri="{FF2B5EF4-FFF2-40B4-BE49-F238E27FC236}">
                  <a16:creationId xmlns:a16="http://schemas.microsoft.com/office/drawing/2014/main" id="{F63AF6A4-388D-46A1-AB1D-68DC784C5F93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2064" y="2160"/>
              <a:ext cx="43" cy="8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0" name="Freeform 216">
              <a:extLst>
                <a:ext uri="{FF2B5EF4-FFF2-40B4-BE49-F238E27FC236}">
                  <a16:creationId xmlns:a16="http://schemas.microsoft.com/office/drawing/2014/main" id="{055D96DD-6A1F-4CB1-90CD-992BCD4508D6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746" y="2296"/>
              <a:ext cx="43" cy="8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1" name="Freeform 217">
              <a:extLst>
                <a:ext uri="{FF2B5EF4-FFF2-40B4-BE49-F238E27FC236}">
                  <a16:creationId xmlns:a16="http://schemas.microsoft.com/office/drawing/2014/main" id="{7FB71CD6-CB22-4016-B289-3A7297107822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837" y="2160"/>
              <a:ext cx="43" cy="8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2" name="Freeform 218">
              <a:extLst>
                <a:ext uri="{FF2B5EF4-FFF2-40B4-BE49-F238E27FC236}">
                  <a16:creationId xmlns:a16="http://schemas.microsoft.com/office/drawing/2014/main" id="{A9C8387D-5D0E-4BF8-BD98-11E62CF89654}"/>
                </a:ext>
              </a:extLst>
            </p:cNvPr>
            <p:cNvSpPr>
              <a:spLocks/>
            </p:cNvSpPr>
            <p:nvPr/>
          </p:nvSpPr>
          <p:spPr bwMode="auto">
            <a:xfrm rot="3972817">
              <a:off x="2508" y="2342"/>
              <a:ext cx="81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3" name="Freeform 219">
              <a:extLst>
                <a:ext uri="{FF2B5EF4-FFF2-40B4-BE49-F238E27FC236}">
                  <a16:creationId xmlns:a16="http://schemas.microsoft.com/office/drawing/2014/main" id="{751787FE-994A-4E48-860B-1A8B671BCF0C}"/>
                </a:ext>
              </a:extLst>
            </p:cNvPr>
            <p:cNvSpPr>
              <a:spLocks/>
            </p:cNvSpPr>
            <p:nvPr/>
          </p:nvSpPr>
          <p:spPr bwMode="auto">
            <a:xfrm rot="1760929">
              <a:off x="2754" y="2206"/>
              <a:ext cx="82" cy="173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4" name="Freeform 220">
              <a:extLst>
                <a:ext uri="{FF2B5EF4-FFF2-40B4-BE49-F238E27FC236}">
                  <a16:creationId xmlns:a16="http://schemas.microsoft.com/office/drawing/2014/main" id="{05AB14D2-1AF7-491C-B161-7C5EA500E011}"/>
                </a:ext>
              </a:extLst>
            </p:cNvPr>
            <p:cNvSpPr>
              <a:spLocks/>
            </p:cNvSpPr>
            <p:nvPr/>
          </p:nvSpPr>
          <p:spPr bwMode="auto">
            <a:xfrm rot="3078788">
              <a:off x="2925" y="2115"/>
              <a:ext cx="83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5" name="Freeform 221">
              <a:extLst>
                <a:ext uri="{FF2B5EF4-FFF2-40B4-BE49-F238E27FC236}">
                  <a16:creationId xmlns:a16="http://schemas.microsoft.com/office/drawing/2014/main" id="{0087AB9D-C7AA-49C6-B467-4AF1C408EB3E}"/>
                </a:ext>
              </a:extLst>
            </p:cNvPr>
            <p:cNvSpPr>
              <a:spLocks/>
            </p:cNvSpPr>
            <p:nvPr/>
          </p:nvSpPr>
          <p:spPr bwMode="auto">
            <a:xfrm rot="2896381">
              <a:off x="3197" y="2064"/>
              <a:ext cx="83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6" name="Freeform 222">
              <a:extLst>
                <a:ext uri="{FF2B5EF4-FFF2-40B4-BE49-F238E27FC236}">
                  <a16:creationId xmlns:a16="http://schemas.microsoft.com/office/drawing/2014/main" id="{03D06F46-CA14-4772-81F5-69892E08F4FC}"/>
                </a:ext>
              </a:extLst>
            </p:cNvPr>
            <p:cNvSpPr>
              <a:spLocks/>
            </p:cNvSpPr>
            <p:nvPr/>
          </p:nvSpPr>
          <p:spPr bwMode="auto">
            <a:xfrm rot="3972817">
              <a:off x="3469" y="2024"/>
              <a:ext cx="81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7" name="Freeform 223">
              <a:extLst>
                <a:ext uri="{FF2B5EF4-FFF2-40B4-BE49-F238E27FC236}">
                  <a16:creationId xmlns:a16="http://schemas.microsoft.com/office/drawing/2014/main" id="{37B27082-53C1-4E35-9880-DFEFB10C3B4F}"/>
                </a:ext>
              </a:extLst>
            </p:cNvPr>
            <p:cNvSpPr>
              <a:spLocks/>
            </p:cNvSpPr>
            <p:nvPr/>
          </p:nvSpPr>
          <p:spPr bwMode="auto">
            <a:xfrm rot="3630029">
              <a:off x="3696" y="2024"/>
              <a:ext cx="81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8" name="Freeform 224">
              <a:extLst>
                <a:ext uri="{FF2B5EF4-FFF2-40B4-BE49-F238E27FC236}">
                  <a16:creationId xmlns:a16="http://schemas.microsoft.com/office/drawing/2014/main" id="{4BCEAAB9-2F54-4915-9707-43250C4EFA77}"/>
                </a:ext>
              </a:extLst>
            </p:cNvPr>
            <p:cNvSpPr>
              <a:spLocks/>
            </p:cNvSpPr>
            <p:nvPr/>
          </p:nvSpPr>
          <p:spPr bwMode="auto">
            <a:xfrm rot="3390846">
              <a:off x="3924" y="2024"/>
              <a:ext cx="81" cy="173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09" name="Freeform 225">
              <a:extLst>
                <a:ext uri="{FF2B5EF4-FFF2-40B4-BE49-F238E27FC236}">
                  <a16:creationId xmlns:a16="http://schemas.microsoft.com/office/drawing/2014/main" id="{A309F0A8-A5AC-4559-AC56-4E425BC4CFD6}"/>
                </a:ext>
              </a:extLst>
            </p:cNvPr>
            <p:cNvSpPr>
              <a:spLocks/>
            </p:cNvSpPr>
            <p:nvPr/>
          </p:nvSpPr>
          <p:spPr bwMode="auto">
            <a:xfrm rot="3972817">
              <a:off x="2426" y="2522"/>
              <a:ext cx="83" cy="173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10" name="Freeform 226">
              <a:extLst>
                <a:ext uri="{FF2B5EF4-FFF2-40B4-BE49-F238E27FC236}">
                  <a16:creationId xmlns:a16="http://schemas.microsoft.com/office/drawing/2014/main" id="{BEDC5750-A310-4844-92A5-3312A1467E13}"/>
                </a:ext>
              </a:extLst>
            </p:cNvPr>
            <p:cNvSpPr>
              <a:spLocks/>
            </p:cNvSpPr>
            <p:nvPr/>
          </p:nvSpPr>
          <p:spPr bwMode="auto">
            <a:xfrm rot="1288733">
              <a:off x="2472" y="2705"/>
              <a:ext cx="82" cy="173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11" name="Freeform 227">
              <a:extLst>
                <a:ext uri="{FF2B5EF4-FFF2-40B4-BE49-F238E27FC236}">
                  <a16:creationId xmlns:a16="http://schemas.microsoft.com/office/drawing/2014/main" id="{6A2AA54B-6E47-4814-ADE9-D110F7EDF1FD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200" y="2749"/>
              <a:ext cx="57" cy="103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  <p:sp>
          <p:nvSpPr>
            <p:cNvPr id="412" name="Freeform 228">
              <a:extLst>
                <a:ext uri="{FF2B5EF4-FFF2-40B4-BE49-F238E27FC236}">
                  <a16:creationId xmlns:a16="http://schemas.microsoft.com/office/drawing/2014/main" id="{75882022-8344-4ED4-83C1-98995B6B492D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289" y="2931"/>
              <a:ext cx="57" cy="10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nl-NL" sz="1350">
                <a:solidFill>
                  <a:prstClr val="black"/>
                </a:solidFill>
              </a:endParaRPr>
            </a:p>
          </p:txBody>
        </p:sp>
      </p:grpSp>
      <p:pic>
        <p:nvPicPr>
          <p:cNvPr id="450" name="Picture 2" descr="D:\Daten\Desktop\TOPPS_PROWADIS\b5_Logos\TOPPS\new\Topps_logo_FIN_ppt.jpg">
            <a:extLst>
              <a:ext uri="{FF2B5EF4-FFF2-40B4-BE49-F238E27FC236}">
                <a16:creationId xmlns:a16="http://schemas.microsoft.com/office/drawing/2014/main" id="{15FD9F25-173A-4D26-BC51-E4DCAA186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10" y="6453727"/>
            <a:ext cx="553363" cy="330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1" name="Tekstvak 450">
            <a:extLst>
              <a:ext uri="{FF2B5EF4-FFF2-40B4-BE49-F238E27FC236}">
                <a16:creationId xmlns:a16="http://schemas.microsoft.com/office/drawing/2014/main" id="{27152EEF-E8B8-4D3B-B5D1-3C0FE299AE48}"/>
              </a:ext>
            </a:extLst>
          </p:cNvPr>
          <p:cNvSpPr txBox="1"/>
          <p:nvPr/>
        </p:nvSpPr>
        <p:spPr>
          <a:xfrm>
            <a:off x="203941" y="6161956"/>
            <a:ext cx="584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</a:rPr>
              <a:t>Bron</a:t>
            </a:r>
            <a:r>
              <a:rPr lang="en-US" sz="1200" dirty="0">
                <a:solidFill>
                  <a:prstClr val="black"/>
                </a:solidFill>
              </a:rPr>
              <a:t>:</a:t>
            </a:r>
          </a:p>
        </p:txBody>
      </p:sp>
      <p:sp>
        <p:nvSpPr>
          <p:cNvPr id="452" name="Tekstvak 451">
            <a:extLst>
              <a:ext uri="{FF2B5EF4-FFF2-40B4-BE49-F238E27FC236}">
                <a16:creationId xmlns:a16="http://schemas.microsoft.com/office/drawing/2014/main" id="{37BA7927-2FED-4E2F-8D85-070F1ACF36C6}"/>
              </a:ext>
            </a:extLst>
          </p:cNvPr>
          <p:cNvSpPr txBox="1"/>
          <p:nvPr/>
        </p:nvSpPr>
        <p:spPr>
          <a:xfrm>
            <a:off x="71913" y="1185308"/>
            <a:ext cx="8967931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 err="1">
                <a:latin typeface="+mj-lt"/>
              </a:rPr>
              <a:t>Prioriteit</a:t>
            </a:r>
            <a:r>
              <a:rPr lang="en-US" sz="3100" dirty="0">
                <a:latin typeface="+mj-lt"/>
              </a:rPr>
              <a:t> </a:t>
            </a:r>
            <a:r>
              <a:rPr lang="en-US" sz="3100" dirty="0" err="1">
                <a:latin typeface="+mj-lt"/>
              </a:rPr>
              <a:t>komende</a:t>
            </a:r>
            <a:r>
              <a:rPr lang="en-US" sz="3100" dirty="0">
                <a:latin typeface="+mj-lt"/>
              </a:rPr>
              <a:t> Jaren; </a:t>
            </a:r>
            <a:r>
              <a:rPr lang="en-US" sz="3100" dirty="0" err="1">
                <a:latin typeface="+mj-lt"/>
              </a:rPr>
              <a:t>perceelemissie</a:t>
            </a:r>
            <a:endParaRPr lang="en-US" sz="3100" dirty="0">
              <a:latin typeface="+mj-lt"/>
            </a:endParaRPr>
          </a:p>
        </p:txBody>
      </p:sp>
      <p:sp>
        <p:nvSpPr>
          <p:cNvPr id="453" name="Textfeld 226">
            <a:extLst>
              <a:ext uri="{FF2B5EF4-FFF2-40B4-BE49-F238E27FC236}">
                <a16:creationId xmlns:a16="http://schemas.microsoft.com/office/drawing/2014/main" id="{28B2678E-CA87-4FEE-A936-F0972C08A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42" y="4436791"/>
            <a:ext cx="3359223" cy="60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35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altLang="nl-NL" sz="1500" dirty="0">
                <a:solidFill>
                  <a:prstClr val="black"/>
                </a:solidFill>
              </a:rPr>
              <a:t>2027 </a:t>
            </a:r>
            <a:r>
              <a:rPr lang="de-DE" altLang="nl-NL" sz="1500" dirty="0" err="1">
                <a:solidFill>
                  <a:prstClr val="black"/>
                </a:solidFill>
              </a:rPr>
              <a:t>geen</a:t>
            </a:r>
            <a:r>
              <a:rPr lang="de-DE" altLang="nl-NL" sz="1500" dirty="0">
                <a:solidFill>
                  <a:prstClr val="black"/>
                </a:solidFill>
              </a:rPr>
              <a:t> </a:t>
            </a:r>
            <a:r>
              <a:rPr lang="de-DE" altLang="nl-NL" sz="1500" dirty="0" err="1">
                <a:solidFill>
                  <a:prstClr val="black"/>
                </a:solidFill>
              </a:rPr>
              <a:t>normoverschrijdingen</a:t>
            </a:r>
            <a:endParaRPr lang="de-DE" altLang="nl-NL" sz="1500" dirty="0">
              <a:solidFill>
                <a:prstClr val="black"/>
              </a:solidFill>
            </a:endParaRPr>
          </a:p>
          <a:p>
            <a:r>
              <a:rPr lang="de-DE" altLang="nl-NL" sz="1500" dirty="0">
                <a:solidFill>
                  <a:prstClr val="black"/>
                </a:solidFill>
              </a:rPr>
              <a:t>2030 </a:t>
            </a:r>
            <a:r>
              <a:rPr lang="de-DE" altLang="nl-NL" sz="1500" dirty="0" err="1">
                <a:solidFill>
                  <a:prstClr val="black"/>
                </a:solidFill>
              </a:rPr>
              <a:t>nagenoeg</a:t>
            </a:r>
            <a:r>
              <a:rPr lang="de-DE" altLang="nl-NL" sz="1500" dirty="0">
                <a:solidFill>
                  <a:prstClr val="black"/>
                </a:solidFill>
              </a:rPr>
              <a:t> </a:t>
            </a:r>
            <a:r>
              <a:rPr lang="de-DE" altLang="nl-NL" sz="1500" dirty="0" err="1">
                <a:solidFill>
                  <a:prstClr val="black"/>
                </a:solidFill>
              </a:rPr>
              <a:t>geen</a:t>
            </a:r>
            <a:r>
              <a:rPr lang="de-DE" altLang="nl-NL" sz="1500" dirty="0">
                <a:solidFill>
                  <a:prstClr val="black"/>
                </a:solidFill>
              </a:rPr>
              <a:t> </a:t>
            </a:r>
            <a:r>
              <a:rPr lang="de-DE" altLang="nl-NL" sz="1500" dirty="0" err="1">
                <a:solidFill>
                  <a:prstClr val="black"/>
                </a:solidFill>
              </a:rPr>
              <a:t>emissies</a:t>
            </a:r>
            <a:endParaRPr lang="de-DE" altLang="nl-NL" sz="1500" dirty="0">
              <a:solidFill>
                <a:prstClr val="black"/>
              </a:solidFill>
            </a:endParaRPr>
          </a:p>
        </p:txBody>
      </p:sp>
      <p:sp>
        <p:nvSpPr>
          <p:cNvPr id="454" name="Textfeld 226">
            <a:extLst>
              <a:ext uri="{FF2B5EF4-FFF2-40B4-BE49-F238E27FC236}">
                <a16:creationId xmlns:a16="http://schemas.microsoft.com/office/drawing/2014/main" id="{7E050E4C-11F5-46B2-B122-28F684A31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192" y="3567741"/>
            <a:ext cx="3862003" cy="601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35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altLang="nl-NL" sz="1500" dirty="0">
                <a:solidFill>
                  <a:prstClr val="black"/>
                </a:solidFill>
              </a:rPr>
              <a:t>2027 </a:t>
            </a:r>
            <a:r>
              <a:rPr lang="de-DE" altLang="nl-NL" sz="1500" dirty="0" err="1">
                <a:solidFill>
                  <a:prstClr val="black"/>
                </a:solidFill>
              </a:rPr>
              <a:t>geen</a:t>
            </a:r>
            <a:r>
              <a:rPr lang="de-DE" altLang="nl-NL" sz="1500" dirty="0">
                <a:solidFill>
                  <a:prstClr val="black"/>
                </a:solidFill>
              </a:rPr>
              <a:t> </a:t>
            </a:r>
            <a:r>
              <a:rPr lang="de-DE" altLang="nl-NL" sz="1500" dirty="0" err="1">
                <a:solidFill>
                  <a:prstClr val="black"/>
                </a:solidFill>
              </a:rPr>
              <a:t>normoverschrijdingen</a:t>
            </a:r>
            <a:endParaRPr lang="de-DE" altLang="nl-NL" sz="1500" dirty="0">
              <a:solidFill>
                <a:prstClr val="black"/>
              </a:solidFill>
            </a:endParaRPr>
          </a:p>
          <a:p>
            <a:r>
              <a:rPr lang="de-DE" altLang="nl-NL" sz="1500" dirty="0">
                <a:solidFill>
                  <a:prstClr val="black"/>
                </a:solidFill>
              </a:rPr>
              <a:t>2030 </a:t>
            </a:r>
            <a:r>
              <a:rPr lang="de-DE" altLang="nl-NL" sz="1500" dirty="0" err="1">
                <a:solidFill>
                  <a:prstClr val="black"/>
                </a:solidFill>
              </a:rPr>
              <a:t>nagenoeg</a:t>
            </a:r>
            <a:r>
              <a:rPr lang="de-DE" altLang="nl-NL" sz="1500" dirty="0">
                <a:solidFill>
                  <a:prstClr val="black"/>
                </a:solidFill>
              </a:rPr>
              <a:t> </a:t>
            </a:r>
            <a:r>
              <a:rPr lang="de-DE" altLang="nl-NL" sz="1500" dirty="0" err="1">
                <a:solidFill>
                  <a:prstClr val="black"/>
                </a:solidFill>
              </a:rPr>
              <a:t>geen</a:t>
            </a:r>
            <a:r>
              <a:rPr lang="de-DE" altLang="nl-NL" sz="1500" dirty="0">
                <a:solidFill>
                  <a:prstClr val="black"/>
                </a:solidFill>
              </a:rPr>
              <a:t> </a:t>
            </a:r>
            <a:r>
              <a:rPr lang="de-DE" altLang="nl-NL" sz="1500" dirty="0" err="1">
                <a:solidFill>
                  <a:prstClr val="black"/>
                </a:solidFill>
              </a:rPr>
              <a:t>emissies</a:t>
            </a:r>
            <a:endParaRPr lang="de-DE" altLang="nl-NL" sz="1500" dirty="0">
              <a:solidFill>
                <a:prstClr val="black"/>
              </a:solidFill>
            </a:endParaRPr>
          </a:p>
        </p:txBody>
      </p:sp>
      <p:sp>
        <p:nvSpPr>
          <p:cNvPr id="455" name="Textfeld 226">
            <a:extLst>
              <a:ext uri="{FF2B5EF4-FFF2-40B4-BE49-F238E27FC236}">
                <a16:creationId xmlns:a16="http://schemas.microsoft.com/office/drawing/2014/main" id="{9AAE2F99-9EFF-4D21-88F4-1F06B554E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9930" y="5296117"/>
            <a:ext cx="3004336" cy="53517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35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altLang="nl-NL" sz="1500" dirty="0" err="1">
                <a:solidFill>
                  <a:prstClr val="black"/>
                </a:solidFill>
              </a:rPr>
              <a:t>Minimaal</a:t>
            </a:r>
            <a:r>
              <a:rPr lang="de-DE" altLang="nl-NL" sz="1500" dirty="0">
                <a:solidFill>
                  <a:prstClr val="black"/>
                </a:solidFill>
              </a:rPr>
              <a:t> 95 % </a:t>
            </a:r>
            <a:r>
              <a:rPr lang="de-DE" altLang="nl-NL" sz="1500" dirty="0" err="1">
                <a:solidFill>
                  <a:prstClr val="black"/>
                </a:solidFill>
              </a:rPr>
              <a:t>Driftreductie</a:t>
            </a:r>
            <a:r>
              <a:rPr lang="de-DE" altLang="nl-NL" sz="1500" dirty="0">
                <a:solidFill>
                  <a:prstClr val="black"/>
                </a:solidFill>
              </a:rPr>
              <a:t> in 2030</a:t>
            </a:r>
          </a:p>
        </p:txBody>
      </p:sp>
      <p:sp>
        <p:nvSpPr>
          <p:cNvPr id="456" name="Tijdelijke aanduiding voor dianummer 1">
            <a:extLst>
              <a:ext uri="{FF2B5EF4-FFF2-40B4-BE49-F238E27FC236}">
                <a16:creationId xmlns:a16="http://schemas.microsoft.com/office/drawing/2014/main" id="{ACF6B6D2-351E-4EC5-B407-2C221FA37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4375CDB6-27E8-460F-A6D4-2C1D27687239}" type="slidenum">
              <a:rPr lang="nl-NL" smtClean="0"/>
              <a:t>8</a:t>
            </a:fld>
            <a:endParaRPr lang="nl-NL"/>
          </a:p>
        </p:txBody>
      </p:sp>
      <p:sp>
        <p:nvSpPr>
          <p:cNvPr id="458" name="Ovaal 1">
            <a:extLst>
              <a:ext uri="{FF2B5EF4-FFF2-40B4-BE49-F238E27FC236}">
                <a16:creationId xmlns:a16="http://schemas.microsoft.com/office/drawing/2014/main" id="{B176C24E-8BA7-4504-B195-C71D2A325ACE}"/>
              </a:ext>
            </a:extLst>
          </p:cNvPr>
          <p:cNvSpPr/>
          <p:nvPr/>
        </p:nvSpPr>
        <p:spPr>
          <a:xfrm>
            <a:off x="203941" y="3943991"/>
            <a:ext cx="3435890" cy="1492764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7723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192235D6-0682-4E95-A92C-C66CD73D1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675" y="1582377"/>
            <a:ext cx="8646649" cy="5219721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4EB110D7-4470-4F9E-B59F-8AB2102284EF}"/>
              </a:ext>
            </a:extLst>
          </p:cNvPr>
          <p:cNvSpPr/>
          <p:nvPr/>
        </p:nvSpPr>
        <p:spPr>
          <a:xfrm>
            <a:off x="4247455" y="4675458"/>
            <a:ext cx="4896544" cy="1200329"/>
          </a:xfrm>
          <a:prstGeom prst="rect">
            <a:avLst/>
          </a:prstGeom>
          <a:solidFill>
            <a:srgbClr val="E0E9F2"/>
          </a:solidFill>
        </p:spPr>
        <p:txBody>
          <a:bodyPr wrap="square">
            <a:spAutoFit/>
          </a:bodyPr>
          <a:lstStyle/>
          <a:p>
            <a:r>
              <a:rPr lang="nl-NL" sz="2400" b="1" dirty="0">
                <a:latin typeface="HelveticaNeue-Bold"/>
              </a:rPr>
              <a:t>Actieplan Plantgezondheid, 90%</a:t>
            </a:r>
          </a:p>
          <a:p>
            <a:r>
              <a:rPr lang="nl-NL" sz="2400" b="1" dirty="0">
                <a:latin typeface="HelveticaNeue-Bold"/>
              </a:rPr>
              <a:t>van de akkerbouwers in 2020 de Erfemissiescan ingevuld.</a:t>
            </a:r>
            <a:endParaRPr lang="nl-NL" sz="2400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97CF1B0-D666-4CC5-A556-5F694E35D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2323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B015C03-AA60-4B4C-8F86-A715D5C95B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32" cy="234404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95820E4-ADB8-4C4B-94C2-4FB5AF4C2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44045"/>
            <a:ext cx="9144000" cy="449145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435A180C-A648-45FF-A9D9-E27F71D444A0}"/>
              </a:ext>
            </a:extLst>
          </p:cNvPr>
          <p:cNvSpPr txBox="1"/>
          <p:nvPr/>
        </p:nvSpPr>
        <p:spPr>
          <a:xfrm>
            <a:off x="737916" y="1943935"/>
            <a:ext cx="8406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/>
              <a:t>Te vinden op  </a:t>
            </a:r>
            <a:r>
              <a:rPr lang="nl-NL" sz="2000" dirty="0">
                <a:hlinkClick r:id="rId5"/>
              </a:rPr>
              <a:t>www.toolboxwater.nl</a:t>
            </a:r>
            <a:r>
              <a:rPr lang="nl-NL" sz="2000" dirty="0"/>
              <a:t> of direct naar </a:t>
            </a:r>
            <a:r>
              <a:rPr lang="nl-NL" sz="2000" dirty="0">
                <a:hlinkClick r:id="rId6"/>
              </a:rPr>
              <a:t>www.erfemissiescan.nl</a:t>
            </a:r>
            <a:r>
              <a:rPr lang="nl-NL" sz="2000" dirty="0"/>
              <a:t> </a:t>
            </a:r>
          </a:p>
        </p:txBody>
      </p:sp>
      <p:sp>
        <p:nvSpPr>
          <p:cNvPr id="7" name="Pijl: omlaag 6">
            <a:extLst>
              <a:ext uri="{FF2B5EF4-FFF2-40B4-BE49-F238E27FC236}">
                <a16:creationId xmlns:a16="http://schemas.microsoft.com/office/drawing/2014/main" id="{4ACA3D5B-6DE2-4821-9197-C30CBDAC4787}"/>
              </a:ext>
            </a:extLst>
          </p:cNvPr>
          <p:cNvSpPr/>
          <p:nvPr/>
        </p:nvSpPr>
        <p:spPr>
          <a:xfrm rot="1958565">
            <a:off x="2751374" y="2024749"/>
            <a:ext cx="188023" cy="459091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ED47A89-38A1-43BC-823C-209A8F8B2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2150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E61F86BD-AF78-411F-9613-FD3517754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200191" cy="5877272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FAB62E1-8CD9-4438-8A05-EF3C9F23D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4601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0280CC7-DAD5-41F8-B86F-77A8688CB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06761"/>
            <a:ext cx="7740352" cy="4770954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D4E07D0-D2A2-48AF-B9DD-01D0D03D1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7331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1ABC9D0-D2D4-442B-BF6D-ED1F6A489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664613"/>
            <a:ext cx="6266255" cy="5055249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F7D0DE3-8E89-4C39-A95B-BD403BE27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5099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BE09773-DA06-4E23-AD4A-65D4DFB60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773969"/>
            <a:ext cx="7488832" cy="4836537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345BD4C-BAA6-4878-87B7-4CFD5591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746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612AFF35-B02D-43AE-8CDC-35135E3EC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685650"/>
            <a:ext cx="7076014" cy="5013176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6746555D-9042-4C12-AB83-E2ABE6EEA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0704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Afbeelding 24">
            <a:extLst>
              <a:ext uri="{FF2B5EF4-FFF2-40B4-BE49-F238E27FC236}">
                <a16:creationId xmlns:a16="http://schemas.microsoft.com/office/drawing/2014/main" id="{8E1F11EF-81EC-4785-9EE9-EC029C48B06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sp>
        <p:nvSpPr>
          <p:cNvPr id="26" name="Inhaltsplatzhalter 2">
            <a:extLst>
              <a:ext uri="{FF2B5EF4-FFF2-40B4-BE49-F238E27FC236}">
                <a16:creationId xmlns:a16="http://schemas.microsoft.com/office/drawing/2014/main" id="{5A6D5C5E-C0E3-4179-9B41-3DFB94F0E331}"/>
              </a:ext>
            </a:extLst>
          </p:cNvPr>
          <p:cNvSpPr txBox="1">
            <a:spLocks/>
          </p:cNvSpPr>
          <p:nvPr/>
        </p:nvSpPr>
        <p:spPr>
          <a:xfrm>
            <a:off x="271365" y="2322526"/>
            <a:ext cx="8590942" cy="3306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/>
          </a:p>
          <a:p>
            <a:endParaRPr lang="de-DE"/>
          </a:p>
          <a:p>
            <a:endParaRPr lang="de-DE" dirty="0"/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BD79CA71-6175-479D-A597-24C7215E9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lum bright="-28000" contrast="14000"/>
          </a:blip>
          <a:srcRect/>
          <a:stretch>
            <a:fillRect/>
          </a:stretch>
        </p:blipFill>
        <p:spPr bwMode="auto">
          <a:xfrm>
            <a:off x="271365" y="2238563"/>
            <a:ext cx="2442647" cy="61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889000" dist="50800" dir="5100000">
              <a:schemeClr val="bg2">
                <a:lumMod val="50000"/>
                <a:alpha val="50000"/>
              </a:schemeClr>
            </a:innerShdw>
          </a:effectLst>
        </p:spPr>
      </p:pic>
      <p:sp>
        <p:nvSpPr>
          <p:cNvPr id="28" name="Rechteck 5">
            <a:extLst>
              <a:ext uri="{FF2B5EF4-FFF2-40B4-BE49-F238E27FC236}">
                <a16:creationId xmlns:a16="http://schemas.microsoft.com/office/drawing/2014/main" id="{EE17E1E5-7350-4C40-8F20-654A21878474}"/>
              </a:ext>
            </a:extLst>
          </p:cNvPr>
          <p:cNvSpPr/>
          <p:nvPr/>
        </p:nvSpPr>
        <p:spPr>
          <a:xfrm>
            <a:off x="477188" y="2789286"/>
            <a:ext cx="2255453" cy="20992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350" dirty="0" err="1">
                <a:solidFill>
                  <a:prstClr val="white"/>
                </a:solidFill>
              </a:rPr>
              <a:t>Ondoorlatende</a:t>
            </a:r>
            <a:r>
              <a:rPr lang="de-DE" sz="1350" dirty="0">
                <a:solidFill>
                  <a:prstClr val="white"/>
                </a:solidFill>
              </a:rPr>
              <a:t> </a:t>
            </a:r>
            <a:r>
              <a:rPr lang="de-DE" sz="1350" dirty="0" err="1">
                <a:solidFill>
                  <a:prstClr val="white"/>
                </a:solidFill>
              </a:rPr>
              <a:t>laag</a:t>
            </a:r>
            <a:endParaRPr lang="en-GB" sz="1350" dirty="0">
              <a:solidFill>
                <a:prstClr val="white"/>
              </a:solidFill>
            </a:endParaRPr>
          </a:p>
        </p:txBody>
      </p:sp>
      <p:sp>
        <p:nvSpPr>
          <p:cNvPr id="29" name="Pfeil nach rechts 6">
            <a:extLst>
              <a:ext uri="{FF2B5EF4-FFF2-40B4-BE49-F238E27FC236}">
                <a16:creationId xmlns:a16="http://schemas.microsoft.com/office/drawing/2014/main" id="{5DD3A1E4-266D-40F9-B84C-4A84C66CEB70}"/>
              </a:ext>
            </a:extLst>
          </p:cNvPr>
          <p:cNvSpPr/>
          <p:nvPr/>
        </p:nvSpPr>
        <p:spPr>
          <a:xfrm rot="5400000">
            <a:off x="1478067" y="2107779"/>
            <a:ext cx="630923" cy="526991"/>
          </a:xfrm>
          <a:prstGeom prst="rightArrow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0" name="Pfeil nach rechts 7">
            <a:extLst>
              <a:ext uri="{FF2B5EF4-FFF2-40B4-BE49-F238E27FC236}">
                <a16:creationId xmlns:a16="http://schemas.microsoft.com/office/drawing/2014/main" id="{198DD3F2-A6E5-45CE-A72E-C89A72A7D796}"/>
              </a:ext>
            </a:extLst>
          </p:cNvPr>
          <p:cNvSpPr/>
          <p:nvPr/>
        </p:nvSpPr>
        <p:spPr>
          <a:xfrm>
            <a:off x="2224575" y="2619412"/>
            <a:ext cx="826944" cy="157731"/>
          </a:xfrm>
          <a:prstGeom prst="rightArrow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1" name="Pfeil nach rechts 8">
            <a:extLst>
              <a:ext uri="{FF2B5EF4-FFF2-40B4-BE49-F238E27FC236}">
                <a16:creationId xmlns:a16="http://schemas.microsoft.com/office/drawing/2014/main" id="{B6EBA0F7-8F07-4660-B4A3-B0D80E980D31}"/>
              </a:ext>
            </a:extLst>
          </p:cNvPr>
          <p:cNvSpPr/>
          <p:nvPr/>
        </p:nvSpPr>
        <p:spPr>
          <a:xfrm rot="10800000">
            <a:off x="519891" y="2600403"/>
            <a:ext cx="826945" cy="157731"/>
          </a:xfrm>
          <a:prstGeom prst="rightArrow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524C0AFF-2943-412D-9AAE-5EDA144C5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lum bright="-28000" contrast="14000"/>
          </a:blip>
          <a:srcRect/>
          <a:stretch>
            <a:fillRect/>
          </a:stretch>
        </p:blipFill>
        <p:spPr bwMode="auto">
          <a:xfrm>
            <a:off x="6145127" y="2164278"/>
            <a:ext cx="2442647" cy="85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889000" dist="50800" dir="5100000">
              <a:schemeClr val="bg2">
                <a:lumMod val="50000"/>
                <a:alpha val="50000"/>
              </a:schemeClr>
            </a:innerShdw>
          </a:effectLst>
        </p:spPr>
      </p:pic>
      <p:sp>
        <p:nvSpPr>
          <p:cNvPr id="33" name="Pfeil nach rechts 10">
            <a:extLst>
              <a:ext uri="{FF2B5EF4-FFF2-40B4-BE49-F238E27FC236}">
                <a16:creationId xmlns:a16="http://schemas.microsoft.com/office/drawing/2014/main" id="{6D11CF77-E230-4746-AB7C-ADBB2625026C}"/>
              </a:ext>
            </a:extLst>
          </p:cNvPr>
          <p:cNvSpPr/>
          <p:nvPr/>
        </p:nvSpPr>
        <p:spPr>
          <a:xfrm>
            <a:off x="7973614" y="1795684"/>
            <a:ext cx="826944" cy="157731"/>
          </a:xfrm>
          <a:prstGeom prst="rightArrow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4" name="Pfeil nach rechts 11">
            <a:extLst>
              <a:ext uri="{FF2B5EF4-FFF2-40B4-BE49-F238E27FC236}">
                <a16:creationId xmlns:a16="http://schemas.microsoft.com/office/drawing/2014/main" id="{6831E865-7840-48AC-84D6-5EB57BE50617}"/>
              </a:ext>
            </a:extLst>
          </p:cNvPr>
          <p:cNvSpPr/>
          <p:nvPr/>
        </p:nvSpPr>
        <p:spPr>
          <a:xfrm rot="10800000">
            <a:off x="6085275" y="1785946"/>
            <a:ext cx="826945" cy="157731"/>
          </a:xfrm>
          <a:prstGeom prst="rightArrow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5" name="Rechteck 12">
            <a:extLst>
              <a:ext uri="{FF2B5EF4-FFF2-40B4-BE49-F238E27FC236}">
                <a16:creationId xmlns:a16="http://schemas.microsoft.com/office/drawing/2014/main" id="{87C2736F-9BCF-4941-B2FC-31108652A2A7}"/>
              </a:ext>
            </a:extLst>
          </p:cNvPr>
          <p:cNvSpPr/>
          <p:nvPr/>
        </p:nvSpPr>
        <p:spPr>
          <a:xfrm>
            <a:off x="6225581" y="1956610"/>
            <a:ext cx="2255453" cy="20992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350" dirty="0" err="1">
                <a:solidFill>
                  <a:prstClr val="white"/>
                </a:solidFill>
              </a:rPr>
              <a:t>Ondoorlatende</a:t>
            </a:r>
            <a:r>
              <a:rPr lang="de-DE" sz="1350" dirty="0">
                <a:solidFill>
                  <a:prstClr val="white"/>
                </a:solidFill>
              </a:rPr>
              <a:t> </a:t>
            </a:r>
            <a:r>
              <a:rPr lang="de-DE" sz="1350" dirty="0" err="1">
                <a:solidFill>
                  <a:prstClr val="white"/>
                </a:solidFill>
              </a:rPr>
              <a:t>laag</a:t>
            </a:r>
            <a:endParaRPr lang="en-GB" sz="1350" dirty="0">
              <a:solidFill>
                <a:prstClr val="white"/>
              </a:solidFill>
            </a:endParaRPr>
          </a:p>
        </p:txBody>
      </p:sp>
      <p:sp>
        <p:nvSpPr>
          <p:cNvPr id="36" name="Pfeil nach rechts 13">
            <a:extLst>
              <a:ext uri="{FF2B5EF4-FFF2-40B4-BE49-F238E27FC236}">
                <a16:creationId xmlns:a16="http://schemas.microsoft.com/office/drawing/2014/main" id="{22C3F24F-3173-4A2E-9236-8A5BB5F3F00B}"/>
              </a:ext>
            </a:extLst>
          </p:cNvPr>
          <p:cNvSpPr/>
          <p:nvPr/>
        </p:nvSpPr>
        <p:spPr>
          <a:xfrm rot="5400000">
            <a:off x="7180226" y="1375778"/>
            <a:ext cx="525380" cy="526991"/>
          </a:xfrm>
          <a:prstGeom prst="rightArrow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7" name="Pfeil nach rechts 14">
            <a:extLst>
              <a:ext uri="{FF2B5EF4-FFF2-40B4-BE49-F238E27FC236}">
                <a16:creationId xmlns:a16="http://schemas.microsoft.com/office/drawing/2014/main" id="{698CD2F8-7AEA-4A90-A4F6-58905C591F78}"/>
              </a:ext>
            </a:extLst>
          </p:cNvPr>
          <p:cNvSpPr/>
          <p:nvPr/>
        </p:nvSpPr>
        <p:spPr>
          <a:xfrm rot="16200000">
            <a:off x="2352462" y="2446456"/>
            <a:ext cx="578731" cy="225382"/>
          </a:xfrm>
          <a:prstGeom prst="rightArrow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>
              <a:solidFill>
                <a:prstClr val="white"/>
              </a:solidFill>
            </a:endParaRPr>
          </a:p>
        </p:txBody>
      </p:sp>
      <p:sp>
        <p:nvSpPr>
          <p:cNvPr id="38" name="Textfeld 15">
            <a:extLst>
              <a:ext uri="{FF2B5EF4-FFF2-40B4-BE49-F238E27FC236}">
                <a16:creationId xmlns:a16="http://schemas.microsoft.com/office/drawing/2014/main" id="{D0675B9B-0B9D-4DF1-8D61-0227074C4C7F}"/>
              </a:ext>
            </a:extLst>
          </p:cNvPr>
          <p:cNvSpPr txBox="1"/>
          <p:nvPr/>
        </p:nvSpPr>
        <p:spPr>
          <a:xfrm>
            <a:off x="547656" y="2994502"/>
            <a:ext cx="22550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dirty="0" err="1">
                <a:solidFill>
                  <a:prstClr val="black"/>
                </a:solidFill>
              </a:rPr>
              <a:t>Afspoeling</a:t>
            </a:r>
            <a:r>
              <a:rPr lang="de-DE" sz="1350" dirty="0">
                <a:solidFill>
                  <a:prstClr val="black"/>
                </a:solidFill>
              </a:rPr>
              <a:t> </a:t>
            </a:r>
            <a:r>
              <a:rPr lang="de-DE" sz="1350" dirty="0" err="1">
                <a:solidFill>
                  <a:prstClr val="black"/>
                </a:solidFill>
              </a:rPr>
              <a:t>door</a:t>
            </a:r>
            <a:r>
              <a:rPr lang="de-DE" sz="1350" dirty="0">
                <a:solidFill>
                  <a:prstClr val="black"/>
                </a:solidFill>
              </a:rPr>
              <a:t> </a:t>
            </a:r>
            <a:r>
              <a:rPr lang="de-DE" sz="1350" dirty="0" err="1">
                <a:solidFill>
                  <a:prstClr val="black"/>
                </a:solidFill>
              </a:rPr>
              <a:t>verzadiging</a:t>
            </a:r>
            <a:br>
              <a:rPr lang="de-DE" sz="1350" dirty="0">
                <a:solidFill>
                  <a:prstClr val="black"/>
                </a:solidFill>
              </a:rPr>
            </a:br>
            <a:r>
              <a:rPr lang="de-DE" sz="1350" dirty="0">
                <a:solidFill>
                  <a:prstClr val="black"/>
                </a:solidFill>
              </a:rPr>
              <a:t>van de </a:t>
            </a:r>
            <a:r>
              <a:rPr lang="de-DE" sz="1350" dirty="0" err="1">
                <a:solidFill>
                  <a:prstClr val="black"/>
                </a:solidFill>
              </a:rPr>
              <a:t>bodem</a:t>
            </a:r>
            <a:endParaRPr lang="de-DE" sz="1350" dirty="0">
              <a:solidFill>
                <a:prstClr val="black"/>
              </a:solidFill>
            </a:endParaRPr>
          </a:p>
        </p:txBody>
      </p:sp>
      <p:sp>
        <p:nvSpPr>
          <p:cNvPr id="39" name="Textfeld 16">
            <a:extLst>
              <a:ext uri="{FF2B5EF4-FFF2-40B4-BE49-F238E27FC236}">
                <a16:creationId xmlns:a16="http://schemas.microsoft.com/office/drawing/2014/main" id="{77694494-CEA4-4BBC-B596-A36967C32188}"/>
              </a:ext>
            </a:extLst>
          </p:cNvPr>
          <p:cNvSpPr txBox="1"/>
          <p:nvPr/>
        </p:nvSpPr>
        <p:spPr>
          <a:xfrm>
            <a:off x="6115060" y="3103683"/>
            <a:ext cx="26966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dirty="0" err="1">
                <a:solidFill>
                  <a:prstClr val="black"/>
                </a:solidFill>
              </a:rPr>
              <a:t>Afspoeling</a:t>
            </a:r>
            <a:r>
              <a:rPr lang="de-DE" sz="1350" dirty="0">
                <a:solidFill>
                  <a:prstClr val="black"/>
                </a:solidFill>
              </a:rPr>
              <a:t> </a:t>
            </a:r>
            <a:r>
              <a:rPr lang="de-DE" sz="1350" dirty="0" err="1">
                <a:solidFill>
                  <a:prstClr val="black"/>
                </a:solidFill>
              </a:rPr>
              <a:t>door</a:t>
            </a:r>
            <a:r>
              <a:rPr lang="de-DE" sz="1350" dirty="0">
                <a:solidFill>
                  <a:prstClr val="black"/>
                </a:solidFill>
              </a:rPr>
              <a:t> </a:t>
            </a:r>
            <a:r>
              <a:rPr lang="de-DE" sz="1350" dirty="0" err="1">
                <a:solidFill>
                  <a:prstClr val="black"/>
                </a:solidFill>
              </a:rPr>
              <a:t>ondoorlatende</a:t>
            </a:r>
            <a:r>
              <a:rPr lang="de-DE" sz="1350" dirty="0">
                <a:solidFill>
                  <a:prstClr val="black"/>
                </a:solidFill>
              </a:rPr>
              <a:t> </a:t>
            </a:r>
            <a:r>
              <a:rPr lang="de-DE" sz="1350" dirty="0" err="1">
                <a:solidFill>
                  <a:prstClr val="black"/>
                </a:solidFill>
              </a:rPr>
              <a:t>laag</a:t>
            </a:r>
            <a:r>
              <a:rPr lang="de-DE" sz="1350" dirty="0">
                <a:solidFill>
                  <a:prstClr val="black"/>
                </a:solidFill>
              </a:rPr>
              <a:t> </a:t>
            </a:r>
            <a:r>
              <a:rPr lang="de-DE" sz="1350" dirty="0" err="1">
                <a:solidFill>
                  <a:prstClr val="black"/>
                </a:solidFill>
              </a:rPr>
              <a:t>op</a:t>
            </a:r>
            <a:r>
              <a:rPr lang="de-DE" sz="1350" dirty="0">
                <a:solidFill>
                  <a:prstClr val="black"/>
                </a:solidFill>
              </a:rPr>
              <a:t> de </a:t>
            </a:r>
            <a:r>
              <a:rPr lang="de-DE" sz="1350" dirty="0" err="1">
                <a:solidFill>
                  <a:prstClr val="black"/>
                </a:solidFill>
              </a:rPr>
              <a:t>bodem</a:t>
            </a:r>
            <a:endParaRPr lang="de-DE" sz="1350" dirty="0">
              <a:solidFill>
                <a:prstClr val="black"/>
              </a:solidFill>
            </a:endParaRPr>
          </a:p>
        </p:txBody>
      </p:sp>
      <p:pic>
        <p:nvPicPr>
          <p:cNvPr id="40" name="Picture 2" descr="Copie de efficacité bande">
            <a:extLst>
              <a:ext uri="{FF2B5EF4-FFF2-40B4-BE49-F238E27FC236}">
                <a16:creationId xmlns:a16="http://schemas.microsoft.com/office/drawing/2014/main" id="{A0ED94EA-A8D2-420C-BA6C-A57BA4CC6432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0878" y="3541305"/>
            <a:ext cx="2824616" cy="1399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Image 7">
            <a:extLst>
              <a:ext uri="{FF2B5EF4-FFF2-40B4-BE49-F238E27FC236}">
                <a16:creationId xmlns:a16="http://schemas.microsoft.com/office/drawing/2014/main" id="{78DBB42A-99F4-472B-A4D4-C1C521B3E18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4294" y="5365457"/>
            <a:ext cx="2824616" cy="1342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4" descr="137-3732_IMG">
            <a:extLst>
              <a:ext uri="{FF2B5EF4-FFF2-40B4-BE49-F238E27FC236}">
                <a16:creationId xmlns:a16="http://schemas.microsoft.com/office/drawing/2014/main" id="{A7162954-AEF3-44E1-A5D9-C812C1EAB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0916" y="3697370"/>
            <a:ext cx="2955838" cy="1399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Image 6">
            <a:extLst>
              <a:ext uri="{FF2B5EF4-FFF2-40B4-BE49-F238E27FC236}">
                <a16:creationId xmlns:a16="http://schemas.microsoft.com/office/drawing/2014/main" id="{5D4A8AD1-D46A-445C-BBCD-481864A2E44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956" y="5359204"/>
            <a:ext cx="2925813" cy="1341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3">
            <a:extLst>
              <a:ext uri="{FF2B5EF4-FFF2-40B4-BE49-F238E27FC236}">
                <a16:creationId xmlns:a16="http://schemas.microsoft.com/office/drawing/2014/main" id="{EA16FB9C-A3F6-4A00-BDCE-8061D95740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4859" y="2095984"/>
            <a:ext cx="2659645" cy="1990688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A6FE20D5-86AA-4045-9C03-8052B4005EA7}"/>
              </a:ext>
            </a:extLst>
          </p:cNvPr>
          <p:cNvSpPr/>
          <p:nvPr/>
        </p:nvSpPr>
        <p:spPr>
          <a:xfrm>
            <a:off x="20978" y="1357725"/>
            <a:ext cx="6230616" cy="5693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000" dirty="0" err="1">
                <a:solidFill>
                  <a:srgbClr val="0070C0"/>
                </a:solidFill>
              </a:rPr>
              <a:t>Emissie</a:t>
            </a:r>
            <a:r>
              <a:rPr lang="de-DE" sz="3000" dirty="0">
                <a:solidFill>
                  <a:srgbClr val="0070C0"/>
                </a:solidFill>
              </a:rPr>
              <a:t> GBM </a:t>
            </a:r>
            <a:r>
              <a:rPr lang="de-DE" sz="3000" dirty="0" err="1">
                <a:solidFill>
                  <a:srgbClr val="0070C0"/>
                </a:solidFill>
              </a:rPr>
              <a:t>door</a:t>
            </a:r>
            <a:r>
              <a:rPr lang="de-DE" sz="3000" dirty="0">
                <a:solidFill>
                  <a:srgbClr val="0070C0"/>
                </a:solidFill>
              </a:rPr>
              <a:t> </a:t>
            </a:r>
            <a:r>
              <a:rPr lang="de-DE" sz="3000" dirty="0" err="1">
                <a:solidFill>
                  <a:srgbClr val="0070C0"/>
                </a:solidFill>
              </a:rPr>
              <a:t>perceelsafspoeling</a:t>
            </a:r>
            <a:endParaRPr lang="nl-NL" sz="3000" dirty="0">
              <a:solidFill>
                <a:srgbClr val="0070C0"/>
              </a:solidFill>
            </a:endParaRPr>
          </a:p>
        </p:txBody>
      </p:sp>
      <p:pic>
        <p:nvPicPr>
          <p:cNvPr id="45" name="Afbeelding 8">
            <a:extLst>
              <a:ext uri="{FF2B5EF4-FFF2-40B4-BE49-F238E27FC236}">
                <a16:creationId xmlns:a16="http://schemas.microsoft.com/office/drawing/2014/main" id="{2D0C5A0C-D75F-4DA1-9B13-02F4805803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0681" y="137125"/>
            <a:ext cx="1570611" cy="918659"/>
          </a:xfrm>
          <a:prstGeom prst="rect">
            <a:avLst/>
          </a:prstGeom>
        </p:spPr>
      </p:pic>
      <p:sp>
        <p:nvSpPr>
          <p:cNvPr id="46" name="Tijdelijke aanduiding voor dianummer 45">
            <a:extLst>
              <a:ext uri="{FF2B5EF4-FFF2-40B4-BE49-F238E27FC236}">
                <a16:creationId xmlns:a16="http://schemas.microsoft.com/office/drawing/2014/main" id="{0735DEEF-5D1C-4CFA-93B7-6B9CED867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945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4E2743-AFB3-4A9C-88A0-0FF9EC3EDCA6}"/>
              </a:ext>
            </a:extLst>
          </p:cNvPr>
          <p:cNvSpPr txBox="1">
            <a:spLocks/>
          </p:cNvSpPr>
          <p:nvPr/>
        </p:nvSpPr>
        <p:spPr>
          <a:xfrm>
            <a:off x="1633686" y="2691507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/>
          </a:p>
          <a:p>
            <a:endParaRPr lang="de-DE" dirty="0"/>
          </a:p>
        </p:txBody>
      </p:sp>
      <p:sp>
        <p:nvSpPr>
          <p:cNvPr id="5" name="Textfeld 24">
            <a:extLst>
              <a:ext uri="{FF2B5EF4-FFF2-40B4-BE49-F238E27FC236}">
                <a16:creationId xmlns:a16="http://schemas.microsoft.com/office/drawing/2014/main" id="{7A2B48AA-F3E8-485E-9F1F-9FFE019D7117}"/>
              </a:ext>
            </a:extLst>
          </p:cNvPr>
          <p:cNvSpPr txBox="1"/>
          <p:nvPr/>
        </p:nvSpPr>
        <p:spPr>
          <a:xfrm>
            <a:off x="112470" y="1988840"/>
            <a:ext cx="1016217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>
                <a:solidFill>
                  <a:prstClr val="black"/>
                </a:solidFill>
              </a:rPr>
              <a:t>Maatregelen</a:t>
            </a:r>
          </a:p>
          <a:p>
            <a:pPr>
              <a:buFont typeface="Arial" pitchFamily="34" charset="0"/>
              <a:buChar char="•"/>
            </a:pPr>
            <a:r>
              <a:rPr lang="de-DE" sz="1700" dirty="0">
                <a:solidFill>
                  <a:prstClr val="black"/>
                </a:solidFill>
              </a:rPr>
              <a:t> Volume en </a:t>
            </a:r>
            <a:r>
              <a:rPr lang="de-DE" sz="1700" dirty="0" err="1">
                <a:solidFill>
                  <a:prstClr val="black"/>
                </a:solidFill>
              </a:rPr>
              <a:t>intensiteit</a:t>
            </a:r>
            <a:r>
              <a:rPr lang="de-DE" sz="1700" dirty="0">
                <a:solidFill>
                  <a:prstClr val="black"/>
                </a:solidFill>
              </a:rPr>
              <a:t> van regen  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 </a:t>
            </a:r>
            <a:r>
              <a:rPr lang="de-DE" sz="1700" b="1" dirty="0" err="1">
                <a:solidFill>
                  <a:srgbClr val="0070C0"/>
                </a:solidFill>
                <a:sym typeface="Wingdings" panose="05000000000000000000" pitchFamily="2" charset="2"/>
              </a:rPr>
              <a:t>verhoog</a:t>
            </a:r>
            <a:r>
              <a:rPr lang="de-DE" sz="17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de-DE" sz="1700" b="1" dirty="0" err="1">
                <a:solidFill>
                  <a:srgbClr val="0070C0"/>
                </a:solidFill>
                <a:sym typeface="Wingdings" panose="05000000000000000000" pitchFamily="2" charset="2"/>
              </a:rPr>
              <a:t>waterbergend</a:t>
            </a:r>
            <a:r>
              <a:rPr lang="de-DE" sz="17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de-DE" sz="1700" b="1" dirty="0" err="1">
                <a:solidFill>
                  <a:srgbClr val="0070C0"/>
                </a:solidFill>
                <a:sym typeface="Wingdings" panose="05000000000000000000" pitchFamily="2" charset="2"/>
              </a:rPr>
              <a:t>vermogen</a:t>
            </a:r>
            <a:b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</a:b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	organisch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stof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gehalte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bodem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verhogen</a:t>
            </a:r>
            <a:endParaRPr lang="de-DE" sz="17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2"/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Niet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kerende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grondbewerking</a:t>
            </a:r>
            <a:endParaRPr lang="de-DE" sz="17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2"/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Rijpaden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systeem</a:t>
            </a:r>
            <a:endParaRPr lang="de-DE" sz="17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2"/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Peil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gestuurde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drainage</a:t>
            </a:r>
            <a:endParaRPr lang="de-DE" sz="17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2"/>
            <a:endParaRPr lang="de-DE" sz="1700" dirty="0">
              <a:solidFill>
                <a:prstClr val="black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de-DE" sz="1700" dirty="0">
                <a:solidFill>
                  <a:prstClr val="black"/>
                </a:solidFill>
              </a:rPr>
              <a:t>  </a:t>
            </a:r>
            <a:r>
              <a:rPr lang="de-DE" sz="1700" dirty="0" err="1">
                <a:solidFill>
                  <a:prstClr val="black"/>
                </a:solidFill>
              </a:rPr>
              <a:t>Bodemcondities</a:t>
            </a:r>
            <a:r>
              <a:rPr lang="de-DE" sz="1700" dirty="0">
                <a:solidFill>
                  <a:prstClr val="black"/>
                </a:solidFill>
              </a:rPr>
              <a:t>		  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 </a:t>
            </a:r>
            <a:r>
              <a:rPr lang="de-DE" sz="1700" b="1" dirty="0" err="1">
                <a:solidFill>
                  <a:srgbClr val="0070C0"/>
                </a:solidFill>
                <a:sym typeface="Wingdings" panose="05000000000000000000" pitchFamily="2" charset="2"/>
              </a:rPr>
              <a:t>voorkom</a:t>
            </a:r>
            <a:r>
              <a:rPr lang="de-DE" sz="17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de-DE" sz="1700" b="1" dirty="0" err="1">
                <a:solidFill>
                  <a:srgbClr val="0070C0"/>
                </a:solidFill>
                <a:sym typeface="Wingdings" panose="05000000000000000000" pitchFamily="2" charset="2"/>
              </a:rPr>
              <a:t>barrieres</a:t>
            </a:r>
            <a:r>
              <a:rPr lang="de-DE" sz="17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de-DE" sz="1700" b="1" dirty="0" err="1">
                <a:solidFill>
                  <a:srgbClr val="0070C0"/>
                </a:solidFill>
                <a:sym typeface="Wingdings" panose="05000000000000000000" pitchFamily="2" charset="2"/>
              </a:rPr>
              <a:t>voor</a:t>
            </a:r>
            <a:r>
              <a:rPr lang="de-DE" sz="17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de-DE" sz="1700" b="1" dirty="0" err="1">
                <a:solidFill>
                  <a:srgbClr val="0070C0"/>
                </a:solidFill>
                <a:sym typeface="Wingdings" panose="05000000000000000000" pitchFamily="2" charset="2"/>
              </a:rPr>
              <a:t>water</a:t>
            </a:r>
            <a:endParaRPr lang="de-DE" sz="1700" b="1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lvl="2"/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hef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storende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lagen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op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b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</a:b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voorkom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bodemverdichting</a:t>
            </a:r>
            <a:endParaRPr lang="de-DE" sz="17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2"/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Voorkom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afspoeling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door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slemp</a:t>
            </a:r>
            <a:endParaRPr lang="de-DE" sz="17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2"/>
            <a:endParaRPr lang="de-DE" sz="17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de-DE" sz="1700" dirty="0">
                <a:solidFill>
                  <a:prstClr val="black"/>
                </a:solidFill>
              </a:rPr>
              <a:t>  </a:t>
            </a:r>
            <a:r>
              <a:rPr lang="de-DE" sz="1700" dirty="0" err="1">
                <a:solidFill>
                  <a:prstClr val="black"/>
                </a:solidFill>
              </a:rPr>
              <a:t>Stroombanen</a:t>
            </a:r>
            <a:r>
              <a:rPr lang="de-DE" sz="1700" dirty="0">
                <a:solidFill>
                  <a:prstClr val="black"/>
                </a:solidFill>
              </a:rPr>
              <a:t>		          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 </a:t>
            </a:r>
            <a:r>
              <a:rPr lang="de-DE" sz="1700" b="1" dirty="0" err="1">
                <a:solidFill>
                  <a:srgbClr val="0070C0"/>
                </a:solidFill>
                <a:sym typeface="Wingdings" panose="05000000000000000000" pitchFamily="2" charset="2"/>
              </a:rPr>
              <a:t>bepaal</a:t>
            </a:r>
            <a:r>
              <a:rPr lang="de-DE" sz="1700" b="1" dirty="0">
                <a:solidFill>
                  <a:srgbClr val="0070C0"/>
                </a:solidFill>
                <a:sym typeface="Wingdings" panose="05000000000000000000" pitchFamily="2" charset="2"/>
              </a:rPr>
              <a:t> kritische </a:t>
            </a:r>
            <a:r>
              <a:rPr lang="de-DE" sz="1700" b="1" dirty="0" err="1">
                <a:solidFill>
                  <a:srgbClr val="0070C0"/>
                </a:solidFill>
                <a:sym typeface="Wingdings" panose="05000000000000000000" pitchFamily="2" charset="2"/>
              </a:rPr>
              <a:t>plaatsen</a:t>
            </a:r>
            <a:r>
              <a:rPr lang="de-DE" sz="17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	</a:t>
            </a:r>
          </a:p>
          <a:p>
            <a:pPr lvl="2"/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Door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drempels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op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weg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naar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lagere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gedeelten</a:t>
            </a:r>
            <a:endParaRPr lang="de-DE" sz="17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2"/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Begroeide</a:t>
            </a:r>
            <a:r>
              <a:rPr lang="de-DE" sz="17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sz="1700" dirty="0" err="1">
                <a:solidFill>
                  <a:prstClr val="black"/>
                </a:solidFill>
                <a:sym typeface="Wingdings" panose="05000000000000000000" pitchFamily="2" charset="2"/>
              </a:rPr>
              <a:t>bufferstroken</a:t>
            </a:r>
            <a:endParaRPr lang="de-DE" sz="17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endParaRPr lang="de-DE" dirty="0">
              <a:solidFill>
                <a:prstClr val="black"/>
              </a:solidFill>
            </a:endParaRPr>
          </a:p>
          <a:p>
            <a:r>
              <a:rPr lang="de-DE" dirty="0">
                <a:solidFill>
                  <a:prstClr val="black"/>
                </a:solidFill>
              </a:rPr>
              <a:t> 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209EB7E-BBED-474D-B55F-B988F7EDDF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671" y="2159153"/>
            <a:ext cx="2452859" cy="137672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056F72B-40D6-4E98-8A87-4ACF6C23D6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316" y="4431478"/>
            <a:ext cx="2921214" cy="1643183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E6B39CA3-1C81-435C-82FC-5888086ED2FC}"/>
              </a:ext>
            </a:extLst>
          </p:cNvPr>
          <p:cNvSpPr txBox="1">
            <a:spLocks/>
          </p:cNvSpPr>
          <p:nvPr/>
        </p:nvSpPr>
        <p:spPr>
          <a:xfrm>
            <a:off x="5730" y="1276102"/>
            <a:ext cx="6250682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100" dirty="0" err="1"/>
              <a:t>Emissie</a:t>
            </a:r>
            <a:r>
              <a:rPr lang="de-DE" sz="3100" dirty="0"/>
              <a:t> GBM </a:t>
            </a:r>
            <a:r>
              <a:rPr lang="de-DE" sz="3100" dirty="0" err="1"/>
              <a:t>door</a:t>
            </a:r>
            <a:r>
              <a:rPr lang="de-DE" sz="3100" dirty="0"/>
              <a:t> </a:t>
            </a:r>
            <a:r>
              <a:rPr lang="de-DE" sz="3100" dirty="0" err="1"/>
              <a:t>perceelsafspoeling</a:t>
            </a:r>
            <a:endParaRPr lang="de-DE" sz="3100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7B7BE88-027D-4E05-BC91-FB7762204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341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DB536B19-F10B-4814-AC2E-50E2F0CB26C4}"/>
              </a:ext>
            </a:extLst>
          </p:cNvPr>
          <p:cNvSpPr/>
          <p:nvPr/>
        </p:nvSpPr>
        <p:spPr>
          <a:xfrm>
            <a:off x="6258046" y="2329253"/>
            <a:ext cx="27674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600" b="1" i="1" dirty="0">
                <a:solidFill>
                  <a:prstClr val="black"/>
                </a:solidFill>
              </a:rPr>
              <a:t>Lagunegreppel</a:t>
            </a:r>
          </a:p>
          <a:p>
            <a:r>
              <a:rPr lang="nl-NL" sz="1600" b="1" i="1" dirty="0">
                <a:solidFill>
                  <a:prstClr val="black"/>
                </a:solidFill>
              </a:rPr>
              <a:t>Voordelen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sz="1600" dirty="0">
                <a:solidFill>
                  <a:prstClr val="black"/>
                </a:solidFill>
              </a:rPr>
              <a:t>Minder uitspoeling van gewasbeschermingsmiddelen en   meststoffen naar het oppervlaktewater.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sz="1600" dirty="0">
                <a:solidFill>
                  <a:prstClr val="black"/>
                </a:solidFill>
              </a:rPr>
              <a:t>Aanleg door middel van een ploeg is goed uitvoerbaar.</a:t>
            </a:r>
          </a:p>
          <a:p>
            <a:r>
              <a:rPr lang="nl-NL" sz="1600" b="1" i="1" dirty="0">
                <a:solidFill>
                  <a:prstClr val="black"/>
                </a:solidFill>
              </a:rPr>
              <a:t>Nadelen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sz="1600" dirty="0">
                <a:solidFill>
                  <a:prstClr val="black"/>
                </a:solidFill>
              </a:rPr>
              <a:t>Het kost arbeid en onderhoud om de lagunegreppel te graven en  onderhouden.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sz="1600" dirty="0">
                <a:solidFill>
                  <a:prstClr val="black"/>
                </a:solidFill>
              </a:rPr>
              <a:t>De ruimte van de lagunegreppel kan productieruimte in beslag   nemen.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1107F8F-8DC8-4A0E-8931-D2EFFBC9D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19" y="1716527"/>
            <a:ext cx="4815705" cy="3240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C15F29E-648E-468B-91EB-79BAE94FA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42" y="4446554"/>
            <a:ext cx="2799996" cy="2407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9D0FB365-AE76-4506-9BC9-9990174C761A}"/>
              </a:ext>
            </a:extLst>
          </p:cNvPr>
          <p:cNvSpPr txBox="1">
            <a:spLocks/>
          </p:cNvSpPr>
          <p:nvPr/>
        </p:nvSpPr>
        <p:spPr>
          <a:xfrm>
            <a:off x="126926" y="1142587"/>
            <a:ext cx="6397674" cy="9003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100" dirty="0" err="1"/>
              <a:t>Emissie</a:t>
            </a:r>
            <a:r>
              <a:rPr lang="de-DE" sz="3100" dirty="0"/>
              <a:t> GBM </a:t>
            </a:r>
            <a:r>
              <a:rPr lang="de-DE" sz="3100" dirty="0" err="1"/>
              <a:t>door</a:t>
            </a:r>
            <a:r>
              <a:rPr lang="de-DE" sz="3100" dirty="0"/>
              <a:t> </a:t>
            </a:r>
            <a:r>
              <a:rPr lang="de-DE" sz="3100" dirty="0" err="1"/>
              <a:t>perceelsafspoeling</a:t>
            </a:r>
            <a:endParaRPr lang="de-DE" sz="3100" dirty="0"/>
          </a:p>
        </p:txBody>
      </p:sp>
      <p:pic>
        <p:nvPicPr>
          <p:cNvPr id="8" name="Afbeelding 8">
            <a:extLst>
              <a:ext uri="{FF2B5EF4-FFF2-40B4-BE49-F238E27FC236}">
                <a16:creationId xmlns:a16="http://schemas.microsoft.com/office/drawing/2014/main" id="{C8F6E0F3-DA2B-4A39-A71D-3424ED33B5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4980" y="151858"/>
            <a:ext cx="1640478" cy="959525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D8A4C5D-6C6E-495C-8E95-699E8A2E76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3007" y="4446554"/>
            <a:ext cx="3185039" cy="2407014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495B8069-5267-4351-A6B0-2099153C25AE}"/>
              </a:ext>
            </a:extLst>
          </p:cNvPr>
          <p:cNvSpPr txBox="1"/>
          <p:nvPr/>
        </p:nvSpPr>
        <p:spPr>
          <a:xfrm flipH="1">
            <a:off x="5389484" y="4772522"/>
            <a:ext cx="67359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OK</a:t>
            </a:r>
            <a:endParaRPr lang="nl-NL" sz="2400" b="1" dirty="0" err="1">
              <a:solidFill>
                <a:srgbClr val="FF0000"/>
              </a:solidFill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E18EBFD-821B-4EEF-8CF5-0FABEE2AB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0854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E5C1154E-D14F-4D8C-B720-07DA73347302}"/>
              </a:ext>
            </a:extLst>
          </p:cNvPr>
          <p:cNvSpPr txBox="1">
            <a:spLocks/>
          </p:cNvSpPr>
          <p:nvPr/>
        </p:nvSpPr>
        <p:spPr>
          <a:xfrm>
            <a:off x="-697375" y="2341336"/>
            <a:ext cx="6145988" cy="5572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400">
                <a:solidFill>
                  <a:schemeClr val="bg1"/>
                </a:solidFill>
              </a:rPr>
              <a:t>GBM in oppervlaktewater &amp; hun aandeel?</a:t>
            </a:r>
            <a:endParaRPr lang="en-GB" altLang="nl-NL" sz="2400" dirty="0">
              <a:solidFill>
                <a:schemeClr val="bg1"/>
              </a:solidFill>
              <a:ea typeface="Nobel-Light" pitchFamily="1" charset="0"/>
              <a:cs typeface="Arial" panose="020B0604020202020204" pitchFamily="34" charset="0"/>
            </a:endParaRPr>
          </a:p>
        </p:txBody>
      </p:sp>
      <p:grpSp>
        <p:nvGrpSpPr>
          <p:cNvPr id="5" name="Group 230">
            <a:extLst>
              <a:ext uri="{FF2B5EF4-FFF2-40B4-BE49-F238E27FC236}">
                <a16:creationId xmlns:a16="http://schemas.microsoft.com/office/drawing/2014/main" id="{9075CEF1-8352-4E42-9952-2EC6A2B0215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111597" y="1556792"/>
            <a:ext cx="9517799" cy="5481353"/>
            <a:chOff x="391" y="935"/>
            <a:chExt cx="5076" cy="2857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DAD8D920-59AD-4714-A90C-84164A7604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3" y="1935"/>
              <a:ext cx="385" cy="262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4FADCC1B-FE67-4F02-8FBB-4AA06D20EC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" y="935"/>
              <a:ext cx="4952" cy="850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08E90B6F-2808-4253-B91C-62A65DD055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" y="1535"/>
              <a:ext cx="4950" cy="2199"/>
            </a:xfrm>
            <a:prstGeom prst="rect">
              <a:avLst/>
            </a:prstGeom>
            <a:gradFill rotWithShape="0">
              <a:gsLst>
                <a:gs pos="0">
                  <a:srgbClr val="00CC00"/>
                </a:gs>
                <a:gs pos="50000">
                  <a:srgbClr val="99FF33"/>
                </a:gs>
                <a:gs pos="100000">
                  <a:srgbClr val="00CC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9" name="Freeform 6" descr="Welle">
              <a:extLst>
                <a:ext uri="{FF2B5EF4-FFF2-40B4-BE49-F238E27FC236}">
                  <a16:creationId xmlns:a16="http://schemas.microsoft.com/office/drawing/2014/main" id="{D9A0497E-5CF9-4B6F-AA38-2C2ED8342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" y="2021"/>
              <a:ext cx="2176" cy="1592"/>
            </a:xfrm>
            <a:custGeom>
              <a:avLst/>
              <a:gdLst>
                <a:gd name="T0" fmla="*/ 2360 w 2164"/>
                <a:gd name="T1" fmla="*/ 0 h 1530"/>
                <a:gd name="T2" fmla="*/ 2276 w 2164"/>
                <a:gd name="T3" fmla="*/ 156 h 1530"/>
                <a:gd name="T4" fmla="*/ 2126 w 2164"/>
                <a:gd name="T5" fmla="*/ 585 h 1530"/>
                <a:gd name="T6" fmla="*/ 2082 w 2164"/>
                <a:gd name="T7" fmla="*/ 673 h 1530"/>
                <a:gd name="T8" fmla="*/ 1747 w 2164"/>
                <a:gd name="T9" fmla="*/ 1422 h 1530"/>
                <a:gd name="T10" fmla="*/ 1711 w 2164"/>
                <a:gd name="T11" fmla="*/ 1522 h 1530"/>
                <a:gd name="T12" fmla="*/ 1693 w 2164"/>
                <a:gd name="T13" fmla="*/ 1594 h 1530"/>
                <a:gd name="T14" fmla="*/ 1627 w 2164"/>
                <a:gd name="T15" fmla="*/ 1680 h 1530"/>
                <a:gd name="T16" fmla="*/ 1158 w 2164"/>
                <a:gd name="T17" fmla="*/ 2225 h 1530"/>
                <a:gd name="T18" fmla="*/ 1050 w 2164"/>
                <a:gd name="T19" fmla="*/ 2309 h 1530"/>
                <a:gd name="T20" fmla="*/ 942 w 2164"/>
                <a:gd name="T21" fmla="*/ 2385 h 1530"/>
                <a:gd name="T22" fmla="*/ 695 w 2164"/>
                <a:gd name="T23" fmla="*/ 2535 h 1530"/>
                <a:gd name="T24" fmla="*/ 383 w 2164"/>
                <a:gd name="T25" fmla="*/ 2778 h 1530"/>
                <a:gd name="T26" fmla="*/ 160 w 2164"/>
                <a:gd name="T27" fmla="*/ 2987 h 1530"/>
                <a:gd name="T28" fmla="*/ 100 w 2164"/>
                <a:gd name="T29" fmla="*/ 3113 h 1530"/>
                <a:gd name="T30" fmla="*/ 82 w 2164"/>
                <a:gd name="T31" fmla="*/ 3147 h 1530"/>
                <a:gd name="T32" fmla="*/ 64 w 2164"/>
                <a:gd name="T33" fmla="*/ 3275 h 1530"/>
                <a:gd name="T34" fmla="*/ 52 w 2164"/>
                <a:gd name="T35" fmla="*/ 3400 h 1530"/>
                <a:gd name="T36" fmla="*/ 16 w 2164"/>
                <a:gd name="T37" fmla="*/ 3655 h 1530"/>
                <a:gd name="T38" fmla="*/ 16 w 2164"/>
                <a:gd name="T39" fmla="*/ 4372 h 1530"/>
                <a:gd name="T40" fmla="*/ 76 w 2164"/>
                <a:gd name="T41" fmla="*/ 4827 h 1530"/>
                <a:gd name="T42" fmla="*/ 268 w 2164"/>
                <a:gd name="T43" fmla="*/ 5879 h 1530"/>
                <a:gd name="T44" fmla="*/ 389 w 2164"/>
                <a:gd name="T45" fmla="*/ 6170 h 1530"/>
                <a:gd name="T46" fmla="*/ 413 w 2164"/>
                <a:gd name="T47" fmla="*/ 6288 h 1530"/>
                <a:gd name="T48" fmla="*/ 431 w 2164"/>
                <a:gd name="T49" fmla="*/ 6351 h 1530"/>
                <a:gd name="T50" fmla="*/ 449 w 2164"/>
                <a:gd name="T51" fmla="*/ 6476 h 1530"/>
                <a:gd name="T52" fmla="*/ 485 w 2164"/>
                <a:gd name="T53" fmla="*/ 6543 h 1530"/>
                <a:gd name="T54" fmla="*/ 671 w 2164"/>
                <a:gd name="T55" fmla="*/ 7224 h 1530"/>
                <a:gd name="T56" fmla="*/ 791 w 2164"/>
                <a:gd name="T57" fmla="*/ 7641 h 1530"/>
                <a:gd name="T58" fmla="*/ 878 w 2164"/>
                <a:gd name="T59" fmla="*/ 7856 h 1530"/>
                <a:gd name="T60" fmla="*/ 1038 w 2164"/>
                <a:gd name="T61" fmla="*/ 8355 h 1530"/>
                <a:gd name="T62" fmla="*/ 1152 w 2164"/>
                <a:gd name="T63" fmla="*/ 8819 h 1530"/>
                <a:gd name="T64" fmla="*/ 2358 w 2164"/>
                <a:gd name="T65" fmla="*/ 9245 h 1530"/>
                <a:gd name="T66" fmla="*/ 2360 w 2164"/>
                <a:gd name="T67" fmla="*/ 0 h 153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4"/>
                <a:gd name="T103" fmla="*/ 0 h 1530"/>
                <a:gd name="T104" fmla="*/ 2164 w 2164"/>
                <a:gd name="T105" fmla="*/ 1530 h 153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4" h="1530">
                  <a:moveTo>
                    <a:pt x="2164" y="0"/>
                  </a:moveTo>
                  <a:cubicBezTo>
                    <a:pt x="2136" y="14"/>
                    <a:pt x="2109" y="13"/>
                    <a:pt x="2080" y="24"/>
                  </a:cubicBezTo>
                  <a:cubicBezTo>
                    <a:pt x="2030" y="43"/>
                    <a:pt x="1980" y="67"/>
                    <a:pt x="1930" y="84"/>
                  </a:cubicBezTo>
                  <a:cubicBezTo>
                    <a:pt x="1913" y="90"/>
                    <a:pt x="1904" y="89"/>
                    <a:pt x="1888" y="96"/>
                  </a:cubicBezTo>
                  <a:cubicBezTo>
                    <a:pt x="1793" y="139"/>
                    <a:pt x="1700" y="174"/>
                    <a:pt x="1600" y="204"/>
                  </a:cubicBezTo>
                  <a:cubicBezTo>
                    <a:pt x="1588" y="208"/>
                    <a:pt x="1575" y="209"/>
                    <a:pt x="1564" y="216"/>
                  </a:cubicBezTo>
                  <a:cubicBezTo>
                    <a:pt x="1558" y="220"/>
                    <a:pt x="1553" y="225"/>
                    <a:pt x="1546" y="228"/>
                  </a:cubicBezTo>
                  <a:cubicBezTo>
                    <a:pt x="1539" y="231"/>
                    <a:pt x="1484" y="239"/>
                    <a:pt x="1480" y="240"/>
                  </a:cubicBezTo>
                  <a:cubicBezTo>
                    <a:pt x="1350" y="292"/>
                    <a:pt x="1197" y="305"/>
                    <a:pt x="1060" y="318"/>
                  </a:cubicBezTo>
                  <a:cubicBezTo>
                    <a:pt x="1024" y="321"/>
                    <a:pt x="988" y="326"/>
                    <a:pt x="952" y="330"/>
                  </a:cubicBezTo>
                  <a:cubicBezTo>
                    <a:pt x="916" y="334"/>
                    <a:pt x="844" y="342"/>
                    <a:pt x="844" y="342"/>
                  </a:cubicBezTo>
                  <a:cubicBezTo>
                    <a:pt x="764" y="362"/>
                    <a:pt x="828" y="347"/>
                    <a:pt x="646" y="360"/>
                  </a:cubicBezTo>
                  <a:cubicBezTo>
                    <a:pt x="542" y="367"/>
                    <a:pt x="437" y="381"/>
                    <a:pt x="334" y="396"/>
                  </a:cubicBezTo>
                  <a:cubicBezTo>
                    <a:pt x="275" y="404"/>
                    <a:pt x="218" y="412"/>
                    <a:pt x="160" y="426"/>
                  </a:cubicBezTo>
                  <a:cubicBezTo>
                    <a:pt x="124" y="435"/>
                    <a:pt x="144" y="429"/>
                    <a:pt x="100" y="444"/>
                  </a:cubicBezTo>
                  <a:cubicBezTo>
                    <a:pt x="94" y="446"/>
                    <a:pt x="82" y="450"/>
                    <a:pt x="82" y="450"/>
                  </a:cubicBezTo>
                  <a:cubicBezTo>
                    <a:pt x="76" y="456"/>
                    <a:pt x="69" y="461"/>
                    <a:pt x="64" y="468"/>
                  </a:cubicBezTo>
                  <a:cubicBezTo>
                    <a:pt x="59" y="474"/>
                    <a:pt x="57" y="481"/>
                    <a:pt x="52" y="486"/>
                  </a:cubicBezTo>
                  <a:cubicBezTo>
                    <a:pt x="41" y="499"/>
                    <a:pt x="16" y="522"/>
                    <a:pt x="16" y="522"/>
                  </a:cubicBezTo>
                  <a:cubicBezTo>
                    <a:pt x="3" y="560"/>
                    <a:pt x="0" y="561"/>
                    <a:pt x="16" y="624"/>
                  </a:cubicBezTo>
                  <a:cubicBezTo>
                    <a:pt x="24" y="655"/>
                    <a:pt x="55" y="671"/>
                    <a:pt x="76" y="690"/>
                  </a:cubicBezTo>
                  <a:cubicBezTo>
                    <a:pt x="137" y="744"/>
                    <a:pt x="200" y="794"/>
                    <a:pt x="268" y="840"/>
                  </a:cubicBezTo>
                  <a:cubicBezTo>
                    <a:pt x="292" y="856"/>
                    <a:pt x="313" y="873"/>
                    <a:pt x="340" y="882"/>
                  </a:cubicBezTo>
                  <a:cubicBezTo>
                    <a:pt x="348" y="888"/>
                    <a:pt x="355" y="895"/>
                    <a:pt x="364" y="900"/>
                  </a:cubicBezTo>
                  <a:cubicBezTo>
                    <a:pt x="369" y="903"/>
                    <a:pt x="377" y="902"/>
                    <a:pt x="382" y="906"/>
                  </a:cubicBezTo>
                  <a:cubicBezTo>
                    <a:pt x="389" y="911"/>
                    <a:pt x="393" y="920"/>
                    <a:pt x="400" y="924"/>
                  </a:cubicBezTo>
                  <a:cubicBezTo>
                    <a:pt x="411" y="930"/>
                    <a:pt x="425" y="929"/>
                    <a:pt x="436" y="936"/>
                  </a:cubicBezTo>
                  <a:cubicBezTo>
                    <a:pt x="495" y="975"/>
                    <a:pt x="559" y="1003"/>
                    <a:pt x="622" y="1032"/>
                  </a:cubicBezTo>
                  <a:cubicBezTo>
                    <a:pt x="662" y="1050"/>
                    <a:pt x="704" y="1071"/>
                    <a:pt x="742" y="1092"/>
                  </a:cubicBezTo>
                  <a:cubicBezTo>
                    <a:pt x="804" y="1126"/>
                    <a:pt x="755" y="1108"/>
                    <a:pt x="796" y="1122"/>
                  </a:cubicBezTo>
                  <a:cubicBezTo>
                    <a:pt x="831" y="1157"/>
                    <a:pt x="895" y="1172"/>
                    <a:pt x="940" y="1194"/>
                  </a:cubicBezTo>
                  <a:cubicBezTo>
                    <a:pt x="979" y="1214"/>
                    <a:pt x="1014" y="1242"/>
                    <a:pt x="1054" y="1260"/>
                  </a:cubicBezTo>
                  <a:cubicBezTo>
                    <a:pt x="1371" y="1401"/>
                    <a:pt x="1977" y="1530"/>
                    <a:pt x="2162" y="1320"/>
                  </a:cubicBezTo>
                  <a:lnTo>
                    <a:pt x="2164" y="0"/>
                  </a:lnTo>
                  <a:close/>
                </a:path>
              </a:pathLst>
            </a:custGeom>
            <a:pattFill prst="wave">
              <a:fgClr>
                <a:srgbClr val="CC6600"/>
              </a:fgClr>
              <a:bgClr>
                <a:srgbClr val="996633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0" name="Freeform 7" descr="Welle">
              <a:extLst>
                <a:ext uri="{FF2B5EF4-FFF2-40B4-BE49-F238E27FC236}">
                  <a16:creationId xmlns:a16="http://schemas.microsoft.com/office/drawing/2014/main" id="{61F0ABB3-7A82-4AA3-A252-3A20CF372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1941"/>
              <a:ext cx="1950" cy="1786"/>
            </a:xfrm>
            <a:custGeom>
              <a:avLst/>
              <a:gdLst>
                <a:gd name="T0" fmla="*/ 0 w 1950"/>
                <a:gd name="T1" fmla="*/ 0 h 1890"/>
                <a:gd name="T2" fmla="*/ 146 w 1950"/>
                <a:gd name="T3" fmla="*/ 9 h 1890"/>
                <a:gd name="T4" fmla="*/ 697 w 1950"/>
                <a:gd name="T5" fmla="*/ 9 h 1890"/>
                <a:gd name="T6" fmla="*/ 727 w 1950"/>
                <a:gd name="T7" fmla="*/ 9 h 1890"/>
                <a:gd name="T8" fmla="*/ 775 w 1950"/>
                <a:gd name="T9" fmla="*/ 9 h 1890"/>
                <a:gd name="T10" fmla="*/ 787 w 1950"/>
                <a:gd name="T11" fmla="*/ 10 h 1890"/>
                <a:gd name="T12" fmla="*/ 835 w 1950"/>
                <a:gd name="T13" fmla="*/ 20 h 1890"/>
                <a:gd name="T14" fmla="*/ 947 w 1950"/>
                <a:gd name="T15" fmla="*/ 41 h 1890"/>
                <a:gd name="T16" fmla="*/ 1012 w 1950"/>
                <a:gd name="T17" fmla="*/ 49 h 1890"/>
                <a:gd name="T18" fmla="*/ 1068 w 1950"/>
                <a:gd name="T19" fmla="*/ 56 h 1890"/>
                <a:gd name="T20" fmla="*/ 1100 w 1950"/>
                <a:gd name="T21" fmla="*/ 58 h 1890"/>
                <a:gd name="T22" fmla="*/ 1132 w 1950"/>
                <a:gd name="T23" fmla="*/ 61 h 1890"/>
                <a:gd name="T24" fmla="*/ 1236 w 1950"/>
                <a:gd name="T25" fmla="*/ 71 h 1890"/>
                <a:gd name="T26" fmla="*/ 1308 w 1950"/>
                <a:gd name="T27" fmla="*/ 77 h 1890"/>
                <a:gd name="T28" fmla="*/ 1356 w 1950"/>
                <a:gd name="T29" fmla="*/ 79 h 1890"/>
                <a:gd name="T30" fmla="*/ 1420 w 1950"/>
                <a:gd name="T31" fmla="*/ 82 h 1890"/>
                <a:gd name="T32" fmla="*/ 1444 w 1950"/>
                <a:gd name="T33" fmla="*/ 84 h 1890"/>
                <a:gd name="T34" fmla="*/ 1484 w 1950"/>
                <a:gd name="T35" fmla="*/ 87 h 1890"/>
                <a:gd name="T36" fmla="*/ 1508 w 1950"/>
                <a:gd name="T37" fmla="*/ 88 h 1890"/>
                <a:gd name="T38" fmla="*/ 1580 w 1950"/>
                <a:gd name="T39" fmla="*/ 89 h 1890"/>
                <a:gd name="T40" fmla="*/ 1602 w 1950"/>
                <a:gd name="T41" fmla="*/ 92 h 1890"/>
                <a:gd name="T42" fmla="*/ 1861 w 1950"/>
                <a:gd name="T43" fmla="*/ 100 h 1890"/>
                <a:gd name="T44" fmla="*/ 1950 w 1950"/>
                <a:gd name="T45" fmla="*/ 105 h 1890"/>
                <a:gd name="T46" fmla="*/ 1248 w 1950"/>
                <a:gd name="T47" fmla="*/ 109 h 1890"/>
                <a:gd name="T48" fmla="*/ 618 w 1950"/>
                <a:gd name="T49" fmla="*/ 110 h 1890"/>
                <a:gd name="T50" fmla="*/ 2 w 1950"/>
                <a:gd name="T51" fmla="*/ 105 h 1890"/>
                <a:gd name="T52" fmla="*/ 0 w 1950"/>
                <a:gd name="T53" fmla="*/ 0 h 189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950"/>
                <a:gd name="T82" fmla="*/ 0 h 1890"/>
                <a:gd name="T83" fmla="*/ 1950 w 1950"/>
                <a:gd name="T84" fmla="*/ 1890 h 189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950" h="1890">
                  <a:moveTo>
                    <a:pt x="0" y="0"/>
                  </a:moveTo>
                  <a:cubicBezTo>
                    <a:pt x="43" y="3"/>
                    <a:pt x="103" y="14"/>
                    <a:pt x="146" y="15"/>
                  </a:cubicBezTo>
                  <a:cubicBezTo>
                    <a:pt x="360" y="20"/>
                    <a:pt x="485" y="10"/>
                    <a:pt x="697" y="33"/>
                  </a:cubicBezTo>
                  <a:cubicBezTo>
                    <a:pt x="716" y="35"/>
                    <a:pt x="724" y="52"/>
                    <a:pt x="727" y="73"/>
                  </a:cubicBezTo>
                  <a:cubicBezTo>
                    <a:pt x="743" y="87"/>
                    <a:pt x="762" y="142"/>
                    <a:pt x="775" y="152"/>
                  </a:cubicBezTo>
                  <a:cubicBezTo>
                    <a:pt x="785" y="168"/>
                    <a:pt x="777" y="141"/>
                    <a:pt x="787" y="165"/>
                  </a:cubicBezTo>
                  <a:cubicBezTo>
                    <a:pt x="800" y="220"/>
                    <a:pt x="823" y="243"/>
                    <a:pt x="835" y="298"/>
                  </a:cubicBezTo>
                  <a:cubicBezTo>
                    <a:pt x="863" y="420"/>
                    <a:pt x="896" y="538"/>
                    <a:pt x="947" y="650"/>
                  </a:cubicBezTo>
                  <a:cubicBezTo>
                    <a:pt x="968" y="698"/>
                    <a:pt x="977" y="745"/>
                    <a:pt x="1012" y="783"/>
                  </a:cubicBezTo>
                  <a:cubicBezTo>
                    <a:pt x="1024" y="823"/>
                    <a:pt x="1045" y="863"/>
                    <a:pt x="1068" y="897"/>
                  </a:cubicBezTo>
                  <a:cubicBezTo>
                    <a:pt x="1088" y="963"/>
                    <a:pt x="1059" y="884"/>
                    <a:pt x="1100" y="941"/>
                  </a:cubicBezTo>
                  <a:cubicBezTo>
                    <a:pt x="1144" y="1002"/>
                    <a:pt x="1063" y="935"/>
                    <a:pt x="1132" y="986"/>
                  </a:cubicBezTo>
                  <a:cubicBezTo>
                    <a:pt x="1161" y="1034"/>
                    <a:pt x="1198" y="1085"/>
                    <a:pt x="1236" y="1127"/>
                  </a:cubicBezTo>
                  <a:cubicBezTo>
                    <a:pt x="1243" y="1151"/>
                    <a:pt x="1288" y="1207"/>
                    <a:pt x="1308" y="1224"/>
                  </a:cubicBezTo>
                  <a:cubicBezTo>
                    <a:pt x="1323" y="1237"/>
                    <a:pt x="1356" y="1259"/>
                    <a:pt x="1356" y="1259"/>
                  </a:cubicBezTo>
                  <a:cubicBezTo>
                    <a:pt x="1383" y="1303"/>
                    <a:pt x="1364" y="1280"/>
                    <a:pt x="1420" y="1321"/>
                  </a:cubicBezTo>
                  <a:cubicBezTo>
                    <a:pt x="1428" y="1326"/>
                    <a:pt x="1444" y="1338"/>
                    <a:pt x="1444" y="1338"/>
                  </a:cubicBezTo>
                  <a:cubicBezTo>
                    <a:pt x="1480" y="1398"/>
                    <a:pt x="1438" y="1339"/>
                    <a:pt x="1484" y="1374"/>
                  </a:cubicBezTo>
                  <a:cubicBezTo>
                    <a:pt x="1493" y="1380"/>
                    <a:pt x="1499" y="1393"/>
                    <a:pt x="1508" y="1400"/>
                  </a:cubicBezTo>
                  <a:cubicBezTo>
                    <a:pt x="1527" y="1414"/>
                    <a:pt x="1558" y="1428"/>
                    <a:pt x="1580" y="1435"/>
                  </a:cubicBezTo>
                  <a:cubicBezTo>
                    <a:pt x="1618" y="1499"/>
                    <a:pt x="1522" y="1415"/>
                    <a:pt x="1602" y="1473"/>
                  </a:cubicBezTo>
                  <a:cubicBezTo>
                    <a:pt x="1672" y="1524"/>
                    <a:pt x="1784" y="1569"/>
                    <a:pt x="1861" y="1603"/>
                  </a:cubicBezTo>
                  <a:cubicBezTo>
                    <a:pt x="1905" y="1623"/>
                    <a:pt x="1910" y="1641"/>
                    <a:pt x="1950" y="1671"/>
                  </a:cubicBezTo>
                  <a:cubicBezTo>
                    <a:pt x="1884" y="1890"/>
                    <a:pt x="1473" y="1760"/>
                    <a:pt x="1248" y="1743"/>
                  </a:cubicBezTo>
                  <a:cubicBezTo>
                    <a:pt x="1044" y="1687"/>
                    <a:pt x="845" y="1757"/>
                    <a:pt x="618" y="1761"/>
                  </a:cubicBezTo>
                  <a:cubicBezTo>
                    <a:pt x="409" y="1789"/>
                    <a:pt x="231" y="1682"/>
                    <a:pt x="2" y="1682"/>
                  </a:cubicBezTo>
                  <a:lnTo>
                    <a:pt x="0" y="0"/>
                  </a:lnTo>
                  <a:close/>
                </a:path>
              </a:pathLst>
            </a:custGeom>
            <a:pattFill prst="wave">
              <a:fgClr>
                <a:srgbClr val="CC6600"/>
              </a:fgClr>
              <a:bgClr>
                <a:srgbClr val="996633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1" name="AutoShape 8">
              <a:extLst>
                <a:ext uri="{FF2B5EF4-FFF2-40B4-BE49-F238E27FC236}">
                  <a16:creationId xmlns:a16="http://schemas.microsoft.com/office/drawing/2014/main" id="{58CC12CF-CC6F-4332-9924-604ECBDADD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355721">
              <a:off x="880" y="2597"/>
              <a:ext cx="83" cy="703"/>
            </a:xfrm>
            <a:prstGeom prst="can">
              <a:avLst>
                <a:gd name="adj" fmla="val 63705"/>
              </a:avLst>
            </a:prstGeom>
            <a:gradFill rotWithShape="0">
              <a:gsLst>
                <a:gs pos="0">
                  <a:schemeClr val="folHlink">
                    <a:gamma/>
                    <a:shade val="65098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de-DE" sz="1350">
                <a:latin typeface="Times" charset="0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C00555C0-C662-4F52-8414-4DE976806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0" y="3088"/>
              <a:ext cx="92" cy="115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3" name="Text Box 10">
              <a:extLst>
                <a:ext uri="{FF2B5EF4-FFF2-40B4-BE49-F238E27FC236}">
                  <a16:creationId xmlns:a16="http://schemas.microsoft.com/office/drawing/2014/main" id="{6F90BB5B-FB73-4B08-9629-5E79338483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" y="3261"/>
              <a:ext cx="1282" cy="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de-DE" altLang="nl-NL" sz="1500">
                <a:latin typeface="Calibri" pitchFamily="34" charset="0"/>
              </a:endParaRPr>
            </a:p>
          </p:txBody>
        </p:sp>
        <p:graphicFrame>
          <p:nvGraphicFramePr>
            <p:cNvPr id="14" name="Object 2">
              <a:extLst>
                <a:ext uri="{FF2B5EF4-FFF2-40B4-BE49-F238E27FC236}">
                  <a16:creationId xmlns:a16="http://schemas.microsoft.com/office/drawing/2014/main" id="{F1A301DD-011B-4C55-BD33-2AD7766FD8D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11" y="988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8" name="Clip" r:id="rId4" imgW="832104" imgH="889711" progId="">
                    <p:embed/>
                  </p:oleObj>
                </mc:Choice>
                <mc:Fallback>
                  <p:oleObj name="Clip" r:id="rId4" imgW="832104" imgH="889711" progId="">
                    <p:embed/>
                    <p:pic>
                      <p:nvPicPr>
                        <p:cNvPr id="14" name="Object 2">
                          <a:extLst>
                            <a:ext uri="{FF2B5EF4-FFF2-40B4-BE49-F238E27FC236}">
                              <a16:creationId xmlns:a16="http://schemas.microsoft.com/office/drawing/2014/main" id="{F1A301DD-011B-4C55-BD33-2AD7766FD8D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1" y="988"/>
                          <a:ext cx="573" cy="6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Text Box 12">
              <a:extLst>
                <a:ext uri="{FF2B5EF4-FFF2-40B4-BE49-F238E27FC236}">
                  <a16:creationId xmlns:a16="http://schemas.microsoft.com/office/drawing/2014/main" id="{028EAF3F-7A09-4EAC-8171-DC4CAF1A5A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4" y="3051"/>
              <a:ext cx="673" cy="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de-DE" altLang="nl-NL" sz="1500">
                <a:latin typeface="Calibri" pitchFamily="34" charset="0"/>
              </a:endParaRPr>
            </a:p>
          </p:txBody>
        </p:sp>
        <p:sp>
          <p:nvSpPr>
            <p:cNvPr id="16" name="Freeform 14" descr="20%">
              <a:extLst>
                <a:ext uri="{FF2B5EF4-FFF2-40B4-BE49-F238E27FC236}">
                  <a16:creationId xmlns:a16="http://schemas.microsoft.com/office/drawing/2014/main" id="{DABFF21E-5E07-4243-B8E7-D2457FDBA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" y="2493"/>
              <a:ext cx="1078" cy="487"/>
            </a:xfrm>
            <a:custGeom>
              <a:avLst/>
              <a:gdLst>
                <a:gd name="T0" fmla="*/ 662 w 1077"/>
                <a:gd name="T1" fmla="*/ 0 h 468"/>
                <a:gd name="T2" fmla="*/ 503 w 1077"/>
                <a:gd name="T3" fmla="*/ 10 h 468"/>
                <a:gd name="T4" fmla="*/ 437 w 1077"/>
                <a:gd name="T5" fmla="*/ 173 h 468"/>
                <a:gd name="T6" fmla="*/ 347 w 1077"/>
                <a:gd name="T7" fmla="*/ 272 h 468"/>
                <a:gd name="T8" fmla="*/ 313 w 1077"/>
                <a:gd name="T9" fmla="*/ 331 h 468"/>
                <a:gd name="T10" fmla="*/ 291 w 1077"/>
                <a:gd name="T11" fmla="*/ 388 h 468"/>
                <a:gd name="T12" fmla="*/ 145 w 1077"/>
                <a:gd name="T13" fmla="*/ 575 h 468"/>
                <a:gd name="T14" fmla="*/ 85 w 1077"/>
                <a:gd name="T15" fmla="*/ 659 h 468"/>
                <a:gd name="T16" fmla="*/ 43 w 1077"/>
                <a:gd name="T17" fmla="*/ 773 h 468"/>
                <a:gd name="T18" fmla="*/ 21 w 1077"/>
                <a:gd name="T19" fmla="*/ 883 h 468"/>
                <a:gd name="T20" fmla="*/ 11 w 1077"/>
                <a:gd name="T21" fmla="*/ 995 h 468"/>
                <a:gd name="T22" fmla="*/ 25 w 1077"/>
                <a:gd name="T23" fmla="*/ 1959 h 468"/>
                <a:gd name="T24" fmla="*/ 79 w 1077"/>
                <a:gd name="T25" fmla="*/ 2187 h 468"/>
                <a:gd name="T26" fmla="*/ 99 w 1077"/>
                <a:gd name="T27" fmla="*/ 2203 h 468"/>
                <a:gd name="T28" fmla="*/ 111 w 1077"/>
                <a:gd name="T29" fmla="*/ 2230 h 468"/>
                <a:gd name="T30" fmla="*/ 217 w 1077"/>
                <a:gd name="T31" fmla="*/ 2368 h 468"/>
                <a:gd name="T32" fmla="*/ 239 w 1077"/>
                <a:gd name="T33" fmla="*/ 2452 h 468"/>
                <a:gd name="T34" fmla="*/ 263 w 1077"/>
                <a:gd name="T35" fmla="*/ 2791 h 468"/>
                <a:gd name="T36" fmla="*/ 387 w 1077"/>
                <a:gd name="T37" fmla="*/ 3058 h 468"/>
                <a:gd name="T38" fmla="*/ 443 w 1077"/>
                <a:gd name="T39" fmla="*/ 3056 h 468"/>
                <a:gd name="T40" fmla="*/ 479 w 1077"/>
                <a:gd name="T41" fmla="*/ 2917 h 468"/>
                <a:gd name="T42" fmla="*/ 616 w 1077"/>
                <a:gd name="T43" fmla="*/ 2980 h 468"/>
                <a:gd name="T44" fmla="*/ 672 w 1077"/>
                <a:gd name="T45" fmla="*/ 3180 h 468"/>
                <a:gd name="T46" fmla="*/ 710 w 1077"/>
                <a:gd name="T47" fmla="*/ 3280 h 468"/>
                <a:gd name="T48" fmla="*/ 788 w 1077"/>
                <a:gd name="T49" fmla="*/ 3218 h 468"/>
                <a:gd name="T50" fmla="*/ 832 w 1077"/>
                <a:gd name="T51" fmla="*/ 3092 h 468"/>
                <a:gd name="T52" fmla="*/ 906 w 1077"/>
                <a:gd name="T53" fmla="*/ 2889 h 468"/>
                <a:gd name="T54" fmla="*/ 1010 w 1077"/>
                <a:gd name="T55" fmla="*/ 2917 h 468"/>
                <a:gd name="T56" fmla="*/ 1074 w 1077"/>
                <a:gd name="T57" fmla="*/ 2864 h 468"/>
                <a:gd name="T58" fmla="*/ 1112 w 1077"/>
                <a:gd name="T59" fmla="*/ 2637 h 468"/>
                <a:gd name="T60" fmla="*/ 1118 w 1077"/>
                <a:gd name="T61" fmla="*/ 2504 h 468"/>
                <a:gd name="T62" fmla="*/ 1120 w 1077"/>
                <a:gd name="T63" fmla="*/ 2464 h 468"/>
                <a:gd name="T64" fmla="*/ 1106 w 1077"/>
                <a:gd name="T65" fmla="*/ 1895 h 468"/>
                <a:gd name="T66" fmla="*/ 1090 w 1077"/>
                <a:gd name="T67" fmla="*/ 1736 h 468"/>
                <a:gd name="T68" fmla="*/ 1074 w 1077"/>
                <a:gd name="T69" fmla="*/ 1668 h 468"/>
                <a:gd name="T70" fmla="*/ 1054 w 1077"/>
                <a:gd name="T71" fmla="*/ 1554 h 468"/>
                <a:gd name="T72" fmla="*/ 1044 w 1077"/>
                <a:gd name="T73" fmla="*/ 1028 h 468"/>
                <a:gd name="T74" fmla="*/ 956 w 1077"/>
                <a:gd name="T75" fmla="*/ 773 h 468"/>
                <a:gd name="T76" fmla="*/ 884 w 1077"/>
                <a:gd name="T77" fmla="*/ 507 h 468"/>
                <a:gd name="T78" fmla="*/ 698 w 1077"/>
                <a:gd name="T79" fmla="*/ 10 h 468"/>
                <a:gd name="T80" fmla="*/ 662 w 1077"/>
                <a:gd name="T81" fmla="*/ 0 h 4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77"/>
                <a:gd name="T124" fmla="*/ 0 h 468"/>
                <a:gd name="T125" fmla="*/ 1077 w 1077"/>
                <a:gd name="T126" fmla="*/ 468 h 4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77" h="468">
                  <a:moveTo>
                    <a:pt x="613" y="0"/>
                  </a:moveTo>
                  <a:cubicBezTo>
                    <a:pt x="566" y="16"/>
                    <a:pt x="586" y="8"/>
                    <a:pt x="503" y="10"/>
                  </a:cubicBezTo>
                  <a:cubicBezTo>
                    <a:pt x="480" y="18"/>
                    <a:pt x="462" y="23"/>
                    <a:pt x="437" y="26"/>
                  </a:cubicBezTo>
                  <a:cubicBezTo>
                    <a:pt x="409" y="33"/>
                    <a:pt x="376" y="34"/>
                    <a:pt x="347" y="38"/>
                  </a:cubicBezTo>
                  <a:cubicBezTo>
                    <a:pt x="335" y="40"/>
                    <a:pt x="325" y="46"/>
                    <a:pt x="313" y="48"/>
                  </a:cubicBezTo>
                  <a:cubicBezTo>
                    <a:pt x="305" y="53"/>
                    <a:pt x="300" y="54"/>
                    <a:pt x="291" y="56"/>
                  </a:cubicBezTo>
                  <a:cubicBezTo>
                    <a:pt x="230" y="86"/>
                    <a:pt x="237" y="80"/>
                    <a:pt x="145" y="82"/>
                  </a:cubicBezTo>
                  <a:cubicBezTo>
                    <a:pt x="125" y="87"/>
                    <a:pt x="104" y="87"/>
                    <a:pt x="85" y="94"/>
                  </a:cubicBezTo>
                  <a:cubicBezTo>
                    <a:pt x="71" y="99"/>
                    <a:pt x="59" y="107"/>
                    <a:pt x="43" y="110"/>
                  </a:cubicBezTo>
                  <a:cubicBezTo>
                    <a:pt x="36" y="115"/>
                    <a:pt x="28" y="121"/>
                    <a:pt x="21" y="126"/>
                  </a:cubicBezTo>
                  <a:cubicBezTo>
                    <a:pt x="18" y="134"/>
                    <a:pt x="14" y="134"/>
                    <a:pt x="11" y="142"/>
                  </a:cubicBezTo>
                  <a:cubicBezTo>
                    <a:pt x="6" y="184"/>
                    <a:pt x="0" y="242"/>
                    <a:pt x="25" y="280"/>
                  </a:cubicBezTo>
                  <a:cubicBezTo>
                    <a:pt x="36" y="297"/>
                    <a:pt x="61" y="301"/>
                    <a:pt x="79" y="310"/>
                  </a:cubicBezTo>
                  <a:cubicBezTo>
                    <a:pt x="85" y="313"/>
                    <a:pt x="93" y="312"/>
                    <a:pt x="99" y="314"/>
                  </a:cubicBezTo>
                  <a:cubicBezTo>
                    <a:pt x="103" y="315"/>
                    <a:pt x="111" y="318"/>
                    <a:pt x="111" y="318"/>
                  </a:cubicBezTo>
                  <a:cubicBezTo>
                    <a:pt x="140" y="347"/>
                    <a:pt x="171" y="335"/>
                    <a:pt x="217" y="336"/>
                  </a:cubicBezTo>
                  <a:cubicBezTo>
                    <a:pt x="224" y="341"/>
                    <a:pt x="239" y="348"/>
                    <a:pt x="239" y="348"/>
                  </a:cubicBezTo>
                  <a:cubicBezTo>
                    <a:pt x="251" y="364"/>
                    <a:pt x="252" y="382"/>
                    <a:pt x="263" y="398"/>
                  </a:cubicBezTo>
                  <a:cubicBezTo>
                    <a:pt x="274" y="443"/>
                    <a:pt x="360" y="435"/>
                    <a:pt x="387" y="436"/>
                  </a:cubicBezTo>
                  <a:cubicBezTo>
                    <a:pt x="406" y="435"/>
                    <a:pt x="424" y="436"/>
                    <a:pt x="443" y="434"/>
                  </a:cubicBezTo>
                  <a:cubicBezTo>
                    <a:pt x="455" y="433"/>
                    <a:pt x="467" y="419"/>
                    <a:pt x="479" y="416"/>
                  </a:cubicBezTo>
                  <a:cubicBezTo>
                    <a:pt x="514" y="417"/>
                    <a:pt x="536" y="418"/>
                    <a:pt x="567" y="422"/>
                  </a:cubicBezTo>
                  <a:cubicBezTo>
                    <a:pt x="587" y="429"/>
                    <a:pt x="605" y="442"/>
                    <a:pt x="623" y="452"/>
                  </a:cubicBezTo>
                  <a:cubicBezTo>
                    <a:pt x="635" y="459"/>
                    <a:pt x="649" y="462"/>
                    <a:pt x="661" y="468"/>
                  </a:cubicBezTo>
                  <a:cubicBezTo>
                    <a:pt x="691" y="467"/>
                    <a:pt x="711" y="463"/>
                    <a:pt x="739" y="456"/>
                  </a:cubicBezTo>
                  <a:cubicBezTo>
                    <a:pt x="754" y="452"/>
                    <a:pt x="768" y="442"/>
                    <a:pt x="783" y="438"/>
                  </a:cubicBezTo>
                  <a:cubicBezTo>
                    <a:pt x="804" y="424"/>
                    <a:pt x="833" y="416"/>
                    <a:pt x="857" y="410"/>
                  </a:cubicBezTo>
                  <a:cubicBezTo>
                    <a:pt x="895" y="411"/>
                    <a:pt x="925" y="412"/>
                    <a:pt x="961" y="416"/>
                  </a:cubicBezTo>
                  <a:cubicBezTo>
                    <a:pt x="995" y="414"/>
                    <a:pt x="999" y="411"/>
                    <a:pt x="1025" y="406"/>
                  </a:cubicBezTo>
                  <a:cubicBezTo>
                    <a:pt x="1039" y="395"/>
                    <a:pt x="1050" y="387"/>
                    <a:pt x="1063" y="374"/>
                  </a:cubicBezTo>
                  <a:cubicBezTo>
                    <a:pt x="1065" y="368"/>
                    <a:pt x="1067" y="362"/>
                    <a:pt x="1069" y="356"/>
                  </a:cubicBezTo>
                  <a:cubicBezTo>
                    <a:pt x="1070" y="354"/>
                    <a:pt x="1071" y="350"/>
                    <a:pt x="1071" y="350"/>
                  </a:cubicBezTo>
                  <a:cubicBezTo>
                    <a:pt x="1071" y="341"/>
                    <a:pt x="1077" y="283"/>
                    <a:pt x="1057" y="270"/>
                  </a:cubicBezTo>
                  <a:cubicBezTo>
                    <a:pt x="1054" y="260"/>
                    <a:pt x="1049" y="254"/>
                    <a:pt x="1041" y="248"/>
                  </a:cubicBezTo>
                  <a:cubicBezTo>
                    <a:pt x="1038" y="243"/>
                    <a:pt x="1025" y="238"/>
                    <a:pt x="1025" y="238"/>
                  </a:cubicBezTo>
                  <a:cubicBezTo>
                    <a:pt x="1019" y="232"/>
                    <a:pt x="1012" y="227"/>
                    <a:pt x="1005" y="222"/>
                  </a:cubicBezTo>
                  <a:cubicBezTo>
                    <a:pt x="990" y="199"/>
                    <a:pt x="1012" y="167"/>
                    <a:pt x="995" y="146"/>
                  </a:cubicBezTo>
                  <a:cubicBezTo>
                    <a:pt x="975" y="121"/>
                    <a:pt x="936" y="120"/>
                    <a:pt x="907" y="110"/>
                  </a:cubicBezTo>
                  <a:cubicBezTo>
                    <a:pt x="881" y="101"/>
                    <a:pt x="860" y="84"/>
                    <a:pt x="835" y="72"/>
                  </a:cubicBezTo>
                  <a:cubicBezTo>
                    <a:pt x="803" y="23"/>
                    <a:pt x="700" y="12"/>
                    <a:pt x="649" y="10"/>
                  </a:cubicBezTo>
                  <a:cubicBezTo>
                    <a:pt x="647" y="9"/>
                    <a:pt x="599" y="0"/>
                    <a:pt x="613" y="0"/>
                  </a:cubicBezTo>
                  <a:close/>
                </a:path>
              </a:pathLst>
            </a:custGeom>
            <a:pattFill prst="pct20">
              <a:fgClr>
                <a:srgbClr val="00FFFF"/>
              </a:fgClr>
              <a:bgClr>
                <a:srgbClr val="996633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7325AE2A-4754-4010-A2E8-C9B8125AF99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70" y="2489"/>
              <a:ext cx="411" cy="253"/>
            </a:xfrm>
            <a:custGeom>
              <a:avLst/>
              <a:gdLst>
                <a:gd name="T0" fmla="*/ 0 w 776"/>
                <a:gd name="T1" fmla="*/ 0 h 601"/>
                <a:gd name="T2" fmla="*/ 1 w 776"/>
                <a:gd name="T3" fmla="*/ 0 h 601"/>
                <a:gd name="T4" fmla="*/ 1 w 776"/>
                <a:gd name="T5" fmla="*/ 0 h 601"/>
                <a:gd name="T6" fmla="*/ 1 w 776"/>
                <a:gd name="T7" fmla="*/ 0 h 601"/>
                <a:gd name="T8" fmla="*/ 1 w 776"/>
                <a:gd name="T9" fmla="*/ 0 h 601"/>
                <a:gd name="T10" fmla="*/ 1 w 776"/>
                <a:gd name="T11" fmla="*/ 0 h 601"/>
                <a:gd name="T12" fmla="*/ 1 w 776"/>
                <a:gd name="T13" fmla="*/ 0 h 601"/>
                <a:gd name="T14" fmla="*/ 1 w 776"/>
                <a:gd name="T15" fmla="*/ 0 h 601"/>
                <a:gd name="T16" fmla="*/ 1 w 776"/>
                <a:gd name="T17" fmla="*/ 0 h 601"/>
                <a:gd name="T18" fmla="*/ 1 w 776"/>
                <a:gd name="T19" fmla="*/ 0 h 601"/>
                <a:gd name="T20" fmla="*/ 1 w 776"/>
                <a:gd name="T21" fmla="*/ 0 h 601"/>
                <a:gd name="T22" fmla="*/ 1 w 776"/>
                <a:gd name="T23" fmla="*/ 0 h 601"/>
                <a:gd name="T24" fmla="*/ 1 w 776"/>
                <a:gd name="T25" fmla="*/ 0 h 601"/>
                <a:gd name="T26" fmla="*/ 1 w 776"/>
                <a:gd name="T27" fmla="*/ 0 h 601"/>
                <a:gd name="T28" fmla="*/ 1 w 776"/>
                <a:gd name="T29" fmla="*/ 0 h 601"/>
                <a:gd name="T30" fmla="*/ 1 w 776"/>
                <a:gd name="T31" fmla="*/ 0 h 601"/>
                <a:gd name="T32" fmla="*/ 1 w 776"/>
                <a:gd name="T33" fmla="*/ 0 h 601"/>
                <a:gd name="T34" fmla="*/ 1 w 776"/>
                <a:gd name="T35" fmla="*/ 0 h 601"/>
                <a:gd name="T36" fmla="*/ 1 w 776"/>
                <a:gd name="T37" fmla="*/ 0 h 601"/>
                <a:gd name="T38" fmla="*/ 1 w 776"/>
                <a:gd name="T39" fmla="*/ 0 h 601"/>
                <a:gd name="T40" fmla="*/ 1 w 776"/>
                <a:gd name="T41" fmla="*/ 0 h 601"/>
                <a:gd name="T42" fmla="*/ 1 w 776"/>
                <a:gd name="T43" fmla="*/ 0 h 601"/>
                <a:gd name="T44" fmla="*/ 1 w 776"/>
                <a:gd name="T45" fmla="*/ 0 h 601"/>
                <a:gd name="T46" fmla="*/ 1 w 776"/>
                <a:gd name="T47" fmla="*/ 0 h 601"/>
                <a:gd name="T48" fmla="*/ 1 w 776"/>
                <a:gd name="T49" fmla="*/ 0 h 601"/>
                <a:gd name="T50" fmla="*/ 1 w 776"/>
                <a:gd name="T51" fmla="*/ 0 h 601"/>
                <a:gd name="T52" fmla="*/ 1 w 776"/>
                <a:gd name="T53" fmla="*/ 0 h 601"/>
                <a:gd name="T54" fmla="*/ 1 w 776"/>
                <a:gd name="T55" fmla="*/ 0 h 601"/>
                <a:gd name="T56" fmla="*/ 1 w 776"/>
                <a:gd name="T57" fmla="*/ 0 h 601"/>
                <a:gd name="T58" fmla="*/ 1 w 776"/>
                <a:gd name="T59" fmla="*/ 0 h 601"/>
                <a:gd name="T60" fmla="*/ 1 w 776"/>
                <a:gd name="T61" fmla="*/ 0 h 601"/>
                <a:gd name="T62" fmla="*/ 1 w 776"/>
                <a:gd name="T63" fmla="*/ 0 h 601"/>
                <a:gd name="T64" fmla="*/ 1 w 776"/>
                <a:gd name="T65" fmla="*/ 0 h 601"/>
                <a:gd name="T66" fmla="*/ 1 w 776"/>
                <a:gd name="T67" fmla="*/ 0 h 601"/>
                <a:gd name="T68" fmla="*/ 1 w 776"/>
                <a:gd name="T69" fmla="*/ 0 h 601"/>
                <a:gd name="T70" fmla="*/ 1 w 776"/>
                <a:gd name="T71" fmla="*/ 0 h 601"/>
                <a:gd name="T72" fmla="*/ 1 w 776"/>
                <a:gd name="T73" fmla="*/ 0 h 601"/>
                <a:gd name="T74" fmla="*/ 1 w 776"/>
                <a:gd name="T75" fmla="*/ 0 h 601"/>
                <a:gd name="T76" fmla="*/ 1 w 776"/>
                <a:gd name="T77" fmla="*/ 0 h 6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76"/>
                <a:gd name="T118" fmla="*/ 0 h 601"/>
                <a:gd name="T119" fmla="*/ 776 w 776"/>
                <a:gd name="T120" fmla="*/ 601 h 6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76" h="601">
                  <a:moveTo>
                    <a:pt x="0" y="601"/>
                  </a:moveTo>
                  <a:lnTo>
                    <a:pt x="0" y="601"/>
                  </a:lnTo>
                  <a:lnTo>
                    <a:pt x="11" y="589"/>
                  </a:lnTo>
                  <a:lnTo>
                    <a:pt x="23" y="578"/>
                  </a:lnTo>
                  <a:lnTo>
                    <a:pt x="37" y="571"/>
                  </a:lnTo>
                  <a:lnTo>
                    <a:pt x="51" y="564"/>
                  </a:lnTo>
                  <a:lnTo>
                    <a:pt x="67" y="560"/>
                  </a:lnTo>
                  <a:lnTo>
                    <a:pt x="82" y="556"/>
                  </a:lnTo>
                  <a:lnTo>
                    <a:pt x="99" y="554"/>
                  </a:lnTo>
                  <a:lnTo>
                    <a:pt x="116" y="551"/>
                  </a:lnTo>
                  <a:lnTo>
                    <a:pt x="125" y="548"/>
                  </a:lnTo>
                  <a:lnTo>
                    <a:pt x="134" y="545"/>
                  </a:lnTo>
                  <a:lnTo>
                    <a:pt x="141" y="541"/>
                  </a:lnTo>
                  <a:lnTo>
                    <a:pt x="147" y="535"/>
                  </a:lnTo>
                  <a:lnTo>
                    <a:pt x="153" y="524"/>
                  </a:lnTo>
                  <a:lnTo>
                    <a:pt x="162" y="514"/>
                  </a:lnTo>
                  <a:lnTo>
                    <a:pt x="170" y="505"/>
                  </a:lnTo>
                  <a:lnTo>
                    <a:pt x="179" y="498"/>
                  </a:lnTo>
                  <a:lnTo>
                    <a:pt x="190" y="490"/>
                  </a:lnTo>
                  <a:lnTo>
                    <a:pt x="202" y="482"/>
                  </a:lnTo>
                  <a:lnTo>
                    <a:pt x="216" y="475"/>
                  </a:lnTo>
                  <a:lnTo>
                    <a:pt x="228" y="470"/>
                  </a:lnTo>
                  <a:lnTo>
                    <a:pt x="240" y="463"/>
                  </a:lnTo>
                  <a:lnTo>
                    <a:pt x="251" y="455"/>
                  </a:lnTo>
                  <a:lnTo>
                    <a:pt x="260" y="445"/>
                  </a:lnTo>
                  <a:lnTo>
                    <a:pt x="267" y="433"/>
                  </a:lnTo>
                  <a:lnTo>
                    <a:pt x="271" y="424"/>
                  </a:lnTo>
                  <a:lnTo>
                    <a:pt x="274" y="415"/>
                  </a:lnTo>
                  <a:lnTo>
                    <a:pt x="278" y="407"/>
                  </a:lnTo>
                  <a:lnTo>
                    <a:pt x="283" y="399"/>
                  </a:lnTo>
                  <a:lnTo>
                    <a:pt x="288" y="392"/>
                  </a:lnTo>
                  <a:lnTo>
                    <a:pt x="294" y="386"/>
                  </a:lnTo>
                  <a:lnTo>
                    <a:pt x="300" y="379"/>
                  </a:lnTo>
                  <a:lnTo>
                    <a:pt x="308" y="374"/>
                  </a:lnTo>
                  <a:lnTo>
                    <a:pt x="327" y="361"/>
                  </a:lnTo>
                  <a:lnTo>
                    <a:pt x="343" y="348"/>
                  </a:lnTo>
                  <a:lnTo>
                    <a:pt x="361" y="336"/>
                  </a:lnTo>
                  <a:lnTo>
                    <a:pt x="377" y="322"/>
                  </a:lnTo>
                  <a:lnTo>
                    <a:pt x="393" y="309"/>
                  </a:lnTo>
                  <a:lnTo>
                    <a:pt x="409" y="295"/>
                  </a:lnTo>
                  <a:lnTo>
                    <a:pt x="426" y="282"/>
                  </a:lnTo>
                  <a:lnTo>
                    <a:pt x="442" y="268"/>
                  </a:lnTo>
                  <a:lnTo>
                    <a:pt x="450" y="259"/>
                  </a:lnTo>
                  <a:lnTo>
                    <a:pt x="458" y="248"/>
                  </a:lnTo>
                  <a:lnTo>
                    <a:pt x="465" y="237"/>
                  </a:lnTo>
                  <a:lnTo>
                    <a:pt x="473" y="227"/>
                  </a:lnTo>
                  <a:lnTo>
                    <a:pt x="485" y="217"/>
                  </a:lnTo>
                  <a:lnTo>
                    <a:pt x="499" y="208"/>
                  </a:lnTo>
                  <a:lnTo>
                    <a:pt x="514" y="202"/>
                  </a:lnTo>
                  <a:lnTo>
                    <a:pt x="529" y="196"/>
                  </a:lnTo>
                  <a:lnTo>
                    <a:pt x="544" y="190"/>
                  </a:lnTo>
                  <a:lnTo>
                    <a:pt x="557" y="183"/>
                  </a:lnTo>
                  <a:lnTo>
                    <a:pt x="571" y="175"/>
                  </a:lnTo>
                  <a:lnTo>
                    <a:pt x="581" y="162"/>
                  </a:lnTo>
                  <a:lnTo>
                    <a:pt x="592" y="149"/>
                  </a:lnTo>
                  <a:lnTo>
                    <a:pt x="602" y="135"/>
                  </a:lnTo>
                  <a:lnTo>
                    <a:pt x="613" y="123"/>
                  </a:lnTo>
                  <a:lnTo>
                    <a:pt x="625" y="111"/>
                  </a:lnTo>
                  <a:lnTo>
                    <a:pt x="636" y="100"/>
                  </a:lnTo>
                  <a:lnTo>
                    <a:pt x="649" y="91"/>
                  </a:lnTo>
                  <a:lnTo>
                    <a:pt x="664" y="83"/>
                  </a:lnTo>
                  <a:lnTo>
                    <a:pt x="680" y="77"/>
                  </a:lnTo>
                  <a:lnTo>
                    <a:pt x="690" y="65"/>
                  </a:lnTo>
                  <a:lnTo>
                    <a:pt x="699" y="53"/>
                  </a:lnTo>
                  <a:lnTo>
                    <a:pt x="710" y="41"/>
                  </a:lnTo>
                  <a:lnTo>
                    <a:pt x="722" y="31"/>
                  </a:lnTo>
                  <a:lnTo>
                    <a:pt x="734" y="22"/>
                  </a:lnTo>
                  <a:lnTo>
                    <a:pt x="748" y="14"/>
                  </a:lnTo>
                  <a:lnTo>
                    <a:pt x="762" y="7"/>
                  </a:lnTo>
                  <a:lnTo>
                    <a:pt x="77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DE446FE3-2632-46D3-B397-A74143CAE55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81" y="2721"/>
              <a:ext cx="75" cy="56"/>
            </a:xfrm>
            <a:custGeom>
              <a:avLst/>
              <a:gdLst>
                <a:gd name="T0" fmla="*/ 1 w 143"/>
                <a:gd name="T1" fmla="*/ 0 h 135"/>
                <a:gd name="T2" fmla="*/ 1 w 143"/>
                <a:gd name="T3" fmla="*/ 0 h 135"/>
                <a:gd name="T4" fmla="*/ 1 w 143"/>
                <a:gd name="T5" fmla="*/ 0 h 135"/>
                <a:gd name="T6" fmla="*/ 1 w 143"/>
                <a:gd name="T7" fmla="*/ 0 h 135"/>
                <a:gd name="T8" fmla="*/ 1 w 143"/>
                <a:gd name="T9" fmla="*/ 0 h 135"/>
                <a:gd name="T10" fmla="*/ 1 w 143"/>
                <a:gd name="T11" fmla="*/ 0 h 135"/>
                <a:gd name="T12" fmla="*/ 1 w 143"/>
                <a:gd name="T13" fmla="*/ 0 h 135"/>
                <a:gd name="T14" fmla="*/ 1 w 143"/>
                <a:gd name="T15" fmla="*/ 0 h 135"/>
                <a:gd name="T16" fmla="*/ 1 w 143"/>
                <a:gd name="T17" fmla="*/ 0 h 135"/>
                <a:gd name="T18" fmla="*/ 1 w 143"/>
                <a:gd name="T19" fmla="*/ 0 h 135"/>
                <a:gd name="T20" fmla="*/ 1 w 143"/>
                <a:gd name="T21" fmla="*/ 0 h 135"/>
                <a:gd name="T22" fmla="*/ 1 w 143"/>
                <a:gd name="T23" fmla="*/ 0 h 135"/>
                <a:gd name="T24" fmla="*/ 1 w 143"/>
                <a:gd name="T25" fmla="*/ 0 h 135"/>
                <a:gd name="T26" fmla="*/ 1 w 143"/>
                <a:gd name="T27" fmla="*/ 0 h 135"/>
                <a:gd name="T28" fmla="*/ 1 w 143"/>
                <a:gd name="T29" fmla="*/ 0 h 135"/>
                <a:gd name="T30" fmla="*/ 1 w 143"/>
                <a:gd name="T31" fmla="*/ 0 h 135"/>
                <a:gd name="T32" fmla="*/ 1 w 143"/>
                <a:gd name="T33" fmla="*/ 0 h 135"/>
                <a:gd name="T34" fmla="*/ 1 w 143"/>
                <a:gd name="T35" fmla="*/ 0 h 135"/>
                <a:gd name="T36" fmla="*/ 1 w 143"/>
                <a:gd name="T37" fmla="*/ 0 h 135"/>
                <a:gd name="T38" fmla="*/ 1 w 143"/>
                <a:gd name="T39" fmla="*/ 0 h 135"/>
                <a:gd name="T40" fmla="*/ 1 w 143"/>
                <a:gd name="T41" fmla="*/ 0 h 135"/>
                <a:gd name="T42" fmla="*/ 1 w 143"/>
                <a:gd name="T43" fmla="*/ 0 h 135"/>
                <a:gd name="T44" fmla="*/ 0 w 143"/>
                <a:gd name="T45" fmla="*/ 0 h 135"/>
                <a:gd name="T46" fmla="*/ 1 w 143"/>
                <a:gd name="T47" fmla="*/ 0 h 135"/>
                <a:gd name="T48" fmla="*/ 1 w 143"/>
                <a:gd name="T49" fmla="*/ 0 h 1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43"/>
                <a:gd name="T76" fmla="*/ 0 h 135"/>
                <a:gd name="T77" fmla="*/ 143 w 143"/>
                <a:gd name="T78" fmla="*/ 135 h 13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43" h="135">
                  <a:moveTo>
                    <a:pt x="6" y="135"/>
                  </a:moveTo>
                  <a:lnTo>
                    <a:pt x="6" y="135"/>
                  </a:lnTo>
                  <a:lnTo>
                    <a:pt x="33" y="131"/>
                  </a:lnTo>
                  <a:lnTo>
                    <a:pt x="57" y="123"/>
                  </a:lnTo>
                  <a:lnTo>
                    <a:pt x="82" y="112"/>
                  </a:lnTo>
                  <a:lnTo>
                    <a:pt x="102" y="95"/>
                  </a:lnTo>
                  <a:lnTo>
                    <a:pt x="120" y="74"/>
                  </a:lnTo>
                  <a:lnTo>
                    <a:pt x="130" y="51"/>
                  </a:lnTo>
                  <a:lnTo>
                    <a:pt x="138" y="27"/>
                  </a:lnTo>
                  <a:lnTo>
                    <a:pt x="143" y="0"/>
                  </a:lnTo>
                  <a:lnTo>
                    <a:pt x="129" y="0"/>
                  </a:lnTo>
                  <a:lnTo>
                    <a:pt x="128" y="24"/>
                  </a:lnTo>
                  <a:lnTo>
                    <a:pt x="120" y="49"/>
                  </a:lnTo>
                  <a:lnTo>
                    <a:pt x="109" y="69"/>
                  </a:lnTo>
                  <a:lnTo>
                    <a:pt x="94" y="87"/>
                  </a:lnTo>
                  <a:lnTo>
                    <a:pt x="76" y="101"/>
                  </a:lnTo>
                  <a:lnTo>
                    <a:pt x="54" y="112"/>
                  </a:lnTo>
                  <a:lnTo>
                    <a:pt x="30" y="120"/>
                  </a:lnTo>
                  <a:lnTo>
                    <a:pt x="6" y="122"/>
                  </a:lnTo>
                  <a:lnTo>
                    <a:pt x="2" y="124"/>
                  </a:lnTo>
                  <a:lnTo>
                    <a:pt x="0" y="129"/>
                  </a:lnTo>
                  <a:lnTo>
                    <a:pt x="2" y="133"/>
                  </a:lnTo>
                  <a:lnTo>
                    <a:pt x="6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81283903-748E-446C-9F2C-4BB4C2A227D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67" y="2438"/>
              <a:ext cx="164" cy="185"/>
            </a:xfrm>
            <a:custGeom>
              <a:avLst/>
              <a:gdLst>
                <a:gd name="T0" fmla="*/ 1 w 310"/>
                <a:gd name="T1" fmla="*/ 0 h 439"/>
                <a:gd name="T2" fmla="*/ 1 w 310"/>
                <a:gd name="T3" fmla="*/ 0 h 439"/>
                <a:gd name="T4" fmla="*/ 1 w 310"/>
                <a:gd name="T5" fmla="*/ 0 h 439"/>
                <a:gd name="T6" fmla="*/ 1 w 310"/>
                <a:gd name="T7" fmla="*/ 0 h 439"/>
                <a:gd name="T8" fmla="*/ 1 w 310"/>
                <a:gd name="T9" fmla="*/ 0 h 439"/>
                <a:gd name="T10" fmla="*/ 1 w 310"/>
                <a:gd name="T11" fmla="*/ 0 h 439"/>
                <a:gd name="T12" fmla="*/ 1 w 310"/>
                <a:gd name="T13" fmla="*/ 0 h 439"/>
                <a:gd name="T14" fmla="*/ 1 w 310"/>
                <a:gd name="T15" fmla="*/ 0 h 439"/>
                <a:gd name="T16" fmla="*/ 0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1 w 310"/>
                <a:gd name="T27" fmla="*/ 0 h 439"/>
                <a:gd name="T28" fmla="*/ 1 w 310"/>
                <a:gd name="T29" fmla="*/ 0 h 439"/>
                <a:gd name="T30" fmla="*/ 1 w 310"/>
                <a:gd name="T31" fmla="*/ 0 h 439"/>
                <a:gd name="T32" fmla="*/ 1 w 310"/>
                <a:gd name="T33" fmla="*/ 0 h 439"/>
                <a:gd name="T34" fmla="*/ 1 w 310"/>
                <a:gd name="T35" fmla="*/ 0 h 439"/>
                <a:gd name="T36" fmla="*/ 1 w 310"/>
                <a:gd name="T37" fmla="*/ 0 h 439"/>
                <a:gd name="T38" fmla="*/ 1 w 310"/>
                <a:gd name="T39" fmla="*/ 0 h 439"/>
                <a:gd name="T40" fmla="*/ 1 w 310"/>
                <a:gd name="T41" fmla="*/ 0 h 439"/>
                <a:gd name="T42" fmla="*/ 1 w 310"/>
                <a:gd name="T43" fmla="*/ 0 h 439"/>
                <a:gd name="T44" fmla="*/ 1 w 310"/>
                <a:gd name="T45" fmla="*/ 0 h 439"/>
                <a:gd name="T46" fmla="*/ 1 w 310"/>
                <a:gd name="T47" fmla="*/ 0 h 439"/>
                <a:gd name="T48" fmla="*/ 1 w 310"/>
                <a:gd name="T49" fmla="*/ 0 h 439"/>
                <a:gd name="T50" fmla="*/ 1 w 310"/>
                <a:gd name="T51" fmla="*/ 0 h 439"/>
                <a:gd name="T52" fmla="*/ 1 w 310"/>
                <a:gd name="T53" fmla="*/ 0 h 439"/>
                <a:gd name="T54" fmla="*/ 1 w 310"/>
                <a:gd name="T55" fmla="*/ 0 h 439"/>
                <a:gd name="T56" fmla="*/ 1 w 310"/>
                <a:gd name="T57" fmla="*/ 0 h 439"/>
                <a:gd name="T58" fmla="*/ 1 w 310"/>
                <a:gd name="T59" fmla="*/ 0 h 439"/>
                <a:gd name="T60" fmla="*/ 1 w 310"/>
                <a:gd name="T61" fmla="*/ 0 h 439"/>
                <a:gd name="T62" fmla="*/ 1 w 310"/>
                <a:gd name="T63" fmla="*/ 0 h 439"/>
                <a:gd name="T64" fmla="*/ 1 w 310"/>
                <a:gd name="T65" fmla="*/ 0 h 439"/>
                <a:gd name="T66" fmla="*/ 1 w 310"/>
                <a:gd name="T67" fmla="*/ 0 h 439"/>
                <a:gd name="T68" fmla="*/ 1 w 310"/>
                <a:gd name="T69" fmla="*/ 0 h 439"/>
                <a:gd name="T70" fmla="*/ 1 w 310"/>
                <a:gd name="T71" fmla="*/ 0 h 439"/>
                <a:gd name="T72" fmla="*/ 1 w 310"/>
                <a:gd name="T73" fmla="*/ 0 h 439"/>
                <a:gd name="T74" fmla="*/ 1 w 310"/>
                <a:gd name="T75" fmla="*/ 0 h 439"/>
                <a:gd name="T76" fmla="*/ 1 w 310"/>
                <a:gd name="T77" fmla="*/ 0 h 439"/>
                <a:gd name="T78" fmla="*/ 1 w 310"/>
                <a:gd name="T79" fmla="*/ 0 h 439"/>
                <a:gd name="T80" fmla="*/ 1 w 310"/>
                <a:gd name="T81" fmla="*/ 0 h 439"/>
                <a:gd name="T82" fmla="*/ 1 w 310"/>
                <a:gd name="T83" fmla="*/ 0 h 439"/>
                <a:gd name="T84" fmla="*/ 1 w 310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0"/>
                <a:gd name="T130" fmla="*/ 0 h 439"/>
                <a:gd name="T131" fmla="*/ 310 w 310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0" h="439">
                  <a:moveTo>
                    <a:pt x="75" y="439"/>
                  </a:move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95772424-9A6F-430B-A3FD-98E352DF612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67" y="2438"/>
              <a:ext cx="164" cy="185"/>
            </a:xfrm>
            <a:custGeom>
              <a:avLst/>
              <a:gdLst>
                <a:gd name="T0" fmla="*/ 1 w 310"/>
                <a:gd name="T1" fmla="*/ 0 h 439"/>
                <a:gd name="T2" fmla="*/ 1 w 310"/>
                <a:gd name="T3" fmla="*/ 0 h 439"/>
                <a:gd name="T4" fmla="*/ 1 w 310"/>
                <a:gd name="T5" fmla="*/ 0 h 439"/>
                <a:gd name="T6" fmla="*/ 1 w 310"/>
                <a:gd name="T7" fmla="*/ 0 h 439"/>
                <a:gd name="T8" fmla="*/ 1 w 310"/>
                <a:gd name="T9" fmla="*/ 0 h 439"/>
                <a:gd name="T10" fmla="*/ 1 w 310"/>
                <a:gd name="T11" fmla="*/ 0 h 439"/>
                <a:gd name="T12" fmla="*/ 1 w 310"/>
                <a:gd name="T13" fmla="*/ 0 h 439"/>
                <a:gd name="T14" fmla="*/ 1 w 310"/>
                <a:gd name="T15" fmla="*/ 0 h 439"/>
                <a:gd name="T16" fmla="*/ 1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0 w 310"/>
                <a:gd name="T27" fmla="*/ 0 h 439"/>
                <a:gd name="T28" fmla="*/ 0 w 310"/>
                <a:gd name="T29" fmla="*/ 0 h 439"/>
                <a:gd name="T30" fmla="*/ 0 w 310"/>
                <a:gd name="T31" fmla="*/ 0 h 439"/>
                <a:gd name="T32" fmla="*/ 1 w 310"/>
                <a:gd name="T33" fmla="*/ 0 h 439"/>
                <a:gd name="T34" fmla="*/ 1 w 310"/>
                <a:gd name="T35" fmla="*/ 0 h 439"/>
                <a:gd name="T36" fmla="*/ 1 w 310"/>
                <a:gd name="T37" fmla="*/ 0 h 439"/>
                <a:gd name="T38" fmla="*/ 1 w 310"/>
                <a:gd name="T39" fmla="*/ 0 h 439"/>
                <a:gd name="T40" fmla="*/ 1 w 310"/>
                <a:gd name="T41" fmla="*/ 0 h 439"/>
                <a:gd name="T42" fmla="*/ 1 w 310"/>
                <a:gd name="T43" fmla="*/ 0 h 439"/>
                <a:gd name="T44" fmla="*/ 1 w 310"/>
                <a:gd name="T45" fmla="*/ 0 h 439"/>
                <a:gd name="T46" fmla="*/ 1 w 310"/>
                <a:gd name="T47" fmla="*/ 0 h 439"/>
                <a:gd name="T48" fmla="*/ 1 w 310"/>
                <a:gd name="T49" fmla="*/ 0 h 439"/>
                <a:gd name="T50" fmla="*/ 1 w 310"/>
                <a:gd name="T51" fmla="*/ 0 h 439"/>
                <a:gd name="T52" fmla="*/ 1 w 310"/>
                <a:gd name="T53" fmla="*/ 0 h 439"/>
                <a:gd name="T54" fmla="*/ 1 w 310"/>
                <a:gd name="T55" fmla="*/ 0 h 439"/>
                <a:gd name="T56" fmla="*/ 1 w 310"/>
                <a:gd name="T57" fmla="*/ 0 h 439"/>
                <a:gd name="T58" fmla="*/ 1 w 310"/>
                <a:gd name="T59" fmla="*/ 0 h 439"/>
                <a:gd name="T60" fmla="*/ 1 w 310"/>
                <a:gd name="T61" fmla="*/ 0 h 439"/>
                <a:gd name="T62" fmla="*/ 1 w 310"/>
                <a:gd name="T63" fmla="*/ 0 h 439"/>
                <a:gd name="T64" fmla="*/ 1 w 310"/>
                <a:gd name="T65" fmla="*/ 0 h 439"/>
                <a:gd name="T66" fmla="*/ 1 w 310"/>
                <a:gd name="T67" fmla="*/ 0 h 439"/>
                <a:gd name="T68" fmla="*/ 1 w 310"/>
                <a:gd name="T69" fmla="*/ 0 h 439"/>
                <a:gd name="T70" fmla="*/ 1 w 310"/>
                <a:gd name="T71" fmla="*/ 0 h 439"/>
                <a:gd name="T72" fmla="*/ 1 w 310"/>
                <a:gd name="T73" fmla="*/ 0 h 439"/>
                <a:gd name="T74" fmla="*/ 1 w 310"/>
                <a:gd name="T75" fmla="*/ 0 h 439"/>
                <a:gd name="T76" fmla="*/ 1 w 310"/>
                <a:gd name="T77" fmla="*/ 0 h 439"/>
                <a:gd name="T78" fmla="*/ 1 w 310"/>
                <a:gd name="T79" fmla="*/ 0 h 439"/>
                <a:gd name="T80" fmla="*/ 1 w 310"/>
                <a:gd name="T81" fmla="*/ 0 h 439"/>
                <a:gd name="T82" fmla="*/ 1 w 310"/>
                <a:gd name="T83" fmla="*/ 0 h 439"/>
                <a:gd name="T84" fmla="*/ 1 w 310"/>
                <a:gd name="T85" fmla="*/ 0 h 439"/>
                <a:gd name="T86" fmla="*/ 1 w 310"/>
                <a:gd name="T87" fmla="*/ 0 h 439"/>
                <a:gd name="T88" fmla="*/ 1 w 310"/>
                <a:gd name="T89" fmla="*/ 0 h 439"/>
                <a:gd name="T90" fmla="*/ 1 w 310"/>
                <a:gd name="T91" fmla="*/ 0 h 439"/>
                <a:gd name="T92" fmla="*/ 1 w 310"/>
                <a:gd name="T93" fmla="*/ 0 h 439"/>
                <a:gd name="T94" fmla="*/ 1 w 310"/>
                <a:gd name="T95" fmla="*/ 0 h 439"/>
                <a:gd name="T96" fmla="*/ 1 w 310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0"/>
                <a:gd name="T148" fmla="*/ 0 h 439"/>
                <a:gd name="T149" fmla="*/ 310 w 310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0" h="439">
                  <a:moveTo>
                    <a:pt x="75" y="439"/>
                  </a:moveTo>
                  <a:lnTo>
                    <a:pt x="75" y="439"/>
                  </a:ln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4E3D5869-DDC2-4B7B-A406-8B0AECAE604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50" y="2427"/>
              <a:ext cx="160" cy="275"/>
            </a:xfrm>
            <a:custGeom>
              <a:avLst/>
              <a:gdLst>
                <a:gd name="T0" fmla="*/ 1 w 302"/>
                <a:gd name="T1" fmla="*/ 0 h 652"/>
                <a:gd name="T2" fmla="*/ 1 w 302"/>
                <a:gd name="T3" fmla="*/ 0 h 652"/>
                <a:gd name="T4" fmla="*/ 1 w 302"/>
                <a:gd name="T5" fmla="*/ 0 h 652"/>
                <a:gd name="T6" fmla="*/ 1 w 302"/>
                <a:gd name="T7" fmla="*/ 0 h 652"/>
                <a:gd name="T8" fmla="*/ 1 w 302"/>
                <a:gd name="T9" fmla="*/ 0 h 652"/>
                <a:gd name="T10" fmla="*/ 1 w 302"/>
                <a:gd name="T11" fmla="*/ 0 h 652"/>
                <a:gd name="T12" fmla="*/ 1 w 302"/>
                <a:gd name="T13" fmla="*/ 0 h 652"/>
                <a:gd name="T14" fmla="*/ 1 w 302"/>
                <a:gd name="T15" fmla="*/ 0 h 652"/>
                <a:gd name="T16" fmla="*/ 1 w 302"/>
                <a:gd name="T17" fmla="*/ 0 h 652"/>
                <a:gd name="T18" fmla="*/ 0 w 302"/>
                <a:gd name="T19" fmla="*/ 0 h 652"/>
                <a:gd name="T20" fmla="*/ 1 w 302"/>
                <a:gd name="T21" fmla="*/ 0 h 652"/>
                <a:gd name="T22" fmla="*/ 1 w 302"/>
                <a:gd name="T23" fmla="*/ 0 h 652"/>
                <a:gd name="T24" fmla="*/ 1 w 302"/>
                <a:gd name="T25" fmla="*/ 0 h 652"/>
                <a:gd name="T26" fmla="*/ 1 w 302"/>
                <a:gd name="T27" fmla="*/ 0 h 652"/>
                <a:gd name="T28" fmla="*/ 1 w 302"/>
                <a:gd name="T29" fmla="*/ 0 h 652"/>
                <a:gd name="T30" fmla="*/ 1 w 302"/>
                <a:gd name="T31" fmla="*/ 0 h 652"/>
                <a:gd name="T32" fmla="*/ 1 w 302"/>
                <a:gd name="T33" fmla="*/ 0 h 652"/>
                <a:gd name="T34" fmla="*/ 1 w 302"/>
                <a:gd name="T35" fmla="*/ 0 h 652"/>
                <a:gd name="T36" fmla="*/ 1 w 302"/>
                <a:gd name="T37" fmla="*/ 0 h 652"/>
                <a:gd name="T38" fmla="*/ 1 w 302"/>
                <a:gd name="T39" fmla="*/ 0 h 652"/>
                <a:gd name="T40" fmla="*/ 1 w 302"/>
                <a:gd name="T41" fmla="*/ 0 h 652"/>
                <a:gd name="T42" fmla="*/ 1 w 302"/>
                <a:gd name="T43" fmla="*/ 0 h 652"/>
                <a:gd name="T44" fmla="*/ 1 w 302"/>
                <a:gd name="T45" fmla="*/ 0 h 652"/>
                <a:gd name="T46" fmla="*/ 1 w 302"/>
                <a:gd name="T47" fmla="*/ 0 h 652"/>
                <a:gd name="T48" fmla="*/ 1 w 302"/>
                <a:gd name="T49" fmla="*/ 0 h 652"/>
                <a:gd name="T50" fmla="*/ 1 w 302"/>
                <a:gd name="T51" fmla="*/ 0 h 652"/>
                <a:gd name="T52" fmla="*/ 1 w 302"/>
                <a:gd name="T53" fmla="*/ 0 h 652"/>
                <a:gd name="T54" fmla="*/ 1 w 302"/>
                <a:gd name="T55" fmla="*/ 0 h 652"/>
                <a:gd name="T56" fmla="*/ 1 w 302"/>
                <a:gd name="T57" fmla="*/ 0 h 652"/>
                <a:gd name="T58" fmla="*/ 1 w 302"/>
                <a:gd name="T59" fmla="*/ 0 h 652"/>
                <a:gd name="T60" fmla="*/ 1 w 302"/>
                <a:gd name="T61" fmla="*/ 0 h 652"/>
                <a:gd name="T62" fmla="*/ 1 w 302"/>
                <a:gd name="T63" fmla="*/ 0 h 652"/>
                <a:gd name="T64" fmla="*/ 1 w 302"/>
                <a:gd name="T65" fmla="*/ 0 h 652"/>
                <a:gd name="T66" fmla="*/ 1 w 302"/>
                <a:gd name="T67" fmla="*/ 0 h 652"/>
                <a:gd name="T68" fmla="*/ 1 w 302"/>
                <a:gd name="T69" fmla="*/ 0 h 652"/>
                <a:gd name="T70" fmla="*/ 1 w 302"/>
                <a:gd name="T71" fmla="*/ 0 h 652"/>
                <a:gd name="T72" fmla="*/ 1 w 302"/>
                <a:gd name="T73" fmla="*/ 0 h 652"/>
                <a:gd name="T74" fmla="*/ 1 w 302"/>
                <a:gd name="T75" fmla="*/ 0 h 652"/>
                <a:gd name="T76" fmla="*/ 1 w 302"/>
                <a:gd name="T77" fmla="*/ 0 h 652"/>
                <a:gd name="T78" fmla="*/ 1 w 302"/>
                <a:gd name="T79" fmla="*/ 0 h 652"/>
                <a:gd name="T80" fmla="*/ 1 w 302"/>
                <a:gd name="T81" fmla="*/ 0 h 652"/>
                <a:gd name="T82" fmla="*/ 1 w 302"/>
                <a:gd name="T83" fmla="*/ 0 h 652"/>
                <a:gd name="T84" fmla="*/ 1 w 302"/>
                <a:gd name="T85" fmla="*/ 0 h 652"/>
                <a:gd name="T86" fmla="*/ 1 w 302"/>
                <a:gd name="T87" fmla="*/ 0 h 652"/>
                <a:gd name="T88" fmla="*/ 1 w 302"/>
                <a:gd name="T89" fmla="*/ 0 h 6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02"/>
                <a:gd name="T136" fmla="*/ 0 h 652"/>
                <a:gd name="T137" fmla="*/ 302 w 302"/>
                <a:gd name="T138" fmla="*/ 652 h 6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02" h="652">
                  <a:moveTo>
                    <a:pt x="122" y="0"/>
                  </a:move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07D86ACE-8072-4278-881D-44C7831B682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50" y="2427"/>
              <a:ext cx="160" cy="275"/>
            </a:xfrm>
            <a:custGeom>
              <a:avLst/>
              <a:gdLst>
                <a:gd name="T0" fmla="*/ 1 w 302"/>
                <a:gd name="T1" fmla="*/ 0 h 652"/>
                <a:gd name="T2" fmla="*/ 1 w 302"/>
                <a:gd name="T3" fmla="*/ 0 h 652"/>
                <a:gd name="T4" fmla="*/ 1 w 302"/>
                <a:gd name="T5" fmla="*/ 0 h 652"/>
                <a:gd name="T6" fmla="*/ 1 w 302"/>
                <a:gd name="T7" fmla="*/ 0 h 652"/>
                <a:gd name="T8" fmla="*/ 1 w 302"/>
                <a:gd name="T9" fmla="*/ 0 h 652"/>
                <a:gd name="T10" fmla="*/ 1 w 302"/>
                <a:gd name="T11" fmla="*/ 0 h 652"/>
                <a:gd name="T12" fmla="*/ 1 w 302"/>
                <a:gd name="T13" fmla="*/ 0 h 652"/>
                <a:gd name="T14" fmla="*/ 1 w 302"/>
                <a:gd name="T15" fmla="*/ 0 h 652"/>
                <a:gd name="T16" fmla="*/ 1 w 302"/>
                <a:gd name="T17" fmla="*/ 0 h 652"/>
                <a:gd name="T18" fmla="*/ 1 w 302"/>
                <a:gd name="T19" fmla="*/ 0 h 652"/>
                <a:gd name="T20" fmla="*/ 1 w 302"/>
                <a:gd name="T21" fmla="*/ 0 h 652"/>
                <a:gd name="T22" fmla="*/ 0 w 302"/>
                <a:gd name="T23" fmla="*/ 0 h 652"/>
                <a:gd name="T24" fmla="*/ 1 w 302"/>
                <a:gd name="T25" fmla="*/ 0 h 652"/>
                <a:gd name="T26" fmla="*/ 1 w 302"/>
                <a:gd name="T27" fmla="*/ 0 h 652"/>
                <a:gd name="T28" fmla="*/ 1 w 302"/>
                <a:gd name="T29" fmla="*/ 0 h 652"/>
                <a:gd name="T30" fmla="*/ 1 w 302"/>
                <a:gd name="T31" fmla="*/ 0 h 652"/>
                <a:gd name="T32" fmla="*/ 1 w 302"/>
                <a:gd name="T33" fmla="*/ 0 h 652"/>
                <a:gd name="T34" fmla="*/ 1 w 302"/>
                <a:gd name="T35" fmla="*/ 0 h 652"/>
                <a:gd name="T36" fmla="*/ 1 w 302"/>
                <a:gd name="T37" fmla="*/ 0 h 652"/>
                <a:gd name="T38" fmla="*/ 1 w 302"/>
                <a:gd name="T39" fmla="*/ 0 h 652"/>
                <a:gd name="T40" fmla="*/ 1 w 302"/>
                <a:gd name="T41" fmla="*/ 0 h 652"/>
                <a:gd name="T42" fmla="*/ 1 w 302"/>
                <a:gd name="T43" fmla="*/ 0 h 652"/>
                <a:gd name="T44" fmla="*/ 1 w 302"/>
                <a:gd name="T45" fmla="*/ 0 h 652"/>
                <a:gd name="T46" fmla="*/ 1 w 302"/>
                <a:gd name="T47" fmla="*/ 0 h 652"/>
                <a:gd name="T48" fmla="*/ 1 w 302"/>
                <a:gd name="T49" fmla="*/ 0 h 652"/>
                <a:gd name="T50" fmla="*/ 1 w 302"/>
                <a:gd name="T51" fmla="*/ 0 h 652"/>
                <a:gd name="T52" fmla="*/ 1 w 302"/>
                <a:gd name="T53" fmla="*/ 0 h 652"/>
                <a:gd name="T54" fmla="*/ 1 w 302"/>
                <a:gd name="T55" fmla="*/ 0 h 652"/>
                <a:gd name="T56" fmla="*/ 1 w 302"/>
                <a:gd name="T57" fmla="*/ 0 h 652"/>
                <a:gd name="T58" fmla="*/ 1 w 302"/>
                <a:gd name="T59" fmla="*/ 0 h 652"/>
                <a:gd name="T60" fmla="*/ 1 w 302"/>
                <a:gd name="T61" fmla="*/ 0 h 652"/>
                <a:gd name="T62" fmla="*/ 1 w 302"/>
                <a:gd name="T63" fmla="*/ 0 h 652"/>
                <a:gd name="T64" fmla="*/ 1 w 302"/>
                <a:gd name="T65" fmla="*/ 0 h 652"/>
                <a:gd name="T66" fmla="*/ 1 w 302"/>
                <a:gd name="T67" fmla="*/ 0 h 652"/>
                <a:gd name="T68" fmla="*/ 1 w 302"/>
                <a:gd name="T69" fmla="*/ 0 h 652"/>
                <a:gd name="T70" fmla="*/ 1 w 302"/>
                <a:gd name="T71" fmla="*/ 0 h 652"/>
                <a:gd name="T72" fmla="*/ 1 w 302"/>
                <a:gd name="T73" fmla="*/ 0 h 652"/>
                <a:gd name="T74" fmla="*/ 1 w 302"/>
                <a:gd name="T75" fmla="*/ 0 h 652"/>
                <a:gd name="T76" fmla="*/ 1 w 302"/>
                <a:gd name="T77" fmla="*/ 0 h 652"/>
                <a:gd name="T78" fmla="*/ 1 w 302"/>
                <a:gd name="T79" fmla="*/ 0 h 652"/>
                <a:gd name="T80" fmla="*/ 1 w 302"/>
                <a:gd name="T81" fmla="*/ 0 h 652"/>
                <a:gd name="T82" fmla="*/ 1 w 302"/>
                <a:gd name="T83" fmla="*/ 0 h 652"/>
                <a:gd name="T84" fmla="*/ 1 w 302"/>
                <a:gd name="T85" fmla="*/ 0 h 652"/>
                <a:gd name="T86" fmla="*/ 1 w 302"/>
                <a:gd name="T87" fmla="*/ 0 h 652"/>
                <a:gd name="T88" fmla="*/ 1 w 302"/>
                <a:gd name="T89" fmla="*/ 0 h 652"/>
                <a:gd name="T90" fmla="*/ 1 w 302"/>
                <a:gd name="T91" fmla="*/ 0 h 652"/>
                <a:gd name="T92" fmla="*/ 1 w 302"/>
                <a:gd name="T93" fmla="*/ 0 h 652"/>
                <a:gd name="T94" fmla="*/ 1 w 302"/>
                <a:gd name="T95" fmla="*/ 0 h 652"/>
                <a:gd name="T96" fmla="*/ 1 w 302"/>
                <a:gd name="T97" fmla="*/ 0 h 652"/>
                <a:gd name="T98" fmla="*/ 1 w 302"/>
                <a:gd name="T99" fmla="*/ 0 h 652"/>
                <a:gd name="T100" fmla="*/ 1 w 302"/>
                <a:gd name="T101" fmla="*/ 0 h 65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2"/>
                <a:gd name="T154" fmla="*/ 0 h 652"/>
                <a:gd name="T155" fmla="*/ 302 w 302"/>
                <a:gd name="T156" fmla="*/ 652 h 65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2" h="652">
                  <a:moveTo>
                    <a:pt x="122" y="0"/>
                  </a:moveTo>
                  <a:lnTo>
                    <a:pt x="122" y="0"/>
                  </a:ln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BE945492-FC8C-465A-9B29-DFA033035A6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57" y="2462"/>
              <a:ext cx="207" cy="185"/>
            </a:xfrm>
            <a:custGeom>
              <a:avLst/>
              <a:gdLst>
                <a:gd name="T0" fmla="*/ 1 w 392"/>
                <a:gd name="T1" fmla="*/ 0 h 439"/>
                <a:gd name="T2" fmla="*/ 1 w 392"/>
                <a:gd name="T3" fmla="*/ 0 h 439"/>
                <a:gd name="T4" fmla="*/ 1 w 392"/>
                <a:gd name="T5" fmla="*/ 0 h 439"/>
                <a:gd name="T6" fmla="*/ 1 w 392"/>
                <a:gd name="T7" fmla="*/ 0 h 439"/>
                <a:gd name="T8" fmla="*/ 1 w 392"/>
                <a:gd name="T9" fmla="*/ 0 h 439"/>
                <a:gd name="T10" fmla="*/ 1 w 392"/>
                <a:gd name="T11" fmla="*/ 0 h 439"/>
                <a:gd name="T12" fmla="*/ 1 w 392"/>
                <a:gd name="T13" fmla="*/ 0 h 439"/>
                <a:gd name="T14" fmla="*/ 1 w 392"/>
                <a:gd name="T15" fmla="*/ 0 h 439"/>
                <a:gd name="T16" fmla="*/ 1 w 392"/>
                <a:gd name="T17" fmla="*/ 0 h 439"/>
                <a:gd name="T18" fmla="*/ 1 w 392"/>
                <a:gd name="T19" fmla="*/ 0 h 439"/>
                <a:gd name="T20" fmla="*/ 1 w 392"/>
                <a:gd name="T21" fmla="*/ 0 h 439"/>
                <a:gd name="T22" fmla="*/ 1 w 392"/>
                <a:gd name="T23" fmla="*/ 0 h 439"/>
                <a:gd name="T24" fmla="*/ 1 w 392"/>
                <a:gd name="T25" fmla="*/ 0 h 439"/>
                <a:gd name="T26" fmla="*/ 1 w 392"/>
                <a:gd name="T27" fmla="*/ 0 h 439"/>
                <a:gd name="T28" fmla="*/ 1 w 392"/>
                <a:gd name="T29" fmla="*/ 0 h 439"/>
                <a:gd name="T30" fmla="*/ 1 w 392"/>
                <a:gd name="T31" fmla="*/ 0 h 439"/>
                <a:gd name="T32" fmla="*/ 1 w 392"/>
                <a:gd name="T33" fmla="*/ 0 h 439"/>
                <a:gd name="T34" fmla="*/ 1 w 392"/>
                <a:gd name="T35" fmla="*/ 0 h 439"/>
                <a:gd name="T36" fmla="*/ 1 w 392"/>
                <a:gd name="T37" fmla="*/ 0 h 439"/>
                <a:gd name="T38" fmla="*/ 1 w 392"/>
                <a:gd name="T39" fmla="*/ 0 h 439"/>
                <a:gd name="T40" fmla="*/ 0 w 392"/>
                <a:gd name="T41" fmla="*/ 0 h 439"/>
                <a:gd name="T42" fmla="*/ 1 w 392"/>
                <a:gd name="T43" fmla="*/ 0 h 439"/>
                <a:gd name="T44" fmla="*/ 1 w 392"/>
                <a:gd name="T45" fmla="*/ 0 h 439"/>
                <a:gd name="T46" fmla="*/ 1 w 392"/>
                <a:gd name="T47" fmla="*/ 0 h 439"/>
                <a:gd name="T48" fmla="*/ 1 w 392"/>
                <a:gd name="T49" fmla="*/ 0 h 439"/>
                <a:gd name="T50" fmla="*/ 1 w 392"/>
                <a:gd name="T51" fmla="*/ 0 h 439"/>
                <a:gd name="T52" fmla="*/ 1 w 392"/>
                <a:gd name="T53" fmla="*/ 0 h 439"/>
                <a:gd name="T54" fmla="*/ 1 w 392"/>
                <a:gd name="T55" fmla="*/ 0 h 439"/>
                <a:gd name="T56" fmla="*/ 1 w 392"/>
                <a:gd name="T57" fmla="*/ 0 h 439"/>
                <a:gd name="T58" fmla="*/ 1 w 392"/>
                <a:gd name="T59" fmla="*/ 0 h 439"/>
                <a:gd name="T60" fmla="*/ 1 w 392"/>
                <a:gd name="T61" fmla="*/ 0 h 439"/>
                <a:gd name="T62" fmla="*/ 1 w 392"/>
                <a:gd name="T63" fmla="*/ 0 h 439"/>
                <a:gd name="T64" fmla="*/ 1 w 392"/>
                <a:gd name="T65" fmla="*/ 0 h 439"/>
                <a:gd name="T66" fmla="*/ 1 w 392"/>
                <a:gd name="T67" fmla="*/ 0 h 439"/>
                <a:gd name="T68" fmla="*/ 1 w 392"/>
                <a:gd name="T69" fmla="*/ 0 h 439"/>
                <a:gd name="T70" fmla="*/ 1 w 392"/>
                <a:gd name="T71" fmla="*/ 0 h 439"/>
                <a:gd name="T72" fmla="*/ 1 w 392"/>
                <a:gd name="T73" fmla="*/ 0 h 439"/>
                <a:gd name="T74" fmla="*/ 1 w 392"/>
                <a:gd name="T75" fmla="*/ 0 h 439"/>
                <a:gd name="T76" fmla="*/ 1 w 392"/>
                <a:gd name="T77" fmla="*/ 0 h 439"/>
                <a:gd name="T78" fmla="*/ 1 w 392"/>
                <a:gd name="T79" fmla="*/ 0 h 439"/>
                <a:gd name="T80" fmla="*/ 1 w 392"/>
                <a:gd name="T81" fmla="*/ 0 h 439"/>
                <a:gd name="T82" fmla="*/ 1 w 392"/>
                <a:gd name="T83" fmla="*/ 0 h 439"/>
                <a:gd name="T84" fmla="*/ 1 w 392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2"/>
                <a:gd name="T130" fmla="*/ 0 h 439"/>
                <a:gd name="T131" fmla="*/ 392 w 392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2" h="439">
                  <a:moveTo>
                    <a:pt x="58" y="439"/>
                  </a:move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DC277158-D643-4B55-B944-9DCBDD874E5E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57" y="2462"/>
              <a:ext cx="207" cy="185"/>
            </a:xfrm>
            <a:custGeom>
              <a:avLst/>
              <a:gdLst>
                <a:gd name="T0" fmla="*/ 1 w 392"/>
                <a:gd name="T1" fmla="*/ 0 h 439"/>
                <a:gd name="T2" fmla="*/ 1 w 392"/>
                <a:gd name="T3" fmla="*/ 0 h 439"/>
                <a:gd name="T4" fmla="*/ 1 w 392"/>
                <a:gd name="T5" fmla="*/ 0 h 439"/>
                <a:gd name="T6" fmla="*/ 1 w 392"/>
                <a:gd name="T7" fmla="*/ 0 h 439"/>
                <a:gd name="T8" fmla="*/ 1 w 392"/>
                <a:gd name="T9" fmla="*/ 0 h 439"/>
                <a:gd name="T10" fmla="*/ 1 w 392"/>
                <a:gd name="T11" fmla="*/ 0 h 439"/>
                <a:gd name="T12" fmla="*/ 1 w 392"/>
                <a:gd name="T13" fmla="*/ 0 h 439"/>
                <a:gd name="T14" fmla="*/ 1 w 392"/>
                <a:gd name="T15" fmla="*/ 0 h 439"/>
                <a:gd name="T16" fmla="*/ 1 w 392"/>
                <a:gd name="T17" fmla="*/ 0 h 439"/>
                <a:gd name="T18" fmla="*/ 1 w 392"/>
                <a:gd name="T19" fmla="*/ 0 h 439"/>
                <a:gd name="T20" fmla="*/ 1 w 392"/>
                <a:gd name="T21" fmla="*/ 0 h 439"/>
                <a:gd name="T22" fmla="*/ 1 w 392"/>
                <a:gd name="T23" fmla="*/ 0 h 439"/>
                <a:gd name="T24" fmla="*/ 1 w 392"/>
                <a:gd name="T25" fmla="*/ 0 h 439"/>
                <a:gd name="T26" fmla="*/ 1 w 392"/>
                <a:gd name="T27" fmla="*/ 0 h 439"/>
                <a:gd name="T28" fmla="*/ 1 w 392"/>
                <a:gd name="T29" fmla="*/ 0 h 439"/>
                <a:gd name="T30" fmla="*/ 1 w 392"/>
                <a:gd name="T31" fmla="*/ 0 h 439"/>
                <a:gd name="T32" fmla="*/ 1 w 392"/>
                <a:gd name="T33" fmla="*/ 0 h 439"/>
                <a:gd name="T34" fmla="*/ 1 w 392"/>
                <a:gd name="T35" fmla="*/ 0 h 439"/>
                <a:gd name="T36" fmla="*/ 1 w 392"/>
                <a:gd name="T37" fmla="*/ 0 h 439"/>
                <a:gd name="T38" fmla="*/ 1 w 392"/>
                <a:gd name="T39" fmla="*/ 0 h 439"/>
                <a:gd name="T40" fmla="*/ 1 w 392"/>
                <a:gd name="T41" fmla="*/ 0 h 439"/>
                <a:gd name="T42" fmla="*/ 1 w 392"/>
                <a:gd name="T43" fmla="*/ 0 h 439"/>
                <a:gd name="T44" fmla="*/ 1 w 392"/>
                <a:gd name="T45" fmla="*/ 0 h 439"/>
                <a:gd name="T46" fmla="*/ 0 w 392"/>
                <a:gd name="T47" fmla="*/ 0 h 439"/>
                <a:gd name="T48" fmla="*/ 1 w 392"/>
                <a:gd name="T49" fmla="*/ 0 h 439"/>
                <a:gd name="T50" fmla="*/ 1 w 392"/>
                <a:gd name="T51" fmla="*/ 0 h 439"/>
                <a:gd name="T52" fmla="*/ 1 w 392"/>
                <a:gd name="T53" fmla="*/ 0 h 439"/>
                <a:gd name="T54" fmla="*/ 1 w 392"/>
                <a:gd name="T55" fmla="*/ 0 h 439"/>
                <a:gd name="T56" fmla="*/ 1 w 392"/>
                <a:gd name="T57" fmla="*/ 0 h 439"/>
                <a:gd name="T58" fmla="*/ 1 w 392"/>
                <a:gd name="T59" fmla="*/ 0 h 439"/>
                <a:gd name="T60" fmla="*/ 1 w 392"/>
                <a:gd name="T61" fmla="*/ 0 h 439"/>
                <a:gd name="T62" fmla="*/ 1 w 392"/>
                <a:gd name="T63" fmla="*/ 0 h 439"/>
                <a:gd name="T64" fmla="*/ 1 w 392"/>
                <a:gd name="T65" fmla="*/ 0 h 439"/>
                <a:gd name="T66" fmla="*/ 1 w 392"/>
                <a:gd name="T67" fmla="*/ 0 h 439"/>
                <a:gd name="T68" fmla="*/ 1 w 392"/>
                <a:gd name="T69" fmla="*/ 0 h 439"/>
                <a:gd name="T70" fmla="*/ 1 w 392"/>
                <a:gd name="T71" fmla="*/ 0 h 439"/>
                <a:gd name="T72" fmla="*/ 1 w 392"/>
                <a:gd name="T73" fmla="*/ 0 h 439"/>
                <a:gd name="T74" fmla="*/ 1 w 392"/>
                <a:gd name="T75" fmla="*/ 0 h 439"/>
                <a:gd name="T76" fmla="*/ 1 w 392"/>
                <a:gd name="T77" fmla="*/ 0 h 439"/>
                <a:gd name="T78" fmla="*/ 1 w 392"/>
                <a:gd name="T79" fmla="*/ 0 h 439"/>
                <a:gd name="T80" fmla="*/ 1 w 392"/>
                <a:gd name="T81" fmla="*/ 0 h 439"/>
                <a:gd name="T82" fmla="*/ 1 w 392"/>
                <a:gd name="T83" fmla="*/ 0 h 439"/>
                <a:gd name="T84" fmla="*/ 1 w 392"/>
                <a:gd name="T85" fmla="*/ 0 h 439"/>
                <a:gd name="T86" fmla="*/ 1 w 392"/>
                <a:gd name="T87" fmla="*/ 0 h 439"/>
                <a:gd name="T88" fmla="*/ 1 w 392"/>
                <a:gd name="T89" fmla="*/ 0 h 439"/>
                <a:gd name="T90" fmla="*/ 1 w 392"/>
                <a:gd name="T91" fmla="*/ 0 h 439"/>
                <a:gd name="T92" fmla="*/ 1 w 392"/>
                <a:gd name="T93" fmla="*/ 0 h 439"/>
                <a:gd name="T94" fmla="*/ 1 w 392"/>
                <a:gd name="T95" fmla="*/ 0 h 439"/>
                <a:gd name="T96" fmla="*/ 1 w 392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92"/>
                <a:gd name="T148" fmla="*/ 0 h 439"/>
                <a:gd name="T149" fmla="*/ 392 w 392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92" h="439">
                  <a:moveTo>
                    <a:pt x="58" y="439"/>
                  </a:moveTo>
                  <a:lnTo>
                    <a:pt x="58" y="439"/>
                  </a:ln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2A40DD66-6478-41F3-8DEE-3DEB623FA7A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5" y="2511"/>
              <a:ext cx="53" cy="46"/>
            </a:xfrm>
            <a:custGeom>
              <a:avLst/>
              <a:gdLst>
                <a:gd name="T0" fmla="*/ 1 w 99"/>
                <a:gd name="T1" fmla="*/ 0 h 110"/>
                <a:gd name="T2" fmla="*/ 1 w 99"/>
                <a:gd name="T3" fmla="*/ 0 h 110"/>
                <a:gd name="T4" fmla="*/ 1 w 99"/>
                <a:gd name="T5" fmla="*/ 0 h 110"/>
                <a:gd name="T6" fmla="*/ 1 w 99"/>
                <a:gd name="T7" fmla="*/ 0 h 110"/>
                <a:gd name="T8" fmla="*/ 1 w 99"/>
                <a:gd name="T9" fmla="*/ 0 h 110"/>
                <a:gd name="T10" fmla="*/ 1 w 99"/>
                <a:gd name="T11" fmla="*/ 0 h 110"/>
                <a:gd name="T12" fmla="*/ 1 w 99"/>
                <a:gd name="T13" fmla="*/ 0 h 110"/>
                <a:gd name="T14" fmla="*/ 1 w 99"/>
                <a:gd name="T15" fmla="*/ 0 h 110"/>
                <a:gd name="T16" fmla="*/ 1 w 99"/>
                <a:gd name="T17" fmla="*/ 0 h 110"/>
                <a:gd name="T18" fmla="*/ 0 w 99"/>
                <a:gd name="T19" fmla="*/ 0 h 110"/>
                <a:gd name="T20" fmla="*/ 0 w 99"/>
                <a:gd name="T21" fmla="*/ 0 h 110"/>
                <a:gd name="T22" fmla="*/ 1 w 99"/>
                <a:gd name="T23" fmla="*/ 0 h 110"/>
                <a:gd name="T24" fmla="*/ 1 w 99"/>
                <a:gd name="T25" fmla="*/ 0 h 110"/>
                <a:gd name="T26" fmla="*/ 1 w 99"/>
                <a:gd name="T27" fmla="*/ 0 h 110"/>
                <a:gd name="T28" fmla="*/ 1 w 99"/>
                <a:gd name="T29" fmla="*/ 0 h 110"/>
                <a:gd name="T30" fmla="*/ 1 w 99"/>
                <a:gd name="T31" fmla="*/ 0 h 110"/>
                <a:gd name="T32" fmla="*/ 1 w 99"/>
                <a:gd name="T33" fmla="*/ 0 h 110"/>
                <a:gd name="T34" fmla="*/ 1 w 99"/>
                <a:gd name="T35" fmla="*/ 0 h 110"/>
                <a:gd name="T36" fmla="*/ 1 w 99"/>
                <a:gd name="T37" fmla="*/ 0 h 110"/>
                <a:gd name="T38" fmla="*/ 1 w 99"/>
                <a:gd name="T39" fmla="*/ 0 h 110"/>
                <a:gd name="T40" fmla="*/ 1 w 99"/>
                <a:gd name="T41" fmla="*/ 0 h 11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9"/>
                <a:gd name="T64" fmla="*/ 0 h 110"/>
                <a:gd name="T65" fmla="*/ 99 w 99"/>
                <a:gd name="T66" fmla="*/ 110 h 11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9" h="110">
                  <a:moveTo>
                    <a:pt x="99" y="25"/>
                  </a:move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4C2DEDC3-3CED-43B4-A31E-AE61274E24A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5" y="2511"/>
              <a:ext cx="53" cy="46"/>
            </a:xfrm>
            <a:custGeom>
              <a:avLst/>
              <a:gdLst>
                <a:gd name="T0" fmla="*/ 1 w 99"/>
                <a:gd name="T1" fmla="*/ 0 h 110"/>
                <a:gd name="T2" fmla="*/ 1 w 99"/>
                <a:gd name="T3" fmla="*/ 0 h 110"/>
                <a:gd name="T4" fmla="*/ 1 w 99"/>
                <a:gd name="T5" fmla="*/ 0 h 110"/>
                <a:gd name="T6" fmla="*/ 1 w 99"/>
                <a:gd name="T7" fmla="*/ 0 h 110"/>
                <a:gd name="T8" fmla="*/ 1 w 99"/>
                <a:gd name="T9" fmla="*/ 0 h 110"/>
                <a:gd name="T10" fmla="*/ 1 w 99"/>
                <a:gd name="T11" fmla="*/ 0 h 110"/>
                <a:gd name="T12" fmla="*/ 1 w 99"/>
                <a:gd name="T13" fmla="*/ 0 h 110"/>
                <a:gd name="T14" fmla="*/ 1 w 99"/>
                <a:gd name="T15" fmla="*/ 0 h 110"/>
                <a:gd name="T16" fmla="*/ 1 w 99"/>
                <a:gd name="T17" fmla="*/ 0 h 110"/>
                <a:gd name="T18" fmla="*/ 1 w 99"/>
                <a:gd name="T19" fmla="*/ 0 h 110"/>
                <a:gd name="T20" fmla="*/ 1 w 99"/>
                <a:gd name="T21" fmla="*/ 0 h 110"/>
                <a:gd name="T22" fmla="*/ 0 w 99"/>
                <a:gd name="T23" fmla="*/ 0 h 110"/>
                <a:gd name="T24" fmla="*/ 0 w 99"/>
                <a:gd name="T25" fmla="*/ 0 h 110"/>
                <a:gd name="T26" fmla="*/ 0 w 99"/>
                <a:gd name="T27" fmla="*/ 0 h 110"/>
                <a:gd name="T28" fmla="*/ 1 w 99"/>
                <a:gd name="T29" fmla="*/ 0 h 110"/>
                <a:gd name="T30" fmla="*/ 1 w 99"/>
                <a:gd name="T31" fmla="*/ 0 h 110"/>
                <a:gd name="T32" fmla="*/ 1 w 99"/>
                <a:gd name="T33" fmla="*/ 0 h 110"/>
                <a:gd name="T34" fmla="*/ 1 w 99"/>
                <a:gd name="T35" fmla="*/ 0 h 110"/>
                <a:gd name="T36" fmla="*/ 1 w 99"/>
                <a:gd name="T37" fmla="*/ 0 h 110"/>
                <a:gd name="T38" fmla="*/ 1 w 99"/>
                <a:gd name="T39" fmla="*/ 0 h 110"/>
                <a:gd name="T40" fmla="*/ 1 w 99"/>
                <a:gd name="T41" fmla="*/ 0 h 110"/>
                <a:gd name="T42" fmla="*/ 1 w 99"/>
                <a:gd name="T43" fmla="*/ 0 h 110"/>
                <a:gd name="T44" fmla="*/ 1 w 99"/>
                <a:gd name="T45" fmla="*/ 0 h 110"/>
                <a:gd name="T46" fmla="*/ 1 w 99"/>
                <a:gd name="T47" fmla="*/ 0 h 110"/>
                <a:gd name="T48" fmla="*/ 1 w 99"/>
                <a:gd name="T49" fmla="*/ 0 h 1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9"/>
                <a:gd name="T76" fmla="*/ 0 h 110"/>
                <a:gd name="T77" fmla="*/ 99 w 99"/>
                <a:gd name="T78" fmla="*/ 110 h 1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9" h="110">
                  <a:moveTo>
                    <a:pt x="99" y="25"/>
                  </a:moveTo>
                  <a:lnTo>
                    <a:pt x="99" y="25"/>
                  </a:ln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33309B32-2D06-42A9-8D2B-4147F68E2DC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89" y="2417"/>
              <a:ext cx="83" cy="70"/>
            </a:xfrm>
            <a:custGeom>
              <a:avLst/>
              <a:gdLst>
                <a:gd name="T0" fmla="*/ 1 w 156"/>
                <a:gd name="T1" fmla="*/ 0 h 164"/>
                <a:gd name="T2" fmla="*/ 1 w 156"/>
                <a:gd name="T3" fmla="*/ 0 h 164"/>
                <a:gd name="T4" fmla="*/ 1 w 156"/>
                <a:gd name="T5" fmla="*/ 0 h 164"/>
                <a:gd name="T6" fmla="*/ 1 w 156"/>
                <a:gd name="T7" fmla="*/ 0 h 164"/>
                <a:gd name="T8" fmla="*/ 1 w 156"/>
                <a:gd name="T9" fmla="*/ 0 h 164"/>
                <a:gd name="T10" fmla="*/ 1 w 156"/>
                <a:gd name="T11" fmla="*/ 0 h 164"/>
                <a:gd name="T12" fmla="*/ 1 w 156"/>
                <a:gd name="T13" fmla="*/ 0 h 164"/>
                <a:gd name="T14" fmla="*/ 1 w 156"/>
                <a:gd name="T15" fmla="*/ 0 h 164"/>
                <a:gd name="T16" fmla="*/ 1 w 156"/>
                <a:gd name="T17" fmla="*/ 0 h 164"/>
                <a:gd name="T18" fmla="*/ 1 w 156"/>
                <a:gd name="T19" fmla="*/ 0 h 164"/>
                <a:gd name="T20" fmla="*/ 1 w 156"/>
                <a:gd name="T21" fmla="*/ 0 h 164"/>
                <a:gd name="T22" fmla="*/ 1 w 156"/>
                <a:gd name="T23" fmla="*/ 0 h 164"/>
                <a:gd name="T24" fmla="*/ 1 w 156"/>
                <a:gd name="T25" fmla="*/ 0 h 164"/>
                <a:gd name="T26" fmla="*/ 1 w 156"/>
                <a:gd name="T27" fmla="*/ 0 h 164"/>
                <a:gd name="T28" fmla="*/ 1 w 156"/>
                <a:gd name="T29" fmla="*/ 0 h 164"/>
                <a:gd name="T30" fmla="*/ 1 w 156"/>
                <a:gd name="T31" fmla="*/ 0 h 164"/>
                <a:gd name="T32" fmla="*/ 1 w 156"/>
                <a:gd name="T33" fmla="*/ 0 h 164"/>
                <a:gd name="T34" fmla="*/ 1 w 156"/>
                <a:gd name="T35" fmla="*/ 0 h 164"/>
                <a:gd name="T36" fmla="*/ 1 w 156"/>
                <a:gd name="T37" fmla="*/ 0 h 164"/>
                <a:gd name="T38" fmla="*/ 1 w 156"/>
                <a:gd name="T39" fmla="*/ 0 h 164"/>
                <a:gd name="T40" fmla="*/ 1 w 156"/>
                <a:gd name="T41" fmla="*/ 0 h 164"/>
                <a:gd name="T42" fmla="*/ 1 w 156"/>
                <a:gd name="T43" fmla="*/ 0 h 164"/>
                <a:gd name="T44" fmla="*/ 0 w 156"/>
                <a:gd name="T45" fmla="*/ 0 h 164"/>
                <a:gd name="T46" fmla="*/ 1 w 156"/>
                <a:gd name="T47" fmla="*/ 0 h 164"/>
                <a:gd name="T48" fmla="*/ 1 w 156"/>
                <a:gd name="T49" fmla="*/ 0 h 1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6"/>
                <a:gd name="T76" fmla="*/ 0 h 164"/>
                <a:gd name="T77" fmla="*/ 156 w 156"/>
                <a:gd name="T78" fmla="*/ 164 h 1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6" h="164">
                  <a:moveTo>
                    <a:pt x="26" y="153"/>
                  </a:move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EE3F7A2B-AD8D-4CC0-95A5-0BA3B3A8ED2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89" y="2417"/>
              <a:ext cx="83" cy="70"/>
            </a:xfrm>
            <a:custGeom>
              <a:avLst/>
              <a:gdLst>
                <a:gd name="T0" fmla="*/ 1 w 156"/>
                <a:gd name="T1" fmla="*/ 0 h 164"/>
                <a:gd name="T2" fmla="*/ 1 w 156"/>
                <a:gd name="T3" fmla="*/ 0 h 164"/>
                <a:gd name="T4" fmla="*/ 1 w 156"/>
                <a:gd name="T5" fmla="*/ 0 h 164"/>
                <a:gd name="T6" fmla="*/ 1 w 156"/>
                <a:gd name="T7" fmla="*/ 0 h 164"/>
                <a:gd name="T8" fmla="*/ 1 w 156"/>
                <a:gd name="T9" fmla="*/ 0 h 164"/>
                <a:gd name="T10" fmla="*/ 1 w 156"/>
                <a:gd name="T11" fmla="*/ 0 h 164"/>
                <a:gd name="T12" fmla="*/ 1 w 156"/>
                <a:gd name="T13" fmla="*/ 0 h 164"/>
                <a:gd name="T14" fmla="*/ 1 w 156"/>
                <a:gd name="T15" fmla="*/ 0 h 164"/>
                <a:gd name="T16" fmla="*/ 1 w 156"/>
                <a:gd name="T17" fmla="*/ 0 h 164"/>
                <a:gd name="T18" fmla="*/ 1 w 156"/>
                <a:gd name="T19" fmla="*/ 0 h 164"/>
                <a:gd name="T20" fmla="*/ 1 w 156"/>
                <a:gd name="T21" fmla="*/ 0 h 164"/>
                <a:gd name="T22" fmla="*/ 1 w 156"/>
                <a:gd name="T23" fmla="*/ 0 h 164"/>
                <a:gd name="T24" fmla="*/ 1 w 156"/>
                <a:gd name="T25" fmla="*/ 0 h 164"/>
                <a:gd name="T26" fmla="*/ 1 w 156"/>
                <a:gd name="T27" fmla="*/ 0 h 164"/>
                <a:gd name="T28" fmla="*/ 1 w 156"/>
                <a:gd name="T29" fmla="*/ 0 h 164"/>
                <a:gd name="T30" fmla="*/ 1 w 156"/>
                <a:gd name="T31" fmla="*/ 0 h 164"/>
                <a:gd name="T32" fmla="*/ 1 w 156"/>
                <a:gd name="T33" fmla="*/ 0 h 164"/>
                <a:gd name="T34" fmla="*/ 1 w 156"/>
                <a:gd name="T35" fmla="*/ 0 h 164"/>
                <a:gd name="T36" fmla="*/ 1 w 156"/>
                <a:gd name="T37" fmla="*/ 0 h 164"/>
                <a:gd name="T38" fmla="*/ 1 w 156"/>
                <a:gd name="T39" fmla="*/ 0 h 164"/>
                <a:gd name="T40" fmla="*/ 1 w 156"/>
                <a:gd name="T41" fmla="*/ 0 h 164"/>
                <a:gd name="T42" fmla="*/ 1 w 156"/>
                <a:gd name="T43" fmla="*/ 0 h 164"/>
                <a:gd name="T44" fmla="*/ 1 w 156"/>
                <a:gd name="T45" fmla="*/ 0 h 164"/>
                <a:gd name="T46" fmla="*/ 1 w 156"/>
                <a:gd name="T47" fmla="*/ 0 h 164"/>
                <a:gd name="T48" fmla="*/ 1 w 156"/>
                <a:gd name="T49" fmla="*/ 0 h 164"/>
                <a:gd name="T50" fmla="*/ 1 w 156"/>
                <a:gd name="T51" fmla="*/ 0 h 164"/>
                <a:gd name="T52" fmla="*/ 0 w 156"/>
                <a:gd name="T53" fmla="*/ 0 h 164"/>
                <a:gd name="T54" fmla="*/ 1 w 156"/>
                <a:gd name="T55" fmla="*/ 0 h 164"/>
                <a:gd name="T56" fmla="*/ 1 w 156"/>
                <a:gd name="T57" fmla="*/ 0 h 16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6"/>
                <a:gd name="T88" fmla="*/ 0 h 164"/>
                <a:gd name="T89" fmla="*/ 156 w 156"/>
                <a:gd name="T90" fmla="*/ 164 h 16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6" h="164">
                  <a:moveTo>
                    <a:pt x="26" y="153"/>
                  </a:moveTo>
                  <a:lnTo>
                    <a:pt x="26" y="153"/>
                  </a:ln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16E631F0-74D8-487D-84B2-B04F9A4D045E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23" y="2487"/>
              <a:ext cx="61" cy="105"/>
            </a:xfrm>
            <a:custGeom>
              <a:avLst/>
              <a:gdLst>
                <a:gd name="T0" fmla="*/ 1 w 115"/>
                <a:gd name="T1" fmla="*/ 0 h 249"/>
                <a:gd name="T2" fmla="*/ 1 w 115"/>
                <a:gd name="T3" fmla="*/ 0 h 249"/>
                <a:gd name="T4" fmla="*/ 1 w 115"/>
                <a:gd name="T5" fmla="*/ 0 h 249"/>
                <a:gd name="T6" fmla="*/ 0 w 115"/>
                <a:gd name="T7" fmla="*/ 0 h 249"/>
                <a:gd name="T8" fmla="*/ 1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218DA09D-9C80-425D-A6EA-F6A1B8FA5EA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23" y="2487"/>
              <a:ext cx="61" cy="105"/>
            </a:xfrm>
            <a:custGeom>
              <a:avLst/>
              <a:gdLst>
                <a:gd name="T0" fmla="*/ 1 w 115"/>
                <a:gd name="T1" fmla="*/ 0 h 249"/>
                <a:gd name="T2" fmla="*/ 1 w 115"/>
                <a:gd name="T3" fmla="*/ 0 h 249"/>
                <a:gd name="T4" fmla="*/ 1 w 115"/>
                <a:gd name="T5" fmla="*/ 0 h 249"/>
                <a:gd name="T6" fmla="*/ 0 w 115"/>
                <a:gd name="T7" fmla="*/ 0 h 249"/>
                <a:gd name="T8" fmla="*/ 1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BECD6BF4-C6EF-4452-BBB7-E47E4865AFC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1" y="2472"/>
              <a:ext cx="50" cy="193"/>
            </a:xfrm>
            <a:custGeom>
              <a:avLst/>
              <a:gdLst>
                <a:gd name="T0" fmla="*/ 1 w 95"/>
                <a:gd name="T1" fmla="*/ 0 h 459"/>
                <a:gd name="T2" fmla="*/ 1 w 95"/>
                <a:gd name="T3" fmla="*/ 0 h 459"/>
                <a:gd name="T4" fmla="*/ 1 w 95"/>
                <a:gd name="T5" fmla="*/ 0 h 459"/>
                <a:gd name="T6" fmla="*/ 1 w 95"/>
                <a:gd name="T7" fmla="*/ 0 h 459"/>
                <a:gd name="T8" fmla="*/ 1 w 95"/>
                <a:gd name="T9" fmla="*/ 0 h 459"/>
                <a:gd name="T10" fmla="*/ 1 w 95"/>
                <a:gd name="T11" fmla="*/ 0 h 459"/>
                <a:gd name="T12" fmla="*/ 1 w 95"/>
                <a:gd name="T13" fmla="*/ 0 h 459"/>
                <a:gd name="T14" fmla="*/ 0 w 95"/>
                <a:gd name="T15" fmla="*/ 0 h 459"/>
                <a:gd name="T16" fmla="*/ 0 w 95"/>
                <a:gd name="T17" fmla="*/ 0 h 459"/>
                <a:gd name="T18" fmla="*/ 1 w 95"/>
                <a:gd name="T19" fmla="*/ 0 h 459"/>
                <a:gd name="T20" fmla="*/ 1 w 95"/>
                <a:gd name="T21" fmla="*/ 0 h 459"/>
                <a:gd name="T22" fmla="*/ 1 w 95"/>
                <a:gd name="T23" fmla="*/ 0 h 459"/>
                <a:gd name="T24" fmla="*/ 1 w 95"/>
                <a:gd name="T25" fmla="*/ 0 h 459"/>
                <a:gd name="T26" fmla="*/ 1 w 95"/>
                <a:gd name="T27" fmla="*/ 0 h 459"/>
                <a:gd name="T28" fmla="*/ 1 w 95"/>
                <a:gd name="T29" fmla="*/ 0 h 459"/>
                <a:gd name="T30" fmla="*/ 1 w 95"/>
                <a:gd name="T31" fmla="*/ 0 h 459"/>
                <a:gd name="T32" fmla="*/ 1 w 95"/>
                <a:gd name="T33" fmla="*/ 0 h 459"/>
                <a:gd name="T34" fmla="*/ 1 w 95"/>
                <a:gd name="T35" fmla="*/ 0 h 459"/>
                <a:gd name="T36" fmla="*/ 1 w 95"/>
                <a:gd name="T37" fmla="*/ 0 h 459"/>
                <a:gd name="T38" fmla="*/ 1 w 95"/>
                <a:gd name="T39" fmla="*/ 0 h 459"/>
                <a:gd name="T40" fmla="*/ 1 w 95"/>
                <a:gd name="T41" fmla="*/ 0 h 459"/>
                <a:gd name="T42" fmla="*/ 1 w 95"/>
                <a:gd name="T43" fmla="*/ 0 h 459"/>
                <a:gd name="T44" fmla="*/ 1 w 95"/>
                <a:gd name="T45" fmla="*/ 0 h 459"/>
                <a:gd name="T46" fmla="*/ 1 w 95"/>
                <a:gd name="T47" fmla="*/ 0 h 459"/>
                <a:gd name="T48" fmla="*/ 1 w 95"/>
                <a:gd name="T49" fmla="*/ 0 h 459"/>
                <a:gd name="T50" fmla="*/ 1 w 95"/>
                <a:gd name="T51" fmla="*/ 0 h 459"/>
                <a:gd name="T52" fmla="*/ 1 w 95"/>
                <a:gd name="T53" fmla="*/ 0 h 459"/>
                <a:gd name="T54" fmla="*/ 1 w 95"/>
                <a:gd name="T55" fmla="*/ 0 h 459"/>
                <a:gd name="T56" fmla="*/ 1 w 95"/>
                <a:gd name="T57" fmla="*/ 0 h 459"/>
                <a:gd name="T58" fmla="*/ 1 w 95"/>
                <a:gd name="T59" fmla="*/ 0 h 459"/>
                <a:gd name="T60" fmla="*/ 1 w 95"/>
                <a:gd name="T61" fmla="*/ 0 h 459"/>
                <a:gd name="T62" fmla="*/ 1 w 95"/>
                <a:gd name="T63" fmla="*/ 0 h 459"/>
                <a:gd name="T64" fmla="*/ 1 w 95"/>
                <a:gd name="T65" fmla="*/ 0 h 459"/>
                <a:gd name="T66" fmla="*/ 1 w 95"/>
                <a:gd name="T67" fmla="*/ 0 h 459"/>
                <a:gd name="T68" fmla="*/ 1 w 95"/>
                <a:gd name="T69" fmla="*/ 0 h 459"/>
                <a:gd name="T70" fmla="*/ 1 w 95"/>
                <a:gd name="T71" fmla="*/ 0 h 459"/>
                <a:gd name="T72" fmla="*/ 1 w 95"/>
                <a:gd name="T73" fmla="*/ 0 h 4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5"/>
                <a:gd name="T112" fmla="*/ 0 h 459"/>
                <a:gd name="T113" fmla="*/ 95 w 95"/>
                <a:gd name="T114" fmla="*/ 459 h 45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5" h="459">
                  <a:moveTo>
                    <a:pt x="13" y="326"/>
                  </a:move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D3F881F5-A397-4279-8A18-C06EB0FC0B3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1" y="2472"/>
              <a:ext cx="50" cy="193"/>
            </a:xfrm>
            <a:custGeom>
              <a:avLst/>
              <a:gdLst>
                <a:gd name="T0" fmla="*/ 1 w 95"/>
                <a:gd name="T1" fmla="*/ 0 h 459"/>
                <a:gd name="T2" fmla="*/ 1 w 95"/>
                <a:gd name="T3" fmla="*/ 0 h 459"/>
                <a:gd name="T4" fmla="*/ 1 w 95"/>
                <a:gd name="T5" fmla="*/ 0 h 459"/>
                <a:gd name="T6" fmla="*/ 1 w 95"/>
                <a:gd name="T7" fmla="*/ 0 h 459"/>
                <a:gd name="T8" fmla="*/ 1 w 95"/>
                <a:gd name="T9" fmla="*/ 0 h 459"/>
                <a:gd name="T10" fmla="*/ 1 w 95"/>
                <a:gd name="T11" fmla="*/ 0 h 459"/>
                <a:gd name="T12" fmla="*/ 1 w 95"/>
                <a:gd name="T13" fmla="*/ 0 h 459"/>
                <a:gd name="T14" fmla="*/ 1 w 95"/>
                <a:gd name="T15" fmla="*/ 0 h 459"/>
                <a:gd name="T16" fmla="*/ 1 w 95"/>
                <a:gd name="T17" fmla="*/ 0 h 459"/>
                <a:gd name="T18" fmla="*/ 0 w 95"/>
                <a:gd name="T19" fmla="*/ 0 h 459"/>
                <a:gd name="T20" fmla="*/ 0 w 95"/>
                <a:gd name="T21" fmla="*/ 0 h 459"/>
                <a:gd name="T22" fmla="*/ 0 w 95"/>
                <a:gd name="T23" fmla="*/ 0 h 459"/>
                <a:gd name="T24" fmla="*/ 1 w 95"/>
                <a:gd name="T25" fmla="*/ 0 h 459"/>
                <a:gd name="T26" fmla="*/ 1 w 95"/>
                <a:gd name="T27" fmla="*/ 0 h 459"/>
                <a:gd name="T28" fmla="*/ 1 w 95"/>
                <a:gd name="T29" fmla="*/ 0 h 459"/>
                <a:gd name="T30" fmla="*/ 1 w 95"/>
                <a:gd name="T31" fmla="*/ 0 h 459"/>
                <a:gd name="T32" fmla="*/ 1 w 95"/>
                <a:gd name="T33" fmla="*/ 0 h 459"/>
                <a:gd name="T34" fmla="*/ 1 w 95"/>
                <a:gd name="T35" fmla="*/ 0 h 459"/>
                <a:gd name="T36" fmla="*/ 1 w 95"/>
                <a:gd name="T37" fmla="*/ 0 h 459"/>
                <a:gd name="T38" fmla="*/ 1 w 95"/>
                <a:gd name="T39" fmla="*/ 0 h 459"/>
                <a:gd name="T40" fmla="*/ 1 w 95"/>
                <a:gd name="T41" fmla="*/ 0 h 459"/>
                <a:gd name="T42" fmla="*/ 1 w 95"/>
                <a:gd name="T43" fmla="*/ 0 h 459"/>
                <a:gd name="T44" fmla="*/ 1 w 95"/>
                <a:gd name="T45" fmla="*/ 0 h 459"/>
                <a:gd name="T46" fmla="*/ 1 w 95"/>
                <a:gd name="T47" fmla="*/ 0 h 459"/>
                <a:gd name="T48" fmla="*/ 1 w 95"/>
                <a:gd name="T49" fmla="*/ 0 h 459"/>
                <a:gd name="T50" fmla="*/ 1 w 95"/>
                <a:gd name="T51" fmla="*/ 0 h 459"/>
                <a:gd name="T52" fmla="*/ 1 w 95"/>
                <a:gd name="T53" fmla="*/ 0 h 459"/>
                <a:gd name="T54" fmla="*/ 1 w 95"/>
                <a:gd name="T55" fmla="*/ 0 h 459"/>
                <a:gd name="T56" fmla="*/ 1 w 95"/>
                <a:gd name="T57" fmla="*/ 0 h 459"/>
                <a:gd name="T58" fmla="*/ 1 w 95"/>
                <a:gd name="T59" fmla="*/ 0 h 459"/>
                <a:gd name="T60" fmla="*/ 1 w 95"/>
                <a:gd name="T61" fmla="*/ 0 h 459"/>
                <a:gd name="T62" fmla="*/ 1 w 95"/>
                <a:gd name="T63" fmla="*/ 0 h 459"/>
                <a:gd name="T64" fmla="*/ 1 w 95"/>
                <a:gd name="T65" fmla="*/ 0 h 459"/>
                <a:gd name="T66" fmla="*/ 1 w 95"/>
                <a:gd name="T67" fmla="*/ 0 h 459"/>
                <a:gd name="T68" fmla="*/ 1 w 95"/>
                <a:gd name="T69" fmla="*/ 0 h 459"/>
                <a:gd name="T70" fmla="*/ 1 w 95"/>
                <a:gd name="T71" fmla="*/ 0 h 459"/>
                <a:gd name="T72" fmla="*/ 1 w 95"/>
                <a:gd name="T73" fmla="*/ 0 h 459"/>
                <a:gd name="T74" fmla="*/ 1 w 95"/>
                <a:gd name="T75" fmla="*/ 0 h 459"/>
                <a:gd name="T76" fmla="*/ 1 w 95"/>
                <a:gd name="T77" fmla="*/ 0 h 459"/>
                <a:gd name="T78" fmla="*/ 1 w 95"/>
                <a:gd name="T79" fmla="*/ 0 h 459"/>
                <a:gd name="T80" fmla="*/ 1 w 95"/>
                <a:gd name="T81" fmla="*/ 0 h 459"/>
                <a:gd name="T82" fmla="*/ 1 w 95"/>
                <a:gd name="T83" fmla="*/ 0 h 459"/>
                <a:gd name="T84" fmla="*/ 1 w 95"/>
                <a:gd name="T85" fmla="*/ 0 h 45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5"/>
                <a:gd name="T130" fmla="*/ 0 h 459"/>
                <a:gd name="T131" fmla="*/ 95 w 95"/>
                <a:gd name="T132" fmla="*/ 459 h 45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5" h="459">
                  <a:moveTo>
                    <a:pt x="13" y="326"/>
                  </a:moveTo>
                  <a:lnTo>
                    <a:pt x="13" y="326"/>
                  </a:ln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5D54DDE5-D281-48C2-BF83-F8551C8341E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72" y="2655"/>
              <a:ext cx="35" cy="37"/>
            </a:xfrm>
            <a:custGeom>
              <a:avLst/>
              <a:gdLst>
                <a:gd name="T0" fmla="*/ 1 w 66"/>
                <a:gd name="T1" fmla="*/ 0 h 86"/>
                <a:gd name="T2" fmla="*/ 1 w 66"/>
                <a:gd name="T3" fmla="*/ 0 h 86"/>
                <a:gd name="T4" fmla="*/ 1 w 66"/>
                <a:gd name="T5" fmla="*/ 0 h 86"/>
                <a:gd name="T6" fmla="*/ 1 w 66"/>
                <a:gd name="T7" fmla="*/ 0 h 86"/>
                <a:gd name="T8" fmla="*/ 1 w 66"/>
                <a:gd name="T9" fmla="*/ 0 h 86"/>
                <a:gd name="T10" fmla="*/ 0 w 66"/>
                <a:gd name="T11" fmla="*/ 0 h 86"/>
                <a:gd name="T12" fmla="*/ 1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D1543E73-835C-4DE2-B57F-46244ABE443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72" y="2655"/>
              <a:ext cx="35" cy="37"/>
            </a:xfrm>
            <a:custGeom>
              <a:avLst/>
              <a:gdLst>
                <a:gd name="T0" fmla="*/ 1 w 66"/>
                <a:gd name="T1" fmla="*/ 0 h 86"/>
                <a:gd name="T2" fmla="*/ 1 w 66"/>
                <a:gd name="T3" fmla="*/ 0 h 86"/>
                <a:gd name="T4" fmla="*/ 1 w 66"/>
                <a:gd name="T5" fmla="*/ 0 h 86"/>
                <a:gd name="T6" fmla="*/ 1 w 66"/>
                <a:gd name="T7" fmla="*/ 0 h 86"/>
                <a:gd name="T8" fmla="*/ 1 w 66"/>
                <a:gd name="T9" fmla="*/ 0 h 86"/>
                <a:gd name="T10" fmla="*/ 0 w 66"/>
                <a:gd name="T11" fmla="*/ 0 h 86"/>
                <a:gd name="T12" fmla="*/ 1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60D6DC14-7B1F-4963-B5B5-2DF6CEAB13A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36" y="2571"/>
              <a:ext cx="220" cy="52"/>
            </a:xfrm>
            <a:custGeom>
              <a:avLst/>
              <a:gdLst>
                <a:gd name="T0" fmla="*/ 1 w 416"/>
                <a:gd name="T1" fmla="*/ 0 h 123"/>
                <a:gd name="T2" fmla="*/ 1 w 416"/>
                <a:gd name="T3" fmla="*/ 0 h 123"/>
                <a:gd name="T4" fmla="*/ 0 w 416"/>
                <a:gd name="T5" fmla="*/ 0 h 123"/>
                <a:gd name="T6" fmla="*/ 1 w 416"/>
                <a:gd name="T7" fmla="*/ 0 h 123"/>
                <a:gd name="T8" fmla="*/ 1 w 416"/>
                <a:gd name="T9" fmla="*/ 0 h 123"/>
                <a:gd name="T10" fmla="*/ 1 w 416"/>
                <a:gd name="T11" fmla="*/ 0 h 123"/>
                <a:gd name="T12" fmla="*/ 1 w 416"/>
                <a:gd name="T13" fmla="*/ 0 h 123"/>
                <a:gd name="T14" fmla="*/ 1 w 416"/>
                <a:gd name="T15" fmla="*/ 0 h 123"/>
                <a:gd name="T16" fmla="*/ 1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E983F125-7D3C-44E7-92DA-A49F9F911FC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36" y="2571"/>
              <a:ext cx="220" cy="52"/>
            </a:xfrm>
            <a:custGeom>
              <a:avLst/>
              <a:gdLst>
                <a:gd name="T0" fmla="*/ 1 w 416"/>
                <a:gd name="T1" fmla="*/ 0 h 123"/>
                <a:gd name="T2" fmla="*/ 1 w 416"/>
                <a:gd name="T3" fmla="*/ 0 h 123"/>
                <a:gd name="T4" fmla="*/ 0 w 416"/>
                <a:gd name="T5" fmla="*/ 0 h 123"/>
                <a:gd name="T6" fmla="*/ 1 w 416"/>
                <a:gd name="T7" fmla="*/ 0 h 123"/>
                <a:gd name="T8" fmla="*/ 1 w 416"/>
                <a:gd name="T9" fmla="*/ 0 h 123"/>
                <a:gd name="T10" fmla="*/ 1 w 416"/>
                <a:gd name="T11" fmla="*/ 0 h 123"/>
                <a:gd name="T12" fmla="*/ 1 w 416"/>
                <a:gd name="T13" fmla="*/ 0 h 123"/>
                <a:gd name="T14" fmla="*/ 1 w 416"/>
                <a:gd name="T15" fmla="*/ 0 h 123"/>
                <a:gd name="T16" fmla="*/ 1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37" name="Rectangle 35">
              <a:extLst>
                <a:ext uri="{FF2B5EF4-FFF2-40B4-BE49-F238E27FC236}">
                  <a16:creationId xmlns:a16="http://schemas.microsoft.com/office/drawing/2014/main" id="{BB467156-4B5A-421D-962B-7771BBFEE25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654" y="2588"/>
              <a:ext cx="101" cy="55"/>
            </a:xfrm>
            <a:prstGeom prst="rect">
              <a:avLst/>
            </a:pr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38" name="Rectangle 36">
              <a:extLst>
                <a:ext uri="{FF2B5EF4-FFF2-40B4-BE49-F238E27FC236}">
                  <a16:creationId xmlns:a16="http://schemas.microsoft.com/office/drawing/2014/main" id="{A8EE8406-D501-4021-8C8A-E7BF2CFE37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654" y="2588"/>
              <a:ext cx="101" cy="55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A5D7A554-CEA5-47AD-A6B9-52DF70D78D0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7" y="2530"/>
              <a:ext cx="68" cy="37"/>
            </a:xfrm>
            <a:custGeom>
              <a:avLst/>
              <a:gdLst>
                <a:gd name="T0" fmla="*/ 1 w 128"/>
                <a:gd name="T1" fmla="*/ 0 h 88"/>
                <a:gd name="T2" fmla="*/ 1 w 128"/>
                <a:gd name="T3" fmla="*/ 0 h 88"/>
                <a:gd name="T4" fmla="*/ 1 w 128"/>
                <a:gd name="T5" fmla="*/ 0 h 88"/>
                <a:gd name="T6" fmla="*/ 1 w 128"/>
                <a:gd name="T7" fmla="*/ 0 h 88"/>
                <a:gd name="T8" fmla="*/ 1 w 128"/>
                <a:gd name="T9" fmla="*/ 0 h 88"/>
                <a:gd name="T10" fmla="*/ 1 w 128"/>
                <a:gd name="T11" fmla="*/ 0 h 88"/>
                <a:gd name="T12" fmla="*/ 1 w 128"/>
                <a:gd name="T13" fmla="*/ 0 h 88"/>
                <a:gd name="T14" fmla="*/ 1 w 128"/>
                <a:gd name="T15" fmla="*/ 0 h 88"/>
                <a:gd name="T16" fmla="*/ 0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1 w 128"/>
                <a:gd name="T27" fmla="*/ 0 h 88"/>
                <a:gd name="T28" fmla="*/ 1 w 128"/>
                <a:gd name="T29" fmla="*/ 0 h 8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8"/>
                <a:gd name="T46" fmla="*/ 0 h 88"/>
                <a:gd name="T47" fmla="*/ 128 w 128"/>
                <a:gd name="T48" fmla="*/ 88 h 8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8" h="88">
                  <a:moveTo>
                    <a:pt x="122" y="4"/>
                  </a:move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E15AF1BA-05AD-4EAD-B9C5-0F495999FAB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7" y="2530"/>
              <a:ext cx="68" cy="37"/>
            </a:xfrm>
            <a:custGeom>
              <a:avLst/>
              <a:gdLst>
                <a:gd name="T0" fmla="*/ 1 w 128"/>
                <a:gd name="T1" fmla="*/ 0 h 88"/>
                <a:gd name="T2" fmla="*/ 1 w 128"/>
                <a:gd name="T3" fmla="*/ 0 h 88"/>
                <a:gd name="T4" fmla="*/ 1 w 128"/>
                <a:gd name="T5" fmla="*/ 0 h 88"/>
                <a:gd name="T6" fmla="*/ 1 w 128"/>
                <a:gd name="T7" fmla="*/ 0 h 88"/>
                <a:gd name="T8" fmla="*/ 1 w 128"/>
                <a:gd name="T9" fmla="*/ 0 h 88"/>
                <a:gd name="T10" fmla="*/ 1 w 128"/>
                <a:gd name="T11" fmla="*/ 0 h 88"/>
                <a:gd name="T12" fmla="*/ 1 w 128"/>
                <a:gd name="T13" fmla="*/ 0 h 88"/>
                <a:gd name="T14" fmla="*/ 1 w 128"/>
                <a:gd name="T15" fmla="*/ 0 h 88"/>
                <a:gd name="T16" fmla="*/ 1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0 w 128"/>
                <a:gd name="T27" fmla="*/ 0 h 88"/>
                <a:gd name="T28" fmla="*/ 0 w 128"/>
                <a:gd name="T29" fmla="*/ 0 h 88"/>
                <a:gd name="T30" fmla="*/ 1 w 128"/>
                <a:gd name="T31" fmla="*/ 0 h 88"/>
                <a:gd name="T32" fmla="*/ 1 w 128"/>
                <a:gd name="T33" fmla="*/ 0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88"/>
                <a:gd name="T53" fmla="*/ 128 w 128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88">
                  <a:moveTo>
                    <a:pt x="122" y="4"/>
                  </a:moveTo>
                  <a:lnTo>
                    <a:pt x="122" y="4"/>
                  </a:ln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A6DECFCD-4A53-4574-ABA9-C2603E66A8AE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17" y="2514"/>
              <a:ext cx="170" cy="274"/>
            </a:xfrm>
            <a:custGeom>
              <a:avLst/>
              <a:gdLst>
                <a:gd name="T0" fmla="*/ 1 w 321"/>
                <a:gd name="T1" fmla="*/ 0 h 651"/>
                <a:gd name="T2" fmla="*/ 1 w 321"/>
                <a:gd name="T3" fmla="*/ 0 h 651"/>
                <a:gd name="T4" fmla="*/ 1 w 321"/>
                <a:gd name="T5" fmla="*/ 0 h 651"/>
                <a:gd name="T6" fmla="*/ 1 w 321"/>
                <a:gd name="T7" fmla="*/ 0 h 651"/>
                <a:gd name="T8" fmla="*/ 1 w 321"/>
                <a:gd name="T9" fmla="*/ 0 h 651"/>
                <a:gd name="T10" fmla="*/ 1 w 321"/>
                <a:gd name="T11" fmla="*/ 0 h 651"/>
                <a:gd name="T12" fmla="*/ 1 w 321"/>
                <a:gd name="T13" fmla="*/ 0 h 651"/>
                <a:gd name="T14" fmla="*/ 1 w 321"/>
                <a:gd name="T15" fmla="*/ 0 h 651"/>
                <a:gd name="T16" fmla="*/ 1 w 321"/>
                <a:gd name="T17" fmla="*/ 0 h 651"/>
                <a:gd name="T18" fmla="*/ 1 w 321"/>
                <a:gd name="T19" fmla="*/ 0 h 651"/>
                <a:gd name="T20" fmla="*/ 1 w 321"/>
                <a:gd name="T21" fmla="*/ 0 h 651"/>
                <a:gd name="T22" fmla="*/ 1 w 321"/>
                <a:gd name="T23" fmla="*/ 0 h 651"/>
                <a:gd name="T24" fmla="*/ 1 w 321"/>
                <a:gd name="T25" fmla="*/ 0 h 651"/>
                <a:gd name="T26" fmla="*/ 1 w 321"/>
                <a:gd name="T27" fmla="*/ 0 h 651"/>
                <a:gd name="T28" fmla="*/ 0 w 321"/>
                <a:gd name="T29" fmla="*/ 0 h 651"/>
                <a:gd name="T30" fmla="*/ 0 w 321"/>
                <a:gd name="T31" fmla="*/ 0 h 651"/>
                <a:gd name="T32" fmla="*/ 1 w 321"/>
                <a:gd name="T33" fmla="*/ 0 h 651"/>
                <a:gd name="T34" fmla="*/ 1 w 321"/>
                <a:gd name="T35" fmla="*/ 0 h 651"/>
                <a:gd name="T36" fmla="*/ 1 w 321"/>
                <a:gd name="T37" fmla="*/ 0 h 651"/>
                <a:gd name="T38" fmla="*/ 1 w 321"/>
                <a:gd name="T39" fmla="*/ 0 h 651"/>
                <a:gd name="T40" fmla="*/ 1 w 321"/>
                <a:gd name="T41" fmla="*/ 0 h 651"/>
                <a:gd name="T42" fmla="*/ 1 w 321"/>
                <a:gd name="T43" fmla="*/ 0 h 651"/>
                <a:gd name="T44" fmla="*/ 1 w 321"/>
                <a:gd name="T45" fmla="*/ 0 h 651"/>
                <a:gd name="T46" fmla="*/ 1 w 321"/>
                <a:gd name="T47" fmla="*/ 0 h 651"/>
                <a:gd name="T48" fmla="*/ 1 w 321"/>
                <a:gd name="T49" fmla="*/ 0 h 651"/>
                <a:gd name="T50" fmla="*/ 1 w 321"/>
                <a:gd name="T51" fmla="*/ 0 h 651"/>
                <a:gd name="T52" fmla="*/ 1 w 321"/>
                <a:gd name="T53" fmla="*/ 0 h 651"/>
                <a:gd name="T54" fmla="*/ 1 w 321"/>
                <a:gd name="T55" fmla="*/ 0 h 651"/>
                <a:gd name="T56" fmla="*/ 1 w 321"/>
                <a:gd name="T57" fmla="*/ 0 h 651"/>
                <a:gd name="T58" fmla="*/ 1 w 321"/>
                <a:gd name="T59" fmla="*/ 0 h 651"/>
                <a:gd name="T60" fmla="*/ 1 w 321"/>
                <a:gd name="T61" fmla="*/ 0 h 651"/>
                <a:gd name="T62" fmla="*/ 1 w 321"/>
                <a:gd name="T63" fmla="*/ 0 h 651"/>
                <a:gd name="T64" fmla="*/ 1 w 321"/>
                <a:gd name="T65" fmla="*/ 0 h 651"/>
                <a:gd name="T66" fmla="*/ 1 w 321"/>
                <a:gd name="T67" fmla="*/ 0 h 651"/>
                <a:gd name="T68" fmla="*/ 1 w 321"/>
                <a:gd name="T69" fmla="*/ 0 h 651"/>
                <a:gd name="T70" fmla="*/ 1 w 321"/>
                <a:gd name="T71" fmla="*/ 0 h 651"/>
                <a:gd name="T72" fmla="*/ 1 w 321"/>
                <a:gd name="T73" fmla="*/ 0 h 651"/>
                <a:gd name="T74" fmla="*/ 1 w 321"/>
                <a:gd name="T75" fmla="*/ 0 h 651"/>
                <a:gd name="T76" fmla="*/ 1 w 321"/>
                <a:gd name="T77" fmla="*/ 0 h 651"/>
                <a:gd name="T78" fmla="*/ 1 w 321"/>
                <a:gd name="T79" fmla="*/ 0 h 651"/>
                <a:gd name="T80" fmla="*/ 1 w 321"/>
                <a:gd name="T81" fmla="*/ 0 h 651"/>
                <a:gd name="T82" fmla="*/ 1 w 321"/>
                <a:gd name="T83" fmla="*/ 0 h 651"/>
                <a:gd name="T84" fmla="*/ 1 w 321"/>
                <a:gd name="T85" fmla="*/ 0 h 651"/>
                <a:gd name="T86" fmla="*/ 1 w 321"/>
                <a:gd name="T87" fmla="*/ 0 h 651"/>
                <a:gd name="T88" fmla="*/ 1 w 321"/>
                <a:gd name="T89" fmla="*/ 0 h 651"/>
                <a:gd name="T90" fmla="*/ 1 w 321"/>
                <a:gd name="T91" fmla="*/ 0 h 651"/>
                <a:gd name="T92" fmla="*/ 1 w 321"/>
                <a:gd name="T93" fmla="*/ 0 h 651"/>
                <a:gd name="T94" fmla="*/ 1 w 321"/>
                <a:gd name="T95" fmla="*/ 0 h 651"/>
                <a:gd name="T96" fmla="*/ 1 w 321"/>
                <a:gd name="T97" fmla="*/ 0 h 65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1"/>
                <a:gd name="T148" fmla="*/ 0 h 651"/>
                <a:gd name="T149" fmla="*/ 321 w 321"/>
                <a:gd name="T150" fmla="*/ 651 h 65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1" h="651">
                  <a:moveTo>
                    <a:pt x="208" y="2"/>
                  </a:move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B5C39594-E298-4A20-B506-9E3EAB5CE11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17" y="2514"/>
              <a:ext cx="170" cy="274"/>
            </a:xfrm>
            <a:custGeom>
              <a:avLst/>
              <a:gdLst>
                <a:gd name="T0" fmla="*/ 1 w 321"/>
                <a:gd name="T1" fmla="*/ 0 h 651"/>
                <a:gd name="T2" fmla="*/ 1 w 321"/>
                <a:gd name="T3" fmla="*/ 0 h 651"/>
                <a:gd name="T4" fmla="*/ 1 w 321"/>
                <a:gd name="T5" fmla="*/ 0 h 651"/>
                <a:gd name="T6" fmla="*/ 1 w 321"/>
                <a:gd name="T7" fmla="*/ 0 h 651"/>
                <a:gd name="T8" fmla="*/ 1 w 321"/>
                <a:gd name="T9" fmla="*/ 0 h 651"/>
                <a:gd name="T10" fmla="*/ 1 w 321"/>
                <a:gd name="T11" fmla="*/ 0 h 651"/>
                <a:gd name="T12" fmla="*/ 1 w 321"/>
                <a:gd name="T13" fmla="*/ 0 h 651"/>
                <a:gd name="T14" fmla="*/ 1 w 321"/>
                <a:gd name="T15" fmla="*/ 0 h 651"/>
                <a:gd name="T16" fmla="*/ 1 w 321"/>
                <a:gd name="T17" fmla="*/ 0 h 651"/>
                <a:gd name="T18" fmla="*/ 1 w 321"/>
                <a:gd name="T19" fmla="*/ 0 h 651"/>
                <a:gd name="T20" fmla="*/ 1 w 321"/>
                <a:gd name="T21" fmla="*/ 0 h 651"/>
                <a:gd name="T22" fmla="*/ 1 w 321"/>
                <a:gd name="T23" fmla="*/ 0 h 651"/>
                <a:gd name="T24" fmla="*/ 1 w 321"/>
                <a:gd name="T25" fmla="*/ 0 h 651"/>
                <a:gd name="T26" fmla="*/ 1 w 321"/>
                <a:gd name="T27" fmla="*/ 0 h 651"/>
                <a:gd name="T28" fmla="*/ 1 w 321"/>
                <a:gd name="T29" fmla="*/ 0 h 651"/>
                <a:gd name="T30" fmla="*/ 1 w 321"/>
                <a:gd name="T31" fmla="*/ 0 h 651"/>
                <a:gd name="T32" fmla="*/ 0 w 321"/>
                <a:gd name="T33" fmla="*/ 0 h 651"/>
                <a:gd name="T34" fmla="*/ 0 w 321"/>
                <a:gd name="T35" fmla="*/ 0 h 651"/>
                <a:gd name="T36" fmla="*/ 1 w 321"/>
                <a:gd name="T37" fmla="*/ 0 h 651"/>
                <a:gd name="T38" fmla="*/ 1 w 321"/>
                <a:gd name="T39" fmla="*/ 0 h 651"/>
                <a:gd name="T40" fmla="*/ 1 w 321"/>
                <a:gd name="T41" fmla="*/ 0 h 651"/>
                <a:gd name="T42" fmla="*/ 1 w 321"/>
                <a:gd name="T43" fmla="*/ 0 h 651"/>
                <a:gd name="T44" fmla="*/ 1 w 321"/>
                <a:gd name="T45" fmla="*/ 0 h 651"/>
                <a:gd name="T46" fmla="*/ 1 w 321"/>
                <a:gd name="T47" fmla="*/ 0 h 651"/>
                <a:gd name="T48" fmla="*/ 1 w 321"/>
                <a:gd name="T49" fmla="*/ 0 h 651"/>
                <a:gd name="T50" fmla="*/ 1 w 321"/>
                <a:gd name="T51" fmla="*/ 0 h 651"/>
                <a:gd name="T52" fmla="*/ 1 w 321"/>
                <a:gd name="T53" fmla="*/ 0 h 651"/>
                <a:gd name="T54" fmla="*/ 1 w 321"/>
                <a:gd name="T55" fmla="*/ 0 h 651"/>
                <a:gd name="T56" fmla="*/ 1 w 321"/>
                <a:gd name="T57" fmla="*/ 0 h 651"/>
                <a:gd name="T58" fmla="*/ 1 w 321"/>
                <a:gd name="T59" fmla="*/ 0 h 651"/>
                <a:gd name="T60" fmla="*/ 1 w 321"/>
                <a:gd name="T61" fmla="*/ 0 h 651"/>
                <a:gd name="T62" fmla="*/ 1 w 321"/>
                <a:gd name="T63" fmla="*/ 0 h 651"/>
                <a:gd name="T64" fmla="*/ 1 w 321"/>
                <a:gd name="T65" fmla="*/ 0 h 651"/>
                <a:gd name="T66" fmla="*/ 1 w 321"/>
                <a:gd name="T67" fmla="*/ 0 h 651"/>
                <a:gd name="T68" fmla="*/ 1 w 321"/>
                <a:gd name="T69" fmla="*/ 0 h 651"/>
                <a:gd name="T70" fmla="*/ 1 w 321"/>
                <a:gd name="T71" fmla="*/ 0 h 651"/>
                <a:gd name="T72" fmla="*/ 1 w 321"/>
                <a:gd name="T73" fmla="*/ 0 h 651"/>
                <a:gd name="T74" fmla="*/ 1 w 321"/>
                <a:gd name="T75" fmla="*/ 0 h 651"/>
                <a:gd name="T76" fmla="*/ 1 w 321"/>
                <a:gd name="T77" fmla="*/ 0 h 651"/>
                <a:gd name="T78" fmla="*/ 1 w 321"/>
                <a:gd name="T79" fmla="*/ 0 h 651"/>
                <a:gd name="T80" fmla="*/ 1 w 321"/>
                <a:gd name="T81" fmla="*/ 0 h 651"/>
                <a:gd name="T82" fmla="*/ 1 w 321"/>
                <a:gd name="T83" fmla="*/ 0 h 651"/>
                <a:gd name="T84" fmla="*/ 1 w 321"/>
                <a:gd name="T85" fmla="*/ 0 h 651"/>
                <a:gd name="T86" fmla="*/ 1 w 321"/>
                <a:gd name="T87" fmla="*/ 0 h 651"/>
                <a:gd name="T88" fmla="*/ 1 w 321"/>
                <a:gd name="T89" fmla="*/ 0 h 651"/>
                <a:gd name="T90" fmla="*/ 1 w 321"/>
                <a:gd name="T91" fmla="*/ 0 h 651"/>
                <a:gd name="T92" fmla="*/ 1 w 321"/>
                <a:gd name="T93" fmla="*/ 0 h 651"/>
                <a:gd name="T94" fmla="*/ 1 w 321"/>
                <a:gd name="T95" fmla="*/ 0 h 651"/>
                <a:gd name="T96" fmla="*/ 1 w 321"/>
                <a:gd name="T97" fmla="*/ 0 h 651"/>
                <a:gd name="T98" fmla="*/ 1 w 321"/>
                <a:gd name="T99" fmla="*/ 0 h 651"/>
                <a:gd name="T100" fmla="*/ 1 w 321"/>
                <a:gd name="T101" fmla="*/ 0 h 651"/>
                <a:gd name="T102" fmla="*/ 1 w 321"/>
                <a:gd name="T103" fmla="*/ 0 h 651"/>
                <a:gd name="T104" fmla="*/ 1 w 321"/>
                <a:gd name="T105" fmla="*/ 0 h 651"/>
                <a:gd name="T106" fmla="*/ 1 w 321"/>
                <a:gd name="T107" fmla="*/ 0 h 651"/>
                <a:gd name="T108" fmla="*/ 1 w 321"/>
                <a:gd name="T109" fmla="*/ 0 h 65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21"/>
                <a:gd name="T166" fmla="*/ 0 h 651"/>
                <a:gd name="T167" fmla="*/ 321 w 321"/>
                <a:gd name="T168" fmla="*/ 651 h 65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21" h="651">
                  <a:moveTo>
                    <a:pt x="208" y="2"/>
                  </a:moveTo>
                  <a:lnTo>
                    <a:pt x="208" y="2"/>
                  </a:ln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0581FC68-2ADA-4064-A6C8-3727711775D6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3" y="2643"/>
              <a:ext cx="62" cy="100"/>
            </a:xfrm>
            <a:custGeom>
              <a:avLst/>
              <a:gdLst>
                <a:gd name="T0" fmla="*/ 1 w 118"/>
                <a:gd name="T1" fmla="*/ 0 h 238"/>
                <a:gd name="T2" fmla="*/ 1 w 118"/>
                <a:gd name="T3" fmla="*/ 0 h 238"/>
                <a:gd name="T4" fmla="*/ 1 w 118"/>
                <a:gd name="T5" fmla="*/ 0 h 238"/>
                <a:gd name="T6" fmla="*/ 1 w 118"/>
                <a:gd name="T7" fmla="*/ 0 h 238"/>
                <a:gd name="T8" fmla="*/ 1 w 118"/>
                <a:gd name="T9" fmla="*/ 0 h 238"/>
                <a:gd name="T10" fmla="*/ 1 w 118"/>
                <a:gd name="T11" fmla="*/ 0 h 238"/>
                <a:gd name="T12" fmla="*/ 1 w 118"/>
                <a:gd name="T13" fmla="*/ 0 h 238"/>
                <a:gd name="T14" fmla="*/ 1 w 118"/>
                <a:gd name="T15" fmla="*/ 0 h 238"/>
                <a:gd name="T16" fmla="*/ 1 w 118"/>
                <a:gd name="T17" fmla="*/ 0 h 238"/>
                <a:gd name="T18" fmla="*/ 1 w 118"/>
                <a:gd name="T19" fmla="*/ 0 h 238"/>
                <a:gd name="T20" fmla="*/ 1 w 118"/>
                <a:gd name="T21" fmla="*/ 0 h 238"/>
                <a:gd name="T22" fmla="*/ 0 w 118"/>
                <a:gd name="T23" fmla="*/ 0 h 238"/>
                <a:gd name="T24" fmla="*/ 1 w 118"/>
                <a:gd name="T25" fmla="*/ 0 h 238"/>
                <a:gd name="T26" fmla="*/ 1 w 118"/>
                <a:gd name="T27" fmla="*/ 0 h 238"/>
                <a:gd name="T28" fmla="*/ 1 w 118"/>
                <a:gd name="T29" fmla="*/ 0 h 238"/>
                <a:gd name="T30" fmla="*/ 1 w 118"/>
                <a:gd name="T31" fmla="*/ 0 h 238"/>
                <a:gd name="T32" fmla="*/ 1 w 118"/>
                <a:gd name="T33" fmla="*/ 0 h 238"/>
                <a:gd name="T34" fmla="*/ 1 w 118"/>
                <a:gd name="T35" fmla="*/ 0 h 238"/>
                <a:gd name="T36" fmla="*/ 1 w 118"/>
                <a:gd name="T37" fmla="*/ 0 h 238"/>
                <a:gd name="T38" fmla="*/ 1 w 118"/>
                <a:gd name="T39" fmla="*/ 0 h 238"/>
                <a:gd name="T40" fmla="*/ 1 w 118"/>
                <a:gd name="T41" fmla="*/ 0 h 238"/>
                <a:gd name="T42" fmla="*/ 1 w 118"/>
                <a:gd name="T43" fmla="*/ 0 h 238"/>
                <a:gd name="T44" fmla="*/ 1 w 118"/>
                <a:gd name="T45" fmla="*/ 0 h 238"/>
                <a:gd name="T46" fmla="*/ 1 w 118"/>
                <a:gd name="T47" fmla="*/ 0 h 238"/>
                <a:gd name="T48" fmla="*/ 1 w 118"/>
                <a:gd name="T49" fmla="*/ 0 h 238"/>
                <a:gd name="T50" fmla="*/ 1 w 118"/>
                <a:gd name="T51" fmla="*/ 0 h 238"/>
                <a:gd name="T52" fmla="*/ 1 w 118"/>
                <a:gd name="T53" fmla="*/ 0 h 238"/>
                <a:gd name="T54" fmla="*/ 1 w 118"/>
                <a:gd name="T55" fmla="*/ 0 h 238"/>
                <a:gd name="T56" fmla="*/ 1 w 118"/>
                <a:gd name="T57" fmla="*/ 0 h 238"/>
                <a:gd name="T58" fmla="*/ 1 w 118"/>
                <a:gd name="T59" fmla="*/ 0 h 238"/>
                <a:gd name="T60" fmla="*/ 1 w 118"/>
                <a:gd name="T61" fmla="*/ 0 h 238"/>
                <a:gd name="T62" fmla="*/ 1 w 118"/>
                <a:gd name="T63" fmla="*/ 0 h 238"/>
                <a:gd name="T64" fmla="*/ 1 w 118"/>
                <a:gd name="T65" fmla="*/ 0 h 238"/>
                <a:gd name="T66" fmla="*/ 1 w 118"/>
                <a:gd name="T67" fmla="*/ 0 h 238"/>
                <a:gd name="T68" fmla="*/ 1 w 118"/>
                <a:gd name="T69" fmla="*/ 0 h 238"/>
                <a:gd name="T70" fmla="*/ 1 w 118"/>
                <a:gd name="T71" fmla="*/ 0 h 238"/>
                <a:gd name="T72" fmla="*/ 1 w 118"/>
                <a:gd name="T73" fmla="*/ 0 h 238"/>
                <a:gd name="T74" fmla="*/ 1 w 118"/>
                <a:gd name="T75" fmla="*/ 0 h 238"/>
                <a:gd name="T76" fmla="*/ 1 w 118"/>
                <a:gd name="T77" fmla="*/ 0 h 238"/>
                <a:gd name="T78" fmla="*/ 1 w 118"/>
                <a:gd name="T79" fmla="*/ 0 h 238"/>
                <a:gd name="T80" fmla="*/ 1 w 118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8"/>
                <a:gd name="T124" fmla="*/ 0 h 238"/>
                <a:gd name="T125" fmla="*/ 118 w 118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8" h="238">
                  <a:moveTo>
                    <a:pt x="77" y="0"/>
                  </a:move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5C5607C5-30EC-4A28-8BB5-F9D334C6BCE9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93" y="2643"/>
              <a:ext cx="62" cy="100"/>
            </a:xfrm>
            <a:custGeom>
              <a:avLst/>
              <a:gdLst>
                <a:gd name="T0" fmla="*/ 1 w 118"/>
                <a:gd name="T1" fmla="*/ 0 h 238"/>
                <a:gd name="T2" fmla="*/ 1 w 118"/>
                <a:gd name="T3" fmla="*/ 0 h 238"/>
                <a:gd name="T4" fmla="*/ 1 w 118"/>
                <a:gd name="T5" fmla="*/ 0 h 238"/>
                <a:gd name="T6" fmla="*/ 1 w 118"/>
                <a:gd name="T7" fmla="*/ 0 h 238"/>
                <a:gd name="T8" fmla="*/ 1 w 118"/>
                <a:gd name="T9" fmla="*/ 0 h 238"/>
                <a:gd name="T10" fmla="*/ 1 w 118"/>
                <a:gd name="T11" fmla="*/ 0 h 238"/>
                <a:gd name="T12" fmla="*/ 1 w 118"/>
                <a:gd name="T13" fmla="*/ 0 h 238"/>
                <a:gd name="T14" fmla="*/ 1 w 118"/>
                <a:gd name="T15" fmla="*/ 0 h 238"/>
                <a:gd name="T16" fmla="*/ 1 w 118"/>
                <a:gd name="T17" fmla="*/ 0 h 238"/>
                <a:gd name="T18" fmla="*/ 1 w 118"/>
                <a:gd name="T19" fmla="*/ 0 h 238"/>
                <a:gd name="T20" fmla="*/ 1 w 118"/>
                <a:gd name="T21" fmla="*/ 0 h 238"/>
                <a:gd name="T22" fmla="*/ 1 w 118"/>
                <a:gd name="T23" fmla="*/ 0 h 238"/>
                <a:gd name="T24" fmla="*/ 1 w 118"/>
                <a:gd name="T25" fmla="*/ 0 h 238"/>
                <a:gd name="T26" fmla="*/ 0 w 118"/>
                <a:gd name="T27" fmla="*/ 0 h 238"/>
                <a:gd name="T28" fmla="*/ 1 w 118"/>
                <a:gd name="T29" fmla="*/ 0 h 238"/>
                <a:gd name="T30" fmla="*/ 1 w 118"/>
                <a:gd name="T31" fmla="*/ 0 h 238"/>
                <a:gd name="T32" fmla="*/ 1 w 118"/>
                <a:gd name="T33" fmla="*/ 0 h 238"/>
                <a:gd name="T34" fmla="*/ 1 w 118"/>
                <a:gd name="T35" fmla="*/ 0 h 238"/>
                <a:gd name="T36" fmla="*/ 1 w 118"/>
                <a:gd name="T37" fmla="*/ 0 h 238"/>
                <a:gd name="T38" fmla="*/ 1 w 118"/>
                <a:gd name="T39" fmla="*/ 0 h 238"/>
                <a:gd name="T40" fmla="*/ 1 w 118"/>
                <a:gd name="T41" fmla="*/ 0 h 238"/>
                <a:gd name="T42" fmla="*/ 1 w 118"/>
                <a:gd name="T43" fmla="*/ 0 h 238"/>
                <a:gd name="T44" fmla="*/ 1 w 118"/>
                <a:gd name="T45" fmla="*/ 0 h 238"/>
                <a:gd name="T46" fmla="*/ 1 w 118"/>
                <a:gd name="T47" fmla="*/ 0 h 238"/>
                <a:gd name="T48" fmla="*/ 1 w 118"/>
                <a:gd name="T49" fmla="*/ 0 h 238"/>
                <a:gd name="T50" fmla="*/ 1 w 118"/>
                <a:gd name="T51" fmla="*/ 0 h 238"/>
                <a:gd name="T52" fmla="*/ 1 w 118"/>
                <a:gd name="T53" fmla="*/ 0 h 238"/>
                <a:gd name="T54" fmla="*/ 1 w 118"/>
                <a:gd name="T55" fmla="*/ 0 h 238"/>
                <a:gd name="T56" fmla="*/ 1 w 118"/>
                <a:gd name="T57" fmla="*/ 0 h 238"/>
                <a:gd name="T58" fmla="*/ 1 w 118"/>
                <a:gd name="T59" fmla="*/ 0 h 238"/>
                <a:gd name="T60" fmla="*/ 1 w 118"/>
                <a:gd name="T61" fmla="*/ 0 h 238"/>
                <a:gd name="T62" fmla="*/ 1 w 118"/>
                <a:gd name="T63" fmla="*/ 0 h 238"/>
                <a:gd name="T64" fmla="*/ 1 w 118"/>
                <a:gd name="T65" fmla="*/ 0 h 238"/>
                <a:gd name="T66" fmla="*/ 1 w 118"/>
                <a:gd name="T67" fmla="*/ 0 h 238"/>
                <a:gd name="T68" fmla="*/ 1 w 118"/>
                <a:gd name="T69" fmla="*/ 0 h 238"/>
                <a:gd name="T70" fmla="*/ 1 w 118"/>
                <a:gd name="T71" fmla="*/ 0 h 238"/>
                <a:gd name="T72" fmla="*/ 1 w 118"/>
                <a:gd name="T73" fmla="*/ 0 h 238"/>
                <a:gd name="T74" fmla="*/ 1 w 118"/>
                <a:gd name="T75" fmla="*/ 0 h 238"/>
                <a:gd name="T76" fmla="*/ 1 w 118"/>
                <a:gd name="T77" fmla="*/ 0 h 238"/>
                <a:gd name="T78" fmla="*/ 1 w 118"/>
                <a:gd name="T79" fmla="*/ 0 h 238"/>
                <a:gd name="T80" fmla="*/ 1 w 118"/>
                <a:gd name="T81" fmla="*/ 0 h 238"/>
                <a:gd name="T82" fmla="*/ 1 w 118"/>
                <a:gd name="T83" fmla="*/ 0 h 238"/>
                <a:gd name="T84" fmla="*/ 1 w 118"/>
                <a:gd name="T85" fmla="*/ 0 h 238"/>
                <a:gd name="T86" fmla="*/ 1 w 118"/>
                <a:gd name="T87" fmla="*/ 0 h 238"/>
                <a:gd name="T88" fmla="*/ 1 w 118"/>
                <a:gd name="T89" fmla="*/ 0 h 238"/>
                <a:gd name="T90" fmla="*/ 1 w 118"/>
                <a:gd name="T91" fmla="*/ 0 h 238"/>
                <a:gd name="T92" fmla="*/ 1 w 118"/>
                <a:gd name="T93" fmla="*/ 0 h 23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8"/>
                <a:gd name="T142" fmla="*/ 0 h 238"/>
                <a:gd name="T143" fmla="*/ 118 w 118"/>
                <a:gd name="T144" fmla="*/ 238 h 23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8" h="238">
                  <a:moveTo>
                    <a:pt x="77" y="0"/>
                  </a:moveTo>
                  <a:lnTo>
                    <a:pt x="77" y="0"/>
                  </a:ln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22D55CB0-ED84-4B74-8A27-A7857F0188D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54" y="2603"/>
              <a:ext cx="44" cy="55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1 w 83"/>
                <a:gd name="T5" fmla="*/ 0 h 131"/>
                <a:gd name="T6" fmla="*/ 1 w 83"/>
                <a:gd name="T7" fmla="*/ 0 h 131"/>
                <a:gd name="T8" fmla="*/ 1 w 83"/>
                <a:gd name="T9" fmla="*/ 0 h 131"/>
                <a:gd name="T10" fmla="*/ 1 w 83"/>
                <a:gd name="T11" fmla="*/ 0 h 131"/>
                <a:gd name="T12" fmla="*/ 1 w 83"/>
                <a:gd name="T13" fmla="*/ 0 h 131"/>
                <a:gd name="T14" fmla="*/ 1 w 83"/>
                <a:gd name="T15" fmla="*/ 0 h 131"/>
                <a:gd name="T16" fmla="*/ 1 w 83"/>
                <a:gd name="T17" fmla="*/ 0 h 131"/>
                <a:gd name="T18" fmla="*/ 1 w 83"/>
                <a:gd name="T19" fmla="*/ 0 h 131"/>
                <a:gd name="T20" fmla="*/ 1 w 83"/>
                <a:gd name="T21" fmla="*/ 0 h 131"/>
                <a:gd name="T22" fmla="*/ 1 w 83"/>
                <a:gd name="T23" fmla="*/ 0 h 131"/>
                <a:gd name="T24" fmla="*/ 0 w 83"/>
                <a:gd name="T25" fmla="*/ 0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3"/>
                <a:gd name="T40" fmla="*/ 0 h 131"/>
                <a:gd name="T41" fmla="*/ 83 w 8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6E4768A2-4BF3-4700-9F32-47296334971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54" y="2603"/>
              <a:ext cx="44" cy="55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1 w 83"/>
                <a:gd name="T5" fmla="*/ 0 h 131"/>
                <a:gd name="T6" fmla="*/ 1 w 83"/>
                <a:gd name="T7" fmla="*/ 0 h 131"/>
                <a:gd name="T8" fmla="*/ 1 w 83"/>
                <a:gd name="T9" fmla="*/ 0 h 131"/>
                <a:gd name="T10" fmla="*/ 1 w 83"/>
                <a:gd name="T11" fmla="*/ 0 h 131"/>
                <a:gd name="T12" fmla="*/ 1 w 83"/>
                <a:gd name="T13" fmla="*/ 0 h 131"/>
                <a:gd name="T14" fmla="*/ 1 w 83"/>
                <a:gd name="T15" fmla="*/ 0 h 131"/>
                <a:gd name="T16" fmla="*/ 1 w 83"/>
                <a:gd name="T17" fmla="*/ 0 h 131"/>
                <a:gd name="T18" fmla="*/ 1 w 83"/>
                <a:gd name="T19" fmla="*/ 0 h 131"/>
                <a:gd name="T20" fmla="*/ 1 w 83"/>
                <a:gd name="T21" fmla="*/ 0 h 131"/>
                <a:gd name="T22" fmla="*/ 1 w 83"/>
                <a:gd name="T23" fmla="*/ 0 h 131"/>
                <a:gd name="T24" fmla="*/ 1 w 83"/>
                <a:gd name="T25" fmla="*/ 0 h 131"/>
                <a:gd name="T26" fmla="*/ 0 w 83"/>
                <a:gd name="T27" fmla="*/ 0 h 13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3"/>
                <a:gd name="T43" fmla="*/ 0 h 131"/>
                <a:gd name="T44" fmla="*/ 83 w 83"/>
                <a:gd name="T45" fmla="*/ 131 h 13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D5322038-C10B-488C-873E-EF3D6739C9D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4" y="2565"/>
              <a:ext cx="63" cy="192"/>
            </a:xfrm>
            <a:custGeom>
              <a:avLst/>
              <a:gdLst>
                <a:gd name="T0" fmla="*/ 1 w 118"/>
                <a:gd name="T1" fmla="*/ 0 h 454"/>
                <a:gd name="T2" fmla="*/ 1 w 118"/>
                <a:gd name="T3" fmla="*/ 0 h 454"/>
                <a:gd name="T4" fmla="*/ 1 w 118"/>
                <a:gd name="T5" fmla="*/ 0 h 454"/>
                <a:gd name="T6" fmla="*/ 1 w 118"/>
                <a:gd name="T7" fmla="*/ 0 h 454"/>
                <a:gd name="T8" fmla="*/ 1 w 118"/>
                <a:gd name="T9" fmla="*/ 0 h 454"/>
                <a:gd name="T10" fmla="*/ 1 w 118"/>
                <a:gd name="T11" fmla="*/ 0 h 454"/>
                <a:gd name="T12" fmla="*/ 1 w 118"/>
                <a:gd name="T13" fmla="*/ 0 h 454"/>
                <a:gd name="T14" fmla="*/ 1 w 118"/>
                <a:gd name="T15" fmla="*/ 0 h 454"/>
                <a:gd name="T16" fmla="*/ 1 w 118"/>
                <a:gd name="T17" fmla="*/ 0 h 454"/>
                <a:gd name="T18" fmla="*/ 1 w 118"/>
                <a:gd name="T19" fmla="*/ 0 h 454"/>
                <a:gd name="T20" fmla="*/ 1 w 118"/>
                <a:gd name="T21" fmla="*/ 0 h 454"/>
                <a:gd name="T22" fmla="*/ 1 w 118"/>
                <a:gd name="T23" fmla="*/ 0 h 454"/>
                <a:gd name="T24" fmla="*/ 1 w 118"/>
                <a:gd name="T25" fmla="*/ 0 h 454"/>
                <a:gd name="T26" fmla="*/ 1 w 118"/>
                <a:gd name="T27" fmla="*/ 0 h 454"/>
                <a:gd name="T28" fmla="*/ 1 w 118"/>
                <a:gd name="T29" fmla="*/ 0 h 454"/>
                <a:gd name="T30" fmla="*/ 1 w 118"/>
                <a:gd name="T31" fmla="*/ 0 h 454"/>
                <a:gd name="T32" fmla="*/ 1 w 118"/>
                <a:gd name="T33" fmla="*/ 0 h 454"/>
                <a:gd name="T34" fmla="*/ 1 w 118"/>
                <a:gd name="T35" fmla="*/ 0 h 454"/>
                <a:gd name="T36" fmla="*/ 1 w 118"/>
                <a:gd name="T37" fmla="*/ 0 h 454"/>
                <a:gd name="T38" fmla="*/ 1 w 118"/>
                <a:gd name="T39" fmla="*/ 0 h 454"/>
                <a:gd name="T40" fmla="*/ 1 w 118"/>
                <a:gd name="T41" fmla="*/ 0 h 454"/>
                <a:gd name="T42" fmla="*/ 1 w 118"/>
                <a:gd name="T43" fmla="*/ 0 h 454"/>
                <a:gd name="T44" fmla="*/ 1 w 118"/>
                <a:gd name="T45" fmla="*/ 0 h 454"/>
                <a:gd name="T46" fmla="*/ 1 w 118"/>
                <a:gd name="T47" fmla="*/ 0 h 454"/>
                <a:gd name="T48" fmla="*/ 1 w 118"/>
                <a:gd name="T49" fmla="*/ 0 h 454"/>
                <a:gd name="T50" fmla="*/ 1 w 118"/>
                <a:gd name="T51" fmla="*/ 0 h 454"/>
                <a:gd name="T52" fmla="*/ 0 w 118"/>
                <a:gd name="T53" fmla="*/ 0 h 454"/>
                <a:gd name="T54" fmla="*/ 0 w 118"/>
                <a:gd name="T55" fmla="*/ 0 h 454"/>
                <a:gd name="T56" fmla="*/ 1 w 118"/>
                <a:gd name="T57" fmla="*/ 0 h 454"/>
                <a:gd name="T58" fmla="*/ 1 w 118"/>
                <a:gd name="T59" fmla="*/ 0 h 454"/>
                <a:gd name="T60" fmla="*/ 1 w 118"/>
                <a:gd name="T61" fmla="*/ 0 h 454"/>
                <a:gd name="T62" fmla="*/ 1 w 118"/>
                <a:gd name="T63" fmla="*/ 0 h 454"/>
                <a:gd name="T64" fmla="*/ 1 w 118"/>
                <a:gd name="T65" fmla="*/ 0 h 454"/>
                <a:gd name="T66" fmla="*/ 1 w 118"/>
                <a:gd name="T67" fmla="*/ 0 h 454"/>
                <a:gd name="T68" fmla="*/ 1 w 118"/>
                <a:gd name="T69" fmla="*/ 0 h 454"/>
                <a:gd name="T70" fmla="*/ 1 w 118"/>
                <a:gd name="T71" fmla="*/ 0 h 454"/>
                <a:gd name="T72" fmla="*/ 1 w 118"/>
                <a:gd name="T73" fmla="*/ 0 h 45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8"/>
                <a:gd name="T112" fmla="*/ 0 h 454"/>
                <a:gd name="T113" fmla="*/ 118 w 118"/>
                <a:gd name="T114" fmla="*/ 454 h 45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8" h="454">
                  <a:moveTo>
                    <a:pt x="64" y="228"/>
                  </a:move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2A60D188-5E29-4DB7-B85B-6212C2691D4E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4" y="2565"/>
              <a:ext cx="63" cy="192"/>
            </a:xfrm>
            <a:custGeom>
              <a:avLst/>
              <a:gdLst>
                <a:gd name="T0" fmla="*/ 1 w 118"/>
                <a:gd name="T1" fmla="*/ 0 h 454"/>
                <a:gd name="T2" fmla="*/ 1 w 118"/>
                <a:gd name="T3" fmla="*/ 0 h 454"/>
                <a:gd name="T4" fmla="*/ 1 w 118"/>
                <a:gd name="T5" fmla="*/ 0 h 454"/>
                <a:gd name="T6" fmla="*/ 1 w 118"/>
                <a:gd name="T7" fmla="*/ 0 h 454"/>
                <a:gd name="T8" fmla="*/ 1 w 118"/>
                <a:gd name="T9" fmla="*/ 0 h 454"/>
                <a:gd name="T10" fmla="*/ 1 w 118"/>
                <a:gd name="T11" fmla="*/ 0 h 454"/>
                <a:gd name="T12" fmla="*/ 1 w 118"/>
                <a:gd name="T13" fmla="*/ 0 h 454"/>
                <a:gd name="T14" fmla="*/ 1 w 118"/>
                <a:gd name="T15" fmla="*/ 0 h 454"/>
                <a:gd name="T16" fmla="*/ 1 w 118"/>
                <a:gd name="T17" fmla="*/ 0 h 454"/>
                <a:gd name="T18" fmla="*/ 1 w 118"/>
                <a:gd name="T19" fmla="*/ 0 h 454"/>
                <a:gd name="T20" fmla="*/ 1 w 118"/>
                <a:gd name="T21" fmla="*/ 0 h 454"/>
                <a:gd name="T22" fmla="*/ 1 w 118"/>
                <a:gd name="T23" fmla="*/ 0 h 454"/>
                <a:gd name="T24" fmla="*/ 1 w 118"/>
                <a:gd name="T25" fmla="*/ 0 h 454"/>
                <a:gd name="T26" fmla="*/ 1 w 118"/>
                <a:gd name="T27" fmla="*/ 0 h 454"/>
                <a:gd name="T28" fmla="*/ 1 w 118"/>
                <a:gd name="T29" fmla="*/ 0 h 454"/>
                <a:gd name="T30" fmla="*/ 1 w 118"/>
                <a:gd name="T31" fmla="*/ 0 h 454"/>
                <a:gd name="T32" fmla="*/ 1 w 118"/>
                <a:gd name="T33" fmla="*/ 0 h 454"/>
                <a:gd name="T34" fmla="*/ 1 w 118"/>
                <a:gd name="T35" fmla="*/ 0 h 454"/>
                <a:gd name="T36" fmla="*/ 1 w 118"/>
                <a:gd name="T37" fmla="*/ 0 h 454"/>
                <a:gd name="T38" fmla="*/ 1 w 118"/>
                <a:gd name="T39" fmla="*/ 0 h 454"/>
                <a:gd name="T40" fmla="*/ 1 w 118"/>
                <a:gd name="T41" fmla="*/ 0 h 454"/>
                <a:gd name="T42" fmla="*/ 1 w 118"/>
                <a:gd name="T43" fmla="*/ 0 h 454"/>
                <a:gd name="T44" fmla="*/ 1 w 118"/>
                <a:gd name="T45" fmla="*/ 0 h 454"/>
                <a:gd name="T46" fmla="*/ 1 w 118"/>
                <a:gd name="T47" fmla="*/ 0 h 454"/>
                <a:gd name="T48" fmla="*/ 1 w 118"/>
                <a:gd name="T49" fmla="*/ 0 h 454"/>
                <a:gd name="T50" fmla="*/ 1 w 118"/>
                <a:gd name="T51" fmla="*/ 0 h 454"/>
                <a:gd name="T52" fmla="*/ 1 w 118"/>
                <a:gd name="T53" fmla="*/ 0 h 454"/>
                <a:gd name="T54" fmla="*/ 1 w 118"/>
                <a:gd name="T55" fmla="*/ 0 h 454"/>
                <a:gd name="T56" fmla="*/ 1 w 118"/>
                <a:gd name="T57" fmla="*/ 0 h 454"/>
                <a:gd name="T58" fmla="*/ 1 w 118"/>
                <a:gd name="T59" fmla="*/ 0 h 454"/>
                <a:gd name="T60" fmla="*/ 1 w 118"/>
                <a:gd name="T61" fmla="*/ 0 h 454"/>
                <a:gd name="T62" fmla="*/ 0 w 118"/>
                <a:gd name="T63" fmla="*/ 0 h 454"/>
                <a:gd name="T64" fmla="*/ 0 w 118"/>
                <a:gd name="T65" fmla="*/ 0 h 454"/>
                <a:gd name="T66" fmla="*/ 1 w 118"/>
                <a:gd name="T67" fmla="*/ 0 h 454"/>
                <a:gd name="T68" fmla="*/ 1 w 118"/>
                <a:gd name="T69" fmla="*/ 0 h 454"/>
                <a:gd name="T70" fmla="*/ 1 w 118"/>
                <a:gd name="T71" fmla="*/ 0 h 454"/>
                <a:gd name="T72" fmla="*/ 1 w 118"/>
                <a:gd name="T73" fmla="*/ 0 h 454"/>
                <a:gd name="T74" fmla="*/ 1 w 118"/>
                <a:gd name="T75" fmla="*/ 0 h 454"/>
                <a:gd name="T76" fmla="*/ 1 w 118"/>
                <a:gd name="T77" fmla="*/ 0 h 454"/>
                <a:gd name="T78" fmla="*/ 1 w 118"/>
                <a:gd name="T79" fmla="*/ 0 h 454"/>
                <a:gd name="T80" fmla="*/ 1 w 118"/>
                <a:gd name="T81" fmla="*/ 0 h 454"/>
                <a:gd name="T82" fmla="*/ 1 w 118"/>
                <a:gd name="T83" fmla="*/ 0 h 454"/>
                <a:gd name="T84" fmla="*/ 1 w 118"/>
                <a:gd name="T85" fmla="*/ 0 h 45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8"/>
                <a:gd name="T130" fmla="*/ 0 h 454"/>
                <a:gd name="T131" fmla="*/ 118 w 118"/>
                <a:gd name="T132" fmla="*/ 454 h 45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8" h="454">
                  <a:moveTo>
                    <a:pt x="64" y="228"/>
                  </a:moveTo>
                  <a:lnTo>
                    <a:pt x="64" y="228"/>
                  </a:ln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48C1D403-5666-4480-B94D-EF9540319A2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86" y="2470"/>
              <a:ext cx="128" cy="64"/>
            </a:xfrm>
            <a:custGeom>
              <a:avLst/>
              <a:gdLst>
                <a:gd name="T0" fmla="*/ 1 w 242"/>
                <a:gd name="T1" fmla="*/ 0 h 151"/>
                <a:gd name="T2" fmla="*/ 1 w 242"/>
                <a:gd name="T3" fmla="*/ 0 h 151"/>
                <a:gd name="T4" fmla="*/ 1 w 242"/>
                <a:gd name="T5" fmla="*/ 0 h 151"/>
                <a:gd name="T6" fmla="*/ 1 w 242"/>
                <a:gd name="T7" fmla="*/ 0 h 151"/>
                <a:gd name="T8" fmla="*/ 1 w 242"/>
                <a:gd name="T9" fmla="*/ 0 h 151"/>
                <a:gd name="T10" fmla="*/ 1 w 242"/>
                <a:gd name="T11" fmla="*/ 0 h 151"/>
                <a:gd name="T12" fmla="*/ 1 w 242"/>
                <a:gd name="T13" fmla="*/ 0 h 151"/>
                <a:gd name="T14" fmla="*/ 1 w 242"/>
                <a:gd name="T15" fmla="*/ 0 h 151"/>
                <a:gd name="T16" fmla="*/ 1 w 242"/>
                <a:gd name="T17" fmla="*/ 0 h 151"/>
                <a:gd name="T18" fmla="*/ 1 w 242"/>
                <a:gd name="T19" fmla="*/ 0 h 151"/>
                <a:gd name="T20" fmla="*/ 1 w 242"/>
                <a:gd name="T21" fmla="*/ 0 h 151"/>
                <a:gd name="T22" fmla="*/ 1 w 242"/>
                <a:gd name="T23" fmla="*/ 0 h 151"/>
                <a:gd name="T24" fmla="*/ 1 w 242"/>
                <a:gd name="T25" fmla="*/ 0 h 151"/>
                <a:gd name="T26" fmla="*/ 1 w 242"/>
                <a:gd name="T27" fmla="*/ 0 h 151"/>
                <a:gd name="T28" fmla="*/ 1 w 242"/>
                <a:gd name="T29" fmla="*/ 0 h 151"/>
                <a:gd name="T30" fmla="*/ 1 w 242"/>
                <a:gd name="T31" fmla="*/ 0 h 151"/>
                <a:gd name="T32" fmla="*/ 1 w 242"/>
                <a:gd name="T33" fmla="*/ 0 h 151"/>
                <a:gd name="T34" fmla="*/ 1 w 242"/>
                <a:gd name="T35" fmla="*/ 0 h 151"/>
                <a:gd name="T36" fmla="*/ 1 w 242"/>
                <a:gd name="T37" fmla="*/ 0 h 151"/>
                <a:gd name="T38" fmla="*/ 1 w 242"/>
                <a:gd name="T39" fmla="*/ 0 h 151"/>
                <a:gd name="T40" fmla="*/ 1 w 242"/>
                <a:gd name="T41" fmla="*/ 0 h 151"/>
                <a:gd name="T42" fmla="*/ 1 w 242"/>
                <a:gd name="T43" fmla="*/ 0 h 151"/>
                <a:gd name="T44" fmla="*/ 1 w 242"/>
                <a:gd name="T45" fmla="*/ 0 h 151"/>
                <a:gd name="T46" fmla="*/ 1 w 242"/>
                <a:gd name="T47" fmla="*/ 0 h 151"/>
                <a:gd name="T48" fmla="*/ 1 w 242"/>
                <a:gd name="T49" fmla="*/ 0 h 151"/>
                <a:gd name="T50" fmla="*/ 1 w 242"/>
                <a:gd name="T51" fmla="*/ 0 h 151"/>
                <a:gd name="T52" fmla="*/ 1 w 242"/>
                <a:gd name="T53" fmla="*/ 0 h 151"/>
                <a:gd name="T54" fmla="*/ 1 w 242"/>
                <a:gd name="T55" fmla="*/ 0 h 151"/>
                <a:gd name="T56" fmla="*/ 1 w 242"/>
                <a:gd name="T57" fmla="*/ 0 h 151"/>
                <a:gd name="T58" fmla="*/ 1 w 242"/>
                <a:gd name="T59" fmla="*/ 0 h 151"/>
                <a:gd name="T60" fmla="*/ 1 w 242"/>
                <a:gd name="T61" fmla="*/ 0 h 151"/>
                <a:gd name="T62" fmla="*/ 1 w 242"/>
                <a:gd name="T63" fmla="*/ 0 h 151"/>
                <a:gd name="T64" fmla="*/ 1 w 242"/>
                <a:gd name="T65" fmla="*/ 0 h 151"/>
                <a:gd name="T66" fmla="*/ 1 w 242"/>
                <a:gd name="T67" fmla="*/ 0 h 151"/>
                <a:gd name="T68" fmla="*/ 1 w 242"/>
                <a:gd name="T69" fmla="*/ 0 h 151"/>
                <a:gd name="T70" fmla="*/ 1 w 242"/>
                <a:gd name="T71" fmla="*/ 0 h 151"/>
                <a:gd name="T72" fmla="*/ 1 w 242"/>
                <a:gd name="T73" fmla="*/ 0 h 151"/>
                <a:gd name="T74" fmla="*/ 1 w 242"/>
                <a:gd name="T75" fmla="*/ 0 h 151"/>
                <a:gd name="T76" fmla="*/ 1 w 242"/>
                <a:gd name="T77" fmla="*/ 0 h 151"/>
                <a:gd name="T78" fmla="*/ 1 w 242"/>
                <a:gd name="T79" fmla="*/ 0 h 151"/>
                <a:gd name="T80" fmla="*/ 1 w 242"/>
                <a:gd name="T81" fmla="*/ 0 h 151"/>
                <a:gd name="T82" fmla="*/ 1 w 242"/>
                <a:gd name="T83" fmla="*/ 0 h 151"/>
                <a:gd name="T84" fmla="*/ 1 w 242"/>
                <a:gd name="T85" fmla="*/ 0 h 151"/>
                <a:gd name="T86" fmla="*/ 1 w 242"/>
                <a:gd name="T87" fmla="*/ 0 h 151"/>
                <a:gd name="T88" fmla="*/ 1 w 242"/>
                <a:gd name="T89" fmla="*/ 0 h 151"/>
                <a:gd name="T90" fmla="*/ 1 w 242"/>
                <a:gd name="T91" fmla="*/ 0 h 151"/>
                <a:gd name="T92" fmla="*/ 1 w 242"/>
                <a:gd name="T93" fmla="*/ 0 h 151"/>
                <a:gd name="T94" fmla="*/ 1 w 242"/>
                <a:gd name="T95" fmla="*/ 0 h 151"/>
                <a:gd name="T96" fmla="*/ 1 w 242"/>
                <a:gd name="T97" fmla="*/ 0 h 151"/>
                <a:gd name="T98" fmla="*/ 1 w 242"/>
                <a:gd name="T99" fmla="*/ 0 h 151"/>
                <a:gd name="T100" fmla="*/ 1 w 242"/>
                <a:gd name="T101" fmla="*/ 0 h 151"/>
                <a:gd name="T102" fmla="*/ 1 w 242"/>
                <a:gd name="T103" fmla="*/ 0 h 151"/>
                <a:gd name="T104" fmla="*/ 1 w 242"/>
                <a:gd name="T105" fmla="*/ 0 h 151"/>
                <a:gd name="T106" fmla="*/ 1 w 242"/>
                <a:gd name="T107" fmla="*/ 0 h 151"/>
                <a:gd name="T108" fmla="*/ 0 w 242"/>
                <a:gd name="T109" fmla="*/ 0 h 151"/>
                <a:gd name="T110" fmla="*/ 0 w 242"/>
                <a:gd name="T111" fmla="*/ 0 h 151"/>
                <a:gd name="T112" fmla="*/ 1 w 242"/>
                <a:gd name="T113" fmla="*/ 0 h 15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2"/>
                <a:gd name="T172" fmla="*/ 0 h 151"/>
                <a:gd name="T173" fmla="*/ 242 w 242"/>
                <a:gd name="T174" fmla="*/ 151 h 15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2" h="151">
                  <a:moveTo>
                    <a:pt x="2" y="0"/>
                  </a:move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C407DF4C-96B0-4958-8808-41966A7296C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86" y="2470"/>
              <a:ext cx="128" cy="64"/>
            </a:xfrm>
            <a:custGeom>
              <a:avLst/>
              <a:gdLst>
                <a:gd name="T0" fmla="*/ 1 w 242"/>
                <a:gd name="T1" fmla="*/ 0 h 151"/>
                <a:gd name="T2" fmla="*/ 1 w 242"/>
                <a:gd name="T3" fmla="*/ 0 h 151"/>
                <a:gd name="T4" fmla="*/ 1 w 242"/>
                <a:gd name="T5" fmla="*/ 0 h 151"/>
                <a:gd name="T6" fmla="*/ 1 w 242"/>
                <a:gd name="T7" fmla="*/ 0 h 151"/>
                <a:gd name="T8" fmla="*/ 1 w 242"/>
                <a:gd name="T9" fmla="*/ 0 h 151"/>
                <a:gd name="T10" fmla="*/ 1 w 242"/>
                <a:gd name="T11" fmla="*/ 0 h 151"/>
                <a:gd name="T12" fmla="*/ 1 w 242"/>
                <a:gd name="T13" fmla="*/ 0 h 151"/>
                <a:gd name="T14" fmla="*/ 1 w 242"/>
                <a:gd name="T15" fmla="*/ 0 h 151"/>
                <a:gd name="T16" fmla="*/ 1 w 242"/>
                <a:gd name="T17" fmla="*/ 0 h 151"/>
                <a:gd name="T18" fmla="*/ 1 w 242"/>
                <a:gd name="T19" fmla="*/ 0 h 151"/>
                <a:gd name="T20" fmla="*/ 1 w 242"/>
                <a:gd name="T21" fmla="*/ 0 h 151"/>
                <a:gd name="T22" fmla="*/ 1 w 242"/>
                <a:gd name="T23" fmla="*/ 0 h 151"/>
                <a:gd name="T24" fmla="*/ 1 w 242"/>
                <a:gd name="T25" fmla="*/ 0 h 151"/>
                <a:gd name="T26" fmla="*/ 1 w 242"/>
                <a:gd name="T27" fmla="*/ 0 h 151"/>
                <a:gd name="T28" fmla="*/ 1 w 242"/>
                <a:gd name="T29" fmla="*/ 0 h 151"/>
                <a:gd name="T30" fmla="*/ 1 w 242"/>
                <a:gd name="T31" fmla="*/ 0 h 151"/>
                <a:gd name="T32" fmla="*/ 1 w 242"/>
                <a:gd name="T33" fmla="*/ 0 h 151"/>
                <a:gd name="T34" fmla="*/ 1 w 242"/>
                <a:gd name="T35" fmla="*/ 0 h 151"/>
                <a:gd name="T36" fmla="*/ 1 w 242"/>
                <a:gd name="T37" fmla="*/ 0 h 151"/>
                <a:gd name="T38" fmla="*/ 1 w 242"/>
                <a:gd name="T39" fmla="*/ 0 h 151"/>
                <a:gd name="T40" fmla="*/ 1 w 242"/>
                <a:gd name="T41" fmla="*/ 0 h 151"/>
                <a:gd name="T42" fmla="*/ 1 w 242"/>
                <a:gd name="T43" fmla="*/ 0 h 151"/>
                <a:gd name="T44" fmla="*/ 1 w 242"/>
                <a:gd name="T45" fmla="*/ 0 h 151"/>
                <a:gd name="T46" fmla="*/ 1 w 242"/>
                <a:gd name="T47" fmla="*/ 0 h 151"/>
                <a:gd name="T48" fmla="*/ 1 w 242"/>
                <a:gd name="T49" fmla="*/ 0 h 151"/>
                <a:gd name="T50" fmla="*/ 1 w 242"/>
                <a:gd name="T51" fmla="*/ 0 h 151"/>
                <a:gd name="T52" fmla="*/ 1 w 242"/>
                <a:gd name="T53" fmla="*/ 0 h 151"/>
                <a:gd name="T54" fmla="*/ 1 w 242"/>
                <a:gd name="T55" fmla="*/ 0 h 151"/>
                <a:gd name="T56" fmla="*/ 1 w 242"/>
                <a:gd name="T57" fmla="*/ 0 h 151"/>
                <a:gd name="T58" fmla="*/ 1 w 242"/>
                <a:gd name="T59" fmla="*/ 0 h 151"/>
                <a:gd name="T60" fmla="*/ 1 w 242"/>
                <a:gd name="T61" fmla="*/ 0 h 151"/>
                <a:gd name="T62" fmla="*/ 0 w 242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2"/>
                <a:gd name="T97" fmla="*/ 0 h 151"/>
                <a:gd name="T98" fmla="*/ 242 w 242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2" h="151">
                  <a:moveTo>
                    <a:pt x="2" y="0"/>
                  </a:moveTo>
                  <a:lnTo>
                    <a:pt x="2" y="0"/>
                  </a:ln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FA8AAECF-90FE-49A4-8148-D4D2435F827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6" y="2662"/>
              <a:ext cx="23" cy="70"/>
            </a:xfrm>
            <a:custGeom>
              <a:avLst/>
              <a:gdLst>
                <a:gd name="T0" fmla="*/ 1 w 43"/>
                <a:gd name="T1" fmla="*/ 0 h 166"/>
                <a:gd name="T2" fmla="*/ 1 w 43"/>
                <a:gd name="T3" fmla="*/ 0 h 166"/>
                <a:gd name="T4" fmla="*/ 1 w 43"/>
                <a:gd name="T5" fmla="*/ 0 h 166"/>
                <a:gd name="T6" fmla="*/ 1 w 43"/>
                <a:gd name="T7" fmla="*/ 0 h 166"/>
                <a:gd name="T8" fmla="*/ 1 w 43"/>
                <a:gd name="T9" fmla="*/ 0 h 166"/>
                <a:gd name="T10" fmla="*/ 1 w 43"/>
                <a:gd name="T11" fmla="*/ 0 h 166"/>
                <a:gd name="T12" fmla="*/ 1 w 43"/>
                <a:gd name="T13" fmla="*/ 0 h 166"/>
                <a:gd name="T14" fmla="*/ 1 w 43"/>
                <a:gd name="T15" fmla="*/ 0 h 166"/>
                <a:gd name="T16" fmla="*/ 1 w 43"/>
                <a:gd name="T17" fmla="*/ 0 h 166"/>
                <a:gd name="T18" fmla="*/ 1 w 43"/>
                <a:gd name="T19" fmla="*/ 0 h 166"/>
                <a:gd name="T20" fmla="*/ 1 w 43"/>
                <a:gd name="T21" fmla="*/ 0 h 166"/>
                <a:gd name="T22" fmla="*/ 1 w 43"/>
                <a:gd name="T23" fmla="*/ 0 h 166"/>
                <a:gd name="T24" fmla="*/ 1 w 43"/>
                <a:gd name="T25" fmla="*/ 0 h 166"/>
                <a:gd name="T26" fmla="*/ 1 w 43"/>
                <a:gd name="T27" fmla="*/ 0 h 166"/>
                <a:gd name="T28" fmla="*/ 1 w 43"/>
                <a:gd name="T29" fmla="*/ 0 h 166"/>
                <a:gd name="T30" fmla="*/ 1 w 43"/>
                <a:gd name="T31" fmla="*/ 0 h 166"/>
                <a:gd name="T32" fmla="*/ 1 w 43"/>
                <a:gd name="T33" fmla="*/ 0 h 166"/>
                <a:gd name="T34" fmla="*/ 1 w 43"/>
                <a:gd name="T35" fmla="*/ 0 h 166"/>
                <a:gd name="T36" fmla="*/ 0 w 43"/>
                <a:gd name="T37" fmla="*/ 0 h 166"/>
                <a:gd name="T38" fmla="*/ 0 w 43"/>
                <a:gd name="T39" fmla="*/ 0 h 166"/>
                <a:gd name="T40" fmla="*/ 1 w 43"/>
                <a:gd name="T41" fmla="*/ 0 h 166"/>
                <a:gd name="T42" fmla="*/ 1 w 43"/>
                <a:gd name="T43" fmla="*/ 0 h 166"/>
                <a:gd name="T44" fmla="*/ 1 w 43"/>
                <a:gd name="T45" fmla="*/ 0 h 166"/>
                <a:gd name="T46" fmla="*/ 1 w 43"/>
                <a:gd name="T47" fmla="*/ 0 h 166"/>
                <a:gd name="T48" fmla="*/ 1 w 43"/>
                <a:gd name="T49" fmla="*/ 0 h 1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3"/>
                <a:gd name="T76" fmla="*/ 0 h 166"/>
                <a:gd name="T77" fmla="*/ 43 w 43"/>
                <a:gd name="T78" fmla="*/ 166 h 1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3" h="166">
                  <a:moveTo>
                    <a:pt x="23" y="82"/>
                  </a:move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347133E8-C5C5-4F91-AD1B-AED375CC410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6" y="2662"/>
              <a:ext cx="23" cy="70"/>
            </a:xfrm>
            <a:custGeom>
              <a:avLst/>
              <a:gdLst>
                <a:gd name="T0" fmla="*/ 1 w 43"/>
                <a:gd name="T1" fmla="*/ 0 h 166"/>
                <a:gd name="T2" fmla="*/ 1 w 43"/>
                <a:gd name="T3" fmla="*/ 0 h 166"/>
                <a:gd name="T4" fmla="*/ 1 w 43"/>
                <a:gd name="T5" fmla="*/ 0 h 166"/>
                <a:gd name="T6" fmla="*/ 1 w 43"/>
                <a:gd name="T7" fmla="*/ 0 h 166"/>
                <a:gd name="T8" fmla="*/ 1 w 43"/>
                <a:gd name="T9" fmla="*/ 0 h 166"/>
                <a:gd name="T10" fmla="*/ 1 w 43"/>
                <a:gd name="T11" fmla="*/ 0 h 166"/>
                <a:gd name="T12" fmla="*/ 1 w 43"/>
                <a:gd name="T13" fmla="*/ 0 h 166"/>
                <a:gd name="T14" fmla="*/ 1 w 43"/>
                <a:gd name="T15" fmla="*/ 0 h 166"/>
                <a:gd name="T16" fmla="*/ 1 w 43"/>
                <a:gd name="T17" fmla="*/ 0 h 166"/>
                <a:gd name="T18" fmla="*/ 1 w 43"/>
                <a:gd name="T19" fmla="*/ 0 h 166"/>
                <a:gd name="T20" fmla="*/ 1 w 43"/>
                <a:gd name="T21" fmla="*/ 0 h 166"/>
                <a:gd name="T22" fmla="*/ 1 w 43"/>
                <a:gd name="T23" fmla="*/ 0 h 166"/>
                <a:gd name="T24" fmla="*/ 1 w 43"/>
                <a:gd name="T25" fmla="*/ 0 h 166"/>
                <a:gd name="T26" fmla="*/ 1 w 43"/>
                <a:gd name="T27" fmla="*/ 0 h 166"/>
                <a:gd name="T28" fmla="*/ 1 w 43"/>
                <a:gd name="T29" fmla="*/ 0 h 166"/>
                <a:gd name="T30" fmla="*/ 1 w 43"/>
                <a:gd name="T31" fmla="*/ 0 h 166"/>
                <a:gd name="T32" fmla="*/ 1 w 43"/>
                <a:gd name="T33" fmla="*/ 0 h 166"/>
                <a:gd name="T34" fmla="*/ 1 w 43"/>
                <a:gd name="T35" fmla="*/ 0 h 166"/>
                <a:gd name="T36" fmla="*/ 1 w 43"/>
                <a:gd name="T37" fmla="*/ 0 h 166"/>
                <a:gd name="T38" fmla="*/ 1 w 43"/>
                <a:gd name="T39" fmla="*/ 0 h 166"/>
                <a:gd name="T40" fmla="*/ 1 w 43"/>
                <a:gd name="T41" fmla="*/ 0 h 166"/>
                <a:gd name="T42" fmla="*/ 1 w 43"/>
                <a:gd name="T43" fmla="*/ 0 h 166"/>
                <a:gd name="T44" fmla="*/ 1 w 43"/>
                <a:gd name="T45" fmla="*/ 0 h 166"/>
                <a:gd name="T46" fmla="*/ 0 w 43"/>
                <a:gd name="T47" fmla="*/ 0 h 166"/>
                <a:gd name="T48" fmla="*/ 0 w 43"/>
                <a:gd name="T49" fmla="*/ 0 h 166"/>
                <a:gd name="T50" fmla="*/ 1 w 43"/>
                <a:gd name="T51" fmla="*/ 0 h 166"/>
                <a:gd name="T52" fmla="*/ 1 w 43"/>
                <a:gd name="T53" fmla="*/ 0 h 166"/>
                <a:gd name="T54" fmla="*/ 1 w 43"/>
                <a:gd name="T55" fmla="*/ 0 h 166"/>
                <a:gd name="T56" fmla="*/ 1 w 43"/>
                <a:gd name="T57" fmla="*/ 0 h 166"/>
                <a:gd name="T58" fmla="*/ 1 w 43"/>
                <a:gd name="T59" fmla="*/ 0 h 166"/>
                <a:gd name="T60" fmla="*/ 1 w 43"/>
                <a:gd name="T61" fmla="*/ 0 h 16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3"/>
                <a:gd name="T94" fmla="*/ 0 h 166"/>
                <a:gd name="T95" fmla="*/ 43 w 43"/>
                <a:gd name="T96" fmla="*/ 166 h 16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3" h="166">
                  <a:moveTo>
                    <a:pt x="23" y="82"/>
                  </a:moveTo>
                  <a:lnTo>
                    <a:pt x="23" y="82"/>
                  </a:ln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A320539B-9E57-4370-9E7D-CD200528DC4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7" y="2624"/>
              <a:ext cx="32" cy="72"/>
            </a:xfrm>
            <a:custGeom>
              <a:avLst/>
              <a:gdLst>
                <a:gd name="T0" fmla="*/ 0 w 61"/>
                <a:gd name="T1" fmla="*/ 0 h 171"/>
                <a:gd name="T2" fmla="*/ 1 w 61"/>
                <a:gd name="T3" fmla="*/ 0 h 171"/>
                <a:gd name="T4" fmla="*/ 1 w 61"/>
                <a:gd name="T5" fmla="*/ 0 h 171"/>
                <a:gd name="T6" fmla="*/ 1 w 61"/>
                <a:gd name="T7" fmla="*/ 0 h 171"/>
                <a:gd name="T8" fmla="*/ 1 w 61"/>
                <a:gd name="T9" fmla="*/ 0 h 171"/>
                <a:gd name="T10" fmla="*/ 1 w 61"/>
                <a:gd name="T11" fmla="*/ 0 h 171"/>
                <a:gd name="T12" fmla="*/ 1 w 61"/>
                <a:gd name="T13" fmla="*/ 0 h 171"/>
                <a:gd name="T14" fmla="*/ 1 w 61"/>
                <a:gd name="T15" fmla="*/ 0 h 171"/>
                <a:gd name="T16" fmla="*/ 1 w 61"/>
                <a:gd name="T17" fmla="*/ 0 h 171"/>
                <a:gd name="T18" fmla="*/ 1 w 61"/>
                <a:gd name="T19" fmla="*/ 0 h 171"/>
                <a:gd name="T20" fmla="*/ 1 w 61"/>
                <a:gd name="T21" fmla="*/ 0 h 171"/>
                <a:gd name="T22" fmla="*/ 1 w 61"/>
                <a:gd name="T23" fmla="*/ 0 h 171"/>
                <a:gd name="T24" fmla="*/ 1 w 61"/>
                <a:gd name="T25" fmla="*/ 0 h 171"/>
                <a:gd name="T26" fmla="*/ 1 w 61"/>
                <a:gd name="T27" fmla="*/ 0 h 171"/>
                <a:gd name="T28" fmla="*/ 1 w 61"/>
                <a:gd name="T29" fmla="*/ 0 h 171"/>
                <a:gd name="T30" fmla="*/ 1 w 61"/>
                <a:gd name="T31" fmla="*/ 0 h 171"/>
                <a:gd name="T32" fmla="*/ 1 w 61"/>
                <a:gd name="T33" fmla="*/ 0 h 171"/>
                <a:gd name="T34" fmla="*/ 1 w 61"/>
                <a:gd name="T35" fmla="*/ 0 h 171"/>
                <a:gd name="T36" fmla="*/ 1 w 61"/>
                <a:gd name="T37" fmla="*/ 0 h 171"/>
                <a:gd name="T38" fmla="*/ 1 w 61"/>
                <a:gd name="T39" fmla="*/ 0 h 171"/>
                <a:gd name="T40" fmla="*/ 0 w 61"/>
                <a:gd name="T41" fmla="*/ 0 h 17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1"/>
                <a:gd name="T64" fmla="*/ 0 h 171"/>
                <a:gd name="T65" fmla="*/ 61 w 61"/>
                <a:gd name="T66" fmla="*/ 171 h 17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1" h="171">
                  <a:moveTo>
                    <a:pt x="0" y="167"/>
                  </a:move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5492262E-D0BF-41F5-A7F3-FEE9C5BA887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07" y="2624"/>
              <a:ext cx="32" cy="72"/>
            </a:xfrm>
            <a:custGeom>
              <a:avLst/>
              <a:gdLst>
                <a:gd name="T0" fmla="*/ 0 w 61"/>
                <a:gd name="T1" fmla="*/ 0 h 171"/>
                <a:gd name="T2" fmla="*/ 0 w 61"/>
                <a:gd name="T3" fmla="*/ 0 h 171"/>
                <a:gd name="T4" fmla="*/ 1 w 61"/>
                <a:gd name="T5" fmla="*/ 0 h 171"/>
                <a:gd name="T6" fmla="*/ 1 w 61"/>
                <a:gd name="T7" fmla="*/ 0 h 171"/>
                <a:gd name="T8" fmla="*/ 1 w 61"/>
                <a:gd name="T9" fmla="*/ 0 h 171"/>
                <a:gd name="T10" fmla="*/ 1 w 61"/>
                <a:gd name="T11" fmla="*/ 0 h 171"/>
                <a:gd name="T12" fmla="*/ 1 w 61"/>
                <a:gd name="T13" fmla="*/ 0 h 171"/>
                <a:gd name="T14" fmla="*/ 1 w 61"/>
                <a:gd name="T15" fmla="*/ 0 h 171"/>
                <a:gd name="T16" fmla="*/ 1 w 61"/>
                <a:gd name="T17" fmla="*/ 0 h 171"/>
                <a:gd name="T18" fmla="*/ 1 w 61"/>
                <a:gd name="T19" fmla="*/ 0 h 171"/>
                <a:gd name="T20" fmla="*/ 1 w 61"/>
                <a:gd name="T21" fmla="*/ 0 h 171"/>
                <a:gd name="T22" fmla="*/ 1 w 61"/>
                <a:gd name="T23" fmla="*/ 0 h 171"/>
                <a:gd name="T24" fmla="*/ 1 w 61"/>
                <a:gd name="T25" fmla="*/ 0 h 171"/>
                <a:gd name="T26" fmla="*/ 1 w 61"/>
                <a:gd name="T27" fmla="*/ 0 h 171"/>
                <a:gd name="T28" fmla="*/ 1 w 61"/>
                <a:gd name="T29" fmla="*/ 0 h 171"/>
                <a:gd name="T30" fmla="*/ 1 w 61"/>
                <a:gd name="T31" fmla="*/ 0 h 171"/>
                <a:gd name="T32" fmla="*/ 1 w 61"/>
                <a:gd name="T33" fmla="*/ 0 h 171"/>
                <a:gd name="T34" fmla="*/ 1 w 61"/>
                <a:gd name="T35" fmla="*/ 0 h 171"/>
                <a:gd name="T36" fmla="*/ 1 w 61"/>
                <a:gd name="T37" fmla="*/ 0 h 171"/>
                <a:gd name="T38" fmla="*/ 1 w 61"/>
                <a:gd name="T39" fmla="*/ 0 h 171"/>
                <a:gd name="T40" fmla="*/ 1 w 61"/>
                <a:gd name="T41" fmla="*/ 0 h 171"/>
                <a:gd name="T42" fmla="*/ 1 w 61"/>
                <a:gd name="T43" fmla="*/ 0 h 171"/>
                <a:gd name="T44" fmla="*/ 1 w 61"/>
                <a:gd name="T45" fmla="*/ 0 h 171"/>
                <a:gd name="T46" fmla="*/ 1 w 61"/>
                <a:gd name="T47" fmla="*/ 0 h 171"/>
                <a:gd name="T48" fmla="*/ 0 w 61"/>
                <a:gd name="T49" fmla="*/ 0 h 1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1"/>
                <a:gd name="T76" fmla="*/ 0 h 171"/>
                <a:gd name="T77" fmla="*/ 61 w 61"/>
                <a:gd name="T78" fmla="*/ 171 h 1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1" h="171">
                  <a:moveTo>
                    <a:pt x="0" y="167"/>
                  </a:moveTo>
                  <a:lnTo>
                    <a:pt x="0" y="167"/>
                  </a:ln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55" name="Freeform 53">
              <a:extLst>
                <a:ext uri="{FF2B5EF4-FFF2-40B4-BE49-F238E27FC236}">
                  <a16:creationId xmlns:a16="http://schemas.microsoft.com/office/drawing/2014/main" id="{FF391B01-928C-4744-9D3E-42BD4B2A5EE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6" y="2684"/>
              <a:ext cx="12" cy="26"/>
            </a:xfrm>
            <a:custGeom>
              <a:avLst/>
              <a:gdLst>
                <a:gd name="T0" fmla="*/ 0 w 22"/>
                <a:gd name="T1" fmla="*/ 0 h 63"/>
                <a:gd name="T2" fmla="*/ 1 w 22"/>
                <a:gd name="T3" fmla="*/ 0 h 63"/>
                <a:gd name="T4" fmla="*/ 1 w 22"/>
                <a:gd name="T5" fmla="*/ 0 h 63"/>
                <a:gd name="T6" fmla="*/ 1 w 22"/>
                <a:gd name="T7" fmla="*/ 0 h 63"/>
                <a:gd name="T8" fmla="*/ 1 w 22"/>
                <a:gd name="T9" fmla="*/ 0 h 63"/>
                <a:gd name="T10" fmla="*/ 1 w 22"/>
                <a:gd name="T11" fmla="*/ 0 h 63"/>
                <a:gd name="T12" fmla="*/ 1 w 22"/>
                <a:gd name="T13" fmla="*/ 0 h 63"/>
                <a:gd name="T14" fmla="*/ 1 w 22"/>
                <a:gd name="T15" fmla="*/ 0 h 63"/>
                <a:gd name="T16" fmla="*/ 1 w 22"/>
                <a:gd name="T17" fmla="*/ 0 h 63"/>
                <a:gd name="T18" fmla="*/ 1 w 22"/>
                <a:gd name="T19" fmla="*/ 0 h 63"/>
                <a:gd name="T20" fmla="*/ 1 w 22"/>
                <a:gd name="T21" fmla="*/ 0 h 63"/>
                <a:gd name="T22" fmla="*/ 1 w 22"/>
                <a:gd name="T23" fmla="*/ 0 h 63"/>
                <a:gd name="T24" fmla="*/ 1 w 22"/>
                <a:gd name="T25" fmla="*/ 0 h 63"/>
                <a:gd name="T26" fmla="*/ 1 w 22"/>
                <a:gd name="T27" fmla="*/ 0 h 63"/>
                <a:gd name="T28" fmla="*/ 1 w 22"/>
                <a:gd name="T29" fmla="*/ 0 h 63"/>
                <a:gd name="T30" fmla="*/ 1 w 22"/>
                <a:gd name="T31" fmla="*/ 0 h 63"/>
                <a:gd name="T32" fmla="*/ 0 w 22"/>
                <a:gd name="T33" fmla="*/ 0 h 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2"/>
                <a:gd name="T52" fmla="*/ 0 h 63"/>
                <a:gd name="T53" fmla="*/ 22 w 22"/>
                <a:gd name="T54" fmla="*/ 63 h 6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2" h="63">
                  <a:moveTo>
                    <a:pt x="0" y="62"/>
                  </a:move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56" name="Freeform 54">
              <a:extLst>
                <a:ext uri="{FF2B5EF4-FFF2-40B4-BE49-F238E27FC236}">
                  <a16:creationId xmlns:a16="http://schemas.microsoft.com/office/drawing/2014/main" id="{654C0CC4-5AE6-4B68-B824-F479E68B407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5026" y="2684"/>
              <a:ext cx="12" cy="26"/>
            </a:xfrm>
            <a:custGeom>
              <a:avLst/>
              <a:gdLst>
                <a:gd name="T0" fmla="*/ 0 w 22"/>
                <a:gd name="T1" fmla="*/ 0 h 63"/>
                <a:gd name="T2" fmla="*/ 0 w 22"/>
                <a:gd name="T3" fmla="*/ 0 h 63"/>
                <a:gd name="T4" fmla="*/ 1 w 22"/>
                <a:gd name="T5" fmla="*/ 0 h 63"/>
                <a:gd name="T6" fmla="*/ 1 w 22"/>
                <a:gd name="T7" fmla="*/ 0 h 63"/>
                <a:gd name="T8" fmla="*/ 1 w 22"/>
                <a:gd name="T9" fmla="*/ 0 h 63"/>
                <a:gd name="T10" fmla="*/ 1 w 22"/>
                <a:gd name="T11" fmla="*/ 0 h 63"/>
                <a:gd name="T12" fmla="*/ 1 w 22"/>
                <a:gd name="T13" fmla="*/ 0 h 63"/>
                <a:gd name="T14" fmla="*/ 1 w 22"/>
                <a:gd name="T15" fmla="*/ 0 h 63"/>
                <a:gd name="T16" fmla="*/ 1 w 22"/>
                <a:gd name="T17" fmla="*/ 0 h 63"/>
                <a:gd name="T18" fmla="*/ 1 w 22"/>
                <a:gd name="T19" fmla="*/ 0 h 63"/>
                <a:gd name="T20" fmla="*/ 1 w 22"/>
                <a:gd name="T21" fmla="*/ 0 h 63"/>
                <a:gd name="T22" fmla="*/ 1 w 22"/>
                <a:gd name="T23" fmla="*/ 0 h 63"/>
                <a:gd name="T24" fmla="*/ 1 w 22"/>
                <a:gd name="T25" fmla="*/ 0 h 63"/>
                <a:gd name="T26" fmla="*/ 1 w 22"/>
                <a:gd name="T27" fmla="*/ 0 h 63"/>
                <a:gd name="T28" fmla="*/ 1 w 22"/>
                <a:gd name="T29" fmla="*/ 0 h 63"/>
                <a:gd name="T30" fmla="*/ 1 w 22"/>
                <a:gd name="T31" fmla="*/ 0 h 63"/>
                <a:gd name="T32" fmla="*/ 1 w 22"/>
                <a:gd name="T33" fmla="*/ 0 h 63"/>
                <a:gd name="T34" fmla="*/ 1 w 22"/>
                <a:gd name="T35" fmla="*/ 0 h 63"/>
                <a:gd name="T36" fmla="*/ 1 w 22"/>
                <a:gd name="T37" fmla="*/ 0 h 63"/>
                <a:gd name="T38" fmla="*/ 1 w 22"/>
                <a:gd name="T39" fmla="*/ 0 h 63"/>
                <a:gd name="T40" fmla="*/ 0 w 22"/>
                <a:gd name="T41" fmla="*/ 0 h 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"/>
                <a:gd name="T64" fmla="*/ 0 h 63"/>
                <a:gd name="T65" fmla="*/ 22 w 22"/>
                <a:gd name="T66" fmla="*/ 63 h 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" h="63">
                  <a:moveTo>
                    <a:pt x="0" y="62"/>
                  </a:moveTo>
                  <a:lnTo>
                    <a:pt x="0" y="62"/>
                  </a:ln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57" name="Freeform 55">
              <a:extLst>
                <a:ext uri="{FF2B5EF4-FFF2-40B4-BE49-F238E27FC236}">
                  <a16:creationId xmlns:a16="http://schemas.microsoft.com/office/drawing/2014/main" id="{42EB66F1-A908-46FB-A24C-4A7BB74AA51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02" y="2429"/>
              <a:ext cx="57" cy="48"/>
            </a:xfrm>
            <a:custGeom>
              <a:avLst/>
              <a:gdLst>
                <a:gd name="T0" fmla="*/ 1 w 107"/>
                <a:gd name="T1" fmla="*/ 0 h 115"/>
                <a:gd name="T2" fmla="*/ 1 w 107"/>
                <a:gd name="T3" fmla="*/ 0 h 115"/>
                <a:gd name="T4" fmla="*/ 1 w 107"/>
                <a:gd name="T5" fmla="*/ 0 h 115"/>
                <a:gd name="T6" fmla="*/ 1 w 107"/>
                <a:gd name="T7" fmla="*/ 0 h 115"/>
                <a:gd name="T8" fmla="*/ 1 w 107"/>
                <a:gd name="T9" fmla="*/ 0 h 115"/>
                <a:gd name="T10" fmla="*/ 1 w 107"/>
                <a:gd name="T11" fmla="*/ 0 h 115"/>
                <a:gd name="T12" fmla="*/ 1 w 107"/>
                <a:gd name="T13" fmla="*/ 0 h 115"/>
                <a:gd name="T14" fmla="*/ 1 w 107"/>
                <a:gd name="T15" fmla="*/ 0 h 115"/>
                <a:gd name="T16" fmla="*/ 1 w 107"/>
                <a:gd name="T17" fmla="*/ 0 h 115"/>
                <a:gd name="T18" fmla="*/ 1 w 107"/>
                <a:gd name="T19" fmla="*/ 0 h 115"/>
                <a:gd name="T20" fmla="*/ 1 w 107"/>
                <a:gd name="T21" fmla="*/ 0 h 115"/>
                <a:gd name="T22" fmla="*/ 1 w 107"/>
                <a:gd name="T23" fmla="*/ 0 h 115"/>
                <a:gd name="T24" fmla="*/ 1 w 107"/>
                <a:gd name="T25" fmla="*/ 0 h 115"/>
                <a:gd name="T26" fmla="*/ 1 w 107"/>
                <a:gd name="T27" fmla="*/ 0 h 115"/>
                <a:gd name="T28" fmla="*/ 1 w 107"/>
                <a:gd name="T29" fmla="*/ 0 h 115"/>
                <a:gd name="T30" fmla="*/ 1 w 107"/>
                <a:gd name="T31" fmla="*/ 0 h 115"/>
                <a:gd name="T32" fmla="*/ 1 w 107"/>
                <a:gd name="T33" fmla="*/ 0 h 115"/>
                <a:gd name="T34" fmla="*/ 1 w 107"/>
                <a:gd name="T35" fmla="*/ 0 h 115"/>
                <a:gd name="T36" fmla="*/ 1 w 107"/>
                <a:gd name="T37" fmla="*/ 0 h 115"/>
                <a:gd name="T38" fmla="*/ 1 w 107"/>
                <a:gd name="T39" fmla="*/ 0 h 115"/>
                <a:gd name="T40" fmla="*/ 1 w 107"/>
                <a:gd name="T41" fmla="*/ 0 h 115"/>
                <a:gd name="T42" fmla="*/ 1 w 107"/>
                <a:gd name="T43" fmla="*/ 0 h 115"/>
                <a:gd name="T44" fmla="*/ 0 w 107"/>
                <a:gd name="T45" fmla="*/ 0 h 115"/>
                <a:gd name="T46" fmla="*/ 1 w 107"/>
                <a:gd name="T47" fmla="*/ 0 h 115"/>
                <a:gd name="T48" fmla="*/ 1 w 107"/>
                <a:gd name="T49" fmla="*/ 0 h 11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7"/>
                <a:gd name="T76" fmla="*/ 0 h 115"/>
                <a:gd name="T77" fmla="*/ 107 w 107"/>
                <a:gd name="T78" fmla="*/ 115 h 11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7" h="115">
                  <a:moveTo>
                    <a:pt x="16" y="107"/>
                  </a:move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  <a:close/>
                </a:path>
              </a:pathLst>
            </a:custGeom>
            <a:solidFill>
              <a:srgbClr val="B2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58" name="Freeform 56">
              <a:extLst>
                <a:ext uri="{FF2B5EF4-FFF2-40B4-BE49-F238E27FC236}">
                  <a16:creationId xmlns:a16="http://schemas.microsoft.com/office/drawing/2014/main" id="{07BBCE80-28AE-404A-863E-A3E85363567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02" y="2429"/>
              <a:ext cx="57" cy="48"/>
            </a:xfrm>
            <a:custGeom>
              <a:avLst/>
              <a:gdLst>
                <a:gd name="T0" fmla="*/ 1 w 107"/>
                <a:gd name="T1" fmla="*/ 0 h 115"/>
                <a:gd name="T2" fmla="*/ 1 w 107"/>
                <a:gd name="T3" fmla="*/ 0 h 115"/>
                <a:gd name="T4" fmla="*/ 1 w 107"/>
                <a:gd name="T5" fmla="*/ 0 h 115"/>
                <a:gd name="T6" fmla="*/ 1 w 107"/>
                <a:gd name="T7" fmla="*/ 0 h 115"/>
                <a:gd name="T8" fmla="*/ 1 w 107"/>
                <a:gd name="T9" fmla="*/ 0 h 115"/>
                <a:gd name="T10" fmla="*/ 1 w 107"/>
                <a:gd name="T11" fmla="*/ 0 h 115"/>
                <a:gd name="T12" fmla="*/ 1 w 107"/>
                <a:gd name="T13" fmla="*/ 0 h 115"/>
                <a:gd name="T14" fmla="*/ 1 w 107"/>
                <a:gd name="T15" fmla="*/ 0 h 115"/>
                <a:gd name="T16" fmla="*/ 1 w 107"/>
                <a:gd name="T17" fmla="*/ 0 h 115"/>
                <a:gd name="T18" fmla="*/ 1 w 107"/>
                <a:gd name="T19" fmla="*/ 0 h 115"/>
                <a:gd name="T20" fmla="*/ 1 w 107"/>
                <a:gd name="T21" fmla="*/ 0 h 115"/>
                <a:gd name="T22" fmla="*/ 1 w 107"/>
                <a:gd name="T23" fmla="*/ 0 h 115"/>
                <a:gd name="T24" fmla="*/ 1 w 107"/>
                <a:gd name="T25" fmla="*/ 0 h 115"/>
                <a:gd name="T26" fmla="*/ 1 w 107"/>
                <a:gd name="T27" fmla="*/ 0 h 115"/>
                <a:gd name="T28" fmla="*/ 1 w 107"/>
                <a:gd name="T29" fmla="*/ 0 h 115"/>
                <a:gd name="T30" fmla="*/ 1 w 107"/>
                <a:gd name="T31" fmla="*/ 0 h 115"/>
                <a:gd name="T32" fmla="*/ 1 w 107"/>
                <a:gd name="T33" fmla="*/ 0 h 115"/>
                <a:gd name="T34" fmla="*/ 1 w 107"/>
                <a:gd name="T35" fmla="*/ 0 h 115"/>
                <a:gd name="T36" fmla="*/ 1 w 107"/>
                <a:gd name="T37" fmla="*/ 0 h 115"/>
                <a:gd name="T38" fmla="*/ 1 w 107"/>
                <a:gd name="T39" fmla="*/ 0 h 115"/>
                <a:gd name="T40" fmla="*/ 1 w 107"/>
                <a:gd name="T41" fmla="*/ 0 h 115"/>
                <a:gd name="T42" fmla="*/ 1 w 107"/>
                <a:gd name="T43" fmla="*/ 0 h 115"/>
                <a:gd name="T44" fmla="*/ 1 w 107"/>
                <a:gd name="T45" fmla="*/ 0 h 115"/>
                <a:gd name="T46" fmla="*/ 1 w 107"/>
                <a:gd name="T47" fmla="*/ 0 h 115"/>
                <a:gd name="T48" fmla="*/ 1 w 107"/>
                <a:gd name="T49" fmla="*/ 0 h 115"/>
                <a:gd name="T50" fmla="*/ 1 w 107"/>
                <a:gd name="T51" fmla="*/ 0 h 115"/>
                <a:gd name="T52" fmla="*/ 0 w 107"/>
                <a:gd name="T53" fmla="*/ 0 h 115"/>
                <a:gd name="T54" fmla="*/ 1 w 107"/>
                <a:gd name="T55" fmla="*/ 0 h 115"/>
                <a:gd name="T56" fmla="*/ 1 w 107"/>
                <a:gd name="T57" fmla="*/ 0 h 11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7"/>
                <a:gd name="T88" fmla="*/ 0 h 115"/>
                <a:gd name="T89" fmla="*/ 107 w 107"/>
                <a:gd name="T90" fmla="*/ 115 h 11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7" h="115">
                  <a:moveTo>
                    <a:pt x="16" y="107"/>
                  </a:moveTo>
                  <a:lnTo>
                    <a:pt x="16" y="107"/>
                  </a:ln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59" name="Freeform 57">
              <a:extLst>
                <a:ext uri="{FF2B5EF4-FFF2-40B4-BE49-F238E27FC236}">
                  <a16:creationId xmlns:a16="http://schemas.microsoft.com/office/drawing/2014/main" id="{7E952E40-4B56-419D-AE35-666DB498FA9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8" y="2595"/>
              <a:ext cx="74" cy="94"/>
            </a:xfrm>
            <a:custGeom>
              <a:avLst/>
              <a:gdLst>
                <a:gd name="T0" fmla="*/ 1 w 139"/>
                <a:gd name="T1" fmla="*/ 0 h 223"/>
                <a:gd name="T2" fmla="*/ 1 w 139"/>
                <a:gd name="T3" fmla="*/ 0 h 223"/>
                <a:gd name="T4" fmla="*/ 1 w 139"/>
                <a:gd name="T5" fmla="*/ 0 h 223"/>
                <a:gd name="T6" fmla="*/ 1 w 139"/>
                <a:gd name="T7" fmla="*/ 0 h 223"/>
                <a:gd name="T8" fmla="*/ 1 w 139"/>
                <a:gd name="T9" fmla="*/ 0 h 223"/>
                <a:gd name="T10" fmla="*/ 1 w 139"/>
                <a:gd name="T11" fmla="*/ 0 h 223"/>
                <a:gd name="T12" fmla="*/ 1 w 139"/>
                <a:gd name="T13" fmla="*/ 0 h 223"/>
                <a:gd name="T14" fmla="*/ 1 w 139"/>
                <a:gd name="T15" fmla="*/ 0 h 223"/>
                <a:gd name="T16" fmla="*/ 1 w 139"/>
                <a:gd name="T17" fmla="*/ 0 h 223"/>
                <a:gd name="T18" fmla="*/ 1 w 139"/>
                <a:gd name="T19" fmla="*/ 0 h 223"/>
                <a:gd name="T20" fmla="*/ 1 w 139"/>
                <a:gd name="T21" fmla="*/ 0 h 223"/>
                <a:gd name="T22" fmla="*/ 1 w 139"/>
                <a:gd name="T23" fmla="*/ 0 h 223"/>
                <a:gd name="T24" fmla="*/ 1 w 139"/>
                <a:gd name="T25" fmla="*/ 0 h 223"/>
                <a:gd name="T26" fmla="*/ 1 w 139"/>
                <a:gd name="T27" fmla="*/ 0 h 223"/>
                <a:gd name="T28" fmla="*/ 1 w 139"/>
                <a:gd name="T29" fmla="*/ 0 h 223"/>
                <a:gd name="T30" fmla="*/ 1 w 139"/>
                <a:gd name="T31" fmla="*/ 0 h 223"/>
                <a:gd name="T32" fmla="*/ 1 w 139"/>
                <a:gd name="T33" fmla="*/ 0 h 223"/>
                <a:gd name="T34" fmla="*/ 1 w 139"/>
                <a:gd name="T35" fmla="*/ 0 h 223"/>
                <a:gd name="T36" fmla="*/ 1 w 139"/>
                <a:gd name="T37" fmla="*/ 0 h 223"/>
                <a:gd name="T38" fmla="*/ 1 w 139"/>
                <a:gd name="T39" fmla="*/ 0 h 223"/>
                <a:gd name="T40" fmla="*/ 1 w 139"/>
                <a:gd name="T41" fmla="*/ 0 h 223"/>
                <a:gd name="T42" fmla="*/ 1 w 139"/>
                <a:gd name="T43" fmla="*/ 0 h 223"/>
                <a:gd name="T44" fmla="*/ 1 w 139"/>
                <a:gd name="T45" fmla="*/ 0 h 223"/>
                <a:gd name="T46" fmla="*/ 1 w 139"/>
                <a:gd name="T47" fmla="*/ 0 h 223"/>
                <a:gd name="T48" fmla="*/ 1 w 139"/>
                <a:gd name="T49" fmla="*/ 0 h 223"/>
                <a:gd name="T50" fmla="*/ 1 w 139"/>
                <a:gd name="T51" fmla="*/ 0 h 223"/>
                <a:gd name="T52" fmla="*/ 1 w 139"/>
                <a:gd name="T53" fmla="*/ 0 h 223"/>
                <a:gd name="T54" fmla="*/ 1 w 139"/>
                <a:gd name="T55" fmla="*/ 0 h 223"/>
                <a:gd name="T56" fmla="*/ 1 w 139"/>
                <a:gd name="T57" fmla="*/ 0 h 223"/>
                <a:gd name="T58" fmla="*/ 1 w 139"/>
                <a:gd name="T59" fmla="*/ 0 h 223"/>
                <a:gd name="T60" fmla="*/ 1 w 139"/>
                <a:gd name="T61" fmla="*/ 0 h 223"/>
                <a:gd name="T62" fmla="*/ 1 w 139"/>
                <a:gd name="T63" fmla="*/ 0 h 223"/>
                <a:gd name="T64" fmla="*/ 1 w 139"/>
                <a:gd name="T65" fmla="*/ 0 h 223"/>
                <a:gd name="T66" fmla="*/ 1 w 139"/>
                <a:gd name="T67" fmla="*/ 0 h 223"/>
                <a:gd name="T68" fmla="*/ 1 w 139"/>
                <a:gd name="T69" fmla="*/ 0 h 223"/>
                <a:gd name="T70" fmla="*/ 1 w 139"/>
                <a:gd name="T71" fmla="*/ 0 h 223"/>
                <a:gd name="T72" fmla="*/ 1 w 139"/>
                <a:gd name="T73" fmla="*/ 0 h 223"/>
                <a:gd name="T74" fmla="*/ 0 w 139"/>
                <a:gd name="T75" fmla="*/ 0 h 223"/>
                <a:gd name="T76" fmla="*/ 1 w 139"/>
                <a:gd name="T77" fmla="*/ 0 h 223"/>
                <a:gd name="T78" fmla="*/ 1 w 139"/>
                <a:gd name="T79" fmla="*/ 0 h 223"/>
                <a:gd name="T80" fmla="*/ 1 w 139"/>
                <a:gd name="T81" fmla="*/ 0 h 223"/>
                <a:gd name="T82" fmla="*/ 1 w 139"/>
                <a:gd name="T83" fmla="*/ 0 h 223"/>
                <a:gd name="T84" fmla="*/ 1 w 139"/>
                <a:gd name="T85" fmla="*/ 0 h 223"/>
                <a:gd name="T86" fmla="*/ 1 w 139"/>
                <a:gd name="T87" fmla="*/ 0 h 223"/>
                <a:gd name="T88" fmla="*/ 1 w 139"/>
                <a:gd name="T89" fmla="*/ 0 h 223"/>
                <a:gd name="T90" fmla="*/ 1 w 139"/>
                <a:gd name="T91" fmla="*/ 0 h 223"/>
                <a:gd name="T92" fmla="*/ 1 w 139"/>
                <a:gd name="T93" fmla="*/ 0 h 223"/>
                <a:gd name="T94" fmla="*/ 1 w 139"/>
                <a:gd name="T95" fmla="*/ 0 h 223"/>
                <a:gd name="T96" fmla="*/ 1 w 139"/>
                <a:gd name="T97" fmla="*/ 0 h 223"/>
                <a:gd name="T98" fmla="*/ 1 w 139"/>
                <a:gd name="T99" fmla="*/ 0 h 223"/>
                <a:gd name="T100" fmla="*/ 1 w 139"/>
                <a:gd name="T101" fmla="*/ 0 h 223"/>
                <a:gd name="T102" fmla="*/ 1 w 139"/>
                <a:gd name="T103" fmla="*/ 0 h 223"/>
                <a:gd name="T104" fmla="*/ 1 w 139"/>
                <a:gd name="T105" fmla="*/ 0 h 223"/>
                <a:gd name="T106" fmla="*/ 1 w 139"/>
                <a:gd name="T107" fmla="*/ 0 h 223"/>
                <a:gd name="T108" fmla="*/ 1 w 139"/>
                <a:gd name="T109" fmla="*/ 0 h 223"/>
                <a:gd name="T110" fmla="*/ 1 w 139"/>
                <a:gd name="T111" fmla="*/ 0 h 223"/>
                <a:gd name="T112" fmla="*/ 1 w 139"/>
                <a:gd name="T113" fmla="*/ 0 h 223"/>
                <a:gd name="T114" fmla="*/ 1 w 139"/>
                <a:gd name="T115" fmla="*/ 0 h 2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9"/>
                <a:gd name="T175" fmla="*/ 0 h 223"/>
                <a:gd name="T176" fmla="*/ 139 w 139"/>
                <a:gd name="T177" fmla="*/ 223 h 2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9" h="223">
                  <a:moveTo>
                    <a:pt x="68" y="69"/>
                  </a:move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662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60" name="Freeform 58">
              <a:extLst>
                <a:ext uri="{FF2B5EF4-FFF2-40B4-BE49-F238E27FC236}">
                  <a16:creationId xmlns:a16="http://schemas.microsoft.com/office/drawing/2014/main" id="{F3412593-E622-489B-BA16-4EABDE8A1E06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8" y="2595"/>
              <a:ext cx="74" cy="94"/>
            </a:xfrm>
            <a:custGeom>
              <a:avLst/>
              <a:gdLst>
                <a:gd name="T0" fmla="*/ 1 w 139"/>
                <a:gd name="T1" fmla="*/ 0 h 223"/>
                <a:gd name="T2" fmla="*/ 1 w 139"/>
                <a:gd name="T3" fmla="*/ 0 h 223"/>
                <a:gd name="T4" fmla="*/ 1 w 139"/>
                <a:gd name="T5" fmla="*/ 0 h 223"/>
                <a:gd name="T6" fmla="*/ 1 w 139"/>
                <a:gd name="T7" fmla="*/ 0 h 223"/>
                <a:gd name="T8" fmla="*/ 1 w 139"/>
                <a:gd name="T9" fmla="*/ 0 h 223"/>
                <a:gd name="T10" fmla="*/ 1 w 139"/>
                <a:gd name="T11" fmla="*/ 0 h 223"/>
                <a:gd name="T12" fmla="*/ 1 w 139"/>
                <a:gd name="T13" fmla="*/ 0 h 223"/>
                <a:gd name="T14" fmla="*/ 1 w 139"/>
                <a:gd name="T15" fmla="*/ 0 h 223"/>
                <a:gd name="T16" fmla="*/ 1 w 139"/>
                <a:gd name="T17" fmla="*/ 0 h 223"/>
                <a:gd name="T18" fmla="*/ 1 w 139"/>
                <a:gd name="T19" fmla="*/ 0 h 223"/>
                <a:gd name="T20" fmla="*/ 1 w 139"/>
                <a:gd name="T21" fmla="*/ 0 h 223"/>
                <a:gd name="T22" fmla="*/ 1 w 139"/>
                <a:gd name="T23" fmla="*/ 0 h 223"/>
                <a:gd name="T24" fmla="*/ 1 w 139"/>
                <a:gd name="T25" fmla="*/ 0 h 223"/>
                <a:gd name="T26" fmla="*/ 1 w 139"/>
                <a:gd name="T27" fmla="*/ 0 h 223"/>
                <a:gd name="T28" fmla="*/ 1 w 139"/>
                <a:gd name="T29" fmla="*/ 0 h 223"/>
                <a:gd name="T30" fmla="*/ 1 w 139"/>
                <a:gd name="T31" fmla="*/ 0 h 223"/>
                <a:gd name="T32" fmla="*/ 1 w 139"/>
                <a:gd name="T33" fmla="*/ 0 h 223"/>
                <a:gd name="T34" fmla="*/ 1 w 139"/>
                <a:gd name="T35" fmla="*/ 0 h 223"/>
                <a:gd name="T36" fmla="*/ 1 w 139"/>
                <a:gd name="T37" fmla="*/ 0 h 223"/>
                <a:gd name="T38" fmla="*/ 1 w 139"/>
                <a:gd name="T39" fmla="*/ 0 h 223"/>
                <a:gd name="T40" fmla="*/ 1 w 139"/>
                <a:gd name="T41" fmla="*/ 0 h 223"/>
                <a:gd name="T42" fmla="*/ 1 w 139"/>
                <a:gd name="T43" fmla="*/ 0 h 223"/>
                <a:gd name="T44" fmla="*/ 0 w 139"/>
                <a:gd name="T45" fmla="*/ 0 h 223"/>
                <a:gd name="T46" fmla="*/ 1 w 139"/>
                <a:gd name="T47" fmla="*/ 0 h 223"/>
                <a:gd name="T48" fmla="*/ 1 w 139"/>
                <a:gd name="T49" fmla="*/ 0 h 223"/>
                <a:gd name="T50" fmla="*/ 1 w 139"/>
                <a:gd name="T51" fmla="*/ 0 h 223"/>
                <a:gd name="T52" fmla="*/ 1 w 139"/>
                <a:gd name="T53" fmla="*/ 0 h 223"/>
                <a:gd name="T54" fmla="*/ 1 w 139"/>
                <a:gd name="T55" fmla="*/ 0 h 223"/>
                <a:gd name="T56" fmla="*/ 1 w 139"/>
                <a:gd name="T57" fmla="*/ 0 h 223"/>
                <a:gd name="T58" fmla="*/ 1 w 139"/>
                <a:gd name="T59" fmla="*/ 0 h 223"/>
                <a:gd name="T60" fmla="*/ 1 w 139"/>
                <a:gd name="T61" fmla="*/ 0 h 223"/>
                <a:gd name="T62" fmla="*/ 1 w 139"/>
                <a:gd name="T63" fmla="*/ 0 h 223"/>
                <a:gd name="T64" fmla="*/ 1 w 139"/>
                <a:gd name="T65" fmla="*/ 0 h 223"/>
                <a:gd name="T66" fmla="*/ 1 w 139"/>
                <a:gd name="T67" fmla="*/ 0 h 223"/>
                <a:gd name="T68" fmla="*/ 1 w 139"/>
                <a:gd name="T69" fmla="*/ 0 h 22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9"/>
                <a:gd name="T106" fmla="*/ 0 h 223"/>
                <a:gd name="T107" fmla="*/ 139 w 139"/>
                <a:gd name="T108" fmla="*/ 223 h 22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9" h="223">
                  <a:moveTo>
                    <a:pt x="68" y="69"/>
                  </a:moveTo>
                  <a:lnTo>
                    <a:pt x="68" y="69"/>
                  </a:ln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61" name="Freeform 59">
              <a:extLst>
                <a:ext uri="{FF2B5EF4-FFF2-40B4-BE49-F238E27FC236}">
                  <a16:creationId xmlns:a16="http://schemas.microsoft.com/office/drawing/2014/main" id="{86ED6B1A-1773-44C6-AD0F-C9264B4B0CA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07" y="2313"/>
              <a:ext cx="172" cy="57"/>
            </a:xfrm>
            <a:custGeom>
              <a:avLst/>
              <a:gdLst>
                <a:gd name="T0" fmla="*/ 1 w 325"/>
                <a:gd name="T1" fmla="*/ 0 h 133"/>
                <a:gd name="T2" fmla="*/ 1 w 325"/>
                <a:gd name="T3" fmla="*/ 0 h 133"/>
                <a:gd name="T4" fmla="*/ 1 w 325"/>
                <a:gd name="T5" fmla="*/ 0 h 133"/>
                <a:gd name="T6" fmla="*/ 1 w 325"/>
                <a:gd name="T7" fmla="*/ 0 h 133"/>
                <a:gd name="T8" fmla="*/ 1 w 325"/>
                <a:gd name="T9" fmla="*/ 0 h 133"/>
                <a:gd name="T10" fmla="*/ 1 w 325"/>
                <a:gd name="T11" fmla="*/ 0 h 133"/>
                <a:gd name="T12" fmla="*/ 1 w 325"/>
                <a:gd name="T13" fmla="*/ 0 h 133"/>
                <a:gd name="T14" fmla="*/ 1 w 325"/>
                <a:gd name="T15" fmla="*/ 0 h 133"/>
                <a:gd name="T16" fmla="*/ 1 w 325"/>
                <a:gd name="T17" fmla="*/ 0 h 133"/>
                <a:gd name="T18" fmla="*/ 1 w 325"/>
                <a:gd name="T19" fmla="*/ 0 h 133"/>
                <a:gd name="T20" fmla="*/ 1 w 325"/>
                <a:gd name="T21" fmla="*/ 0 h 133"/>
                <a:gd name="T22" fmla="*/ 1 w 325"/>
                <a:gd name="T23" fmla="*/ 0 h 133"/>
                <a:gd name="T24" fmla="*/ 1 w 325"/>
                <a:gd name="T25" fmla="*/ 0 h 133"/>
                <a:gd name="T26" fmla="*/ 0 w 325"/>
                <a:gd name="T27" fmla="*/ 0 h 133"/>
                <a:gd name="T28" fmla="*/ 0 w 325"/>
                <a:gd name="T29" fmla="*/ 0 h 133"/>
                <a:gd name="T30" fmla="*/ 1 w 325"/>
                <a:gd name="T31" fmla="*/ 0 h 133"/>
                <a:gd name="T32" fmla="*/ 1 w 325"/>
                <a:gd name="T33" fmla="*/ 0 h 133"/>
                <a:gd name="T34" fmla="*/ 1 w 325"/>
                <a:gd name="T35" fmla="*/ 0 h 133"/>
                <a:gd name="T36" fmla="*/ 1 w 325"/>
                <a:gd name="T37" fmla="*/ 0 h 13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25"/>
                <a:gd name="T58" fmla="*/ 0 h 133"/>
                <a:gd name="T59" fmla="*/ 325 w 325"/>
                <a:gd name="T60" fmla="*/ 133 h 13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25" h="133">
                  <a:moveTo>
                    <a:pt x="301" y="0"/>
                  </a:moveTo>
                  <a:lnTo>
                    <a:pt x="308" y="0"/>
                  </a:lnTo>
                  <a:lnTo>
                    <a:pt x="314" y="2"/>
                  </a:lnTo>
                  <a:lnTo>
                    <a:pt x="320" y="6"/>
                  </a:lnTo>
                  <a:lnTo>
                    <a:pt x="324" y="13"/>
                  </a:lnTo>
                  <a:lnTo>
                    <a:pt x="325" y="19"/>
                  </a:lnTo>
                  <a:lnTo>
                    <a:pt x="323" y="26"/>
                  </a:lnTo>
                  <a:lnTo>
                    <a:pt x="318" y="32"/>
                  </a:lnTo>
                  <a:lnTo>
                    <a:pt x="313" y="34"/>
                  </a:lnTo>
                  <a:lnTo>
                    <a:pt x="23" y="132"/>
                  </a:lnTo>
                  <a:lnTo>
                    <a:pt x="16" y="133"/>
                  </a:lnTo>
                  <a:lnTo>
                    <a:pt x="10" y="130"/>
                  </a:lnTo>
                  <a:lnTo>
                    <a:pt x="4" y="126"/>
                  </a:lnTo>
                  <a:lnTo>
                    <a:pt x="0" y="121"/>
                  </a:lnTo>
                  <a:lnTo>
                    <a:pt x="0" y="113"/>
                  </a:lnTo>
                  <a:lnTo>
                    <a:pt x="2" y="106"/>
                  </a:lnTo>
                  <a:lnTo>
                    <a:pt x="6" y="101"/>
                  </a:lnTo>
                  <a:lnTo>
                    <a:pt x="12" y="98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rgbClr val="FFB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62" name="Freeform 60">
              <a:extLst>
                <a:ext uri="{FF2B5EF4-FFF2-40B4-BE49-F238E27FC236}">
                  <a16:creationId xmlns:a16="http://schemas.microsoft.com/office/drawing/2014/main" id="{BFF28EB4-823E-4B75-AF80-7A38CF67C36B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07" y="2313"/>
              <a:ext cx="172" cy="57"/>
            </a:xfrm>
            <a:custGeom>
              <a:avLst/>
              <a:gdLst>
                <a:gd name="T0" fmla="*/ 1 w 325"/>
                <a:gd name="T1" fmla="*/ 0 h 133"/>
                <a:gd name="T2" fmla="*/ 1 w 325"/>
                <a:gd name="T3" fmla="*/ 0 h 133"/>
                <a:gd name="T4" fmla="*/ 1 w 325"/>
                <a:gd name="T5" fmla="*/ 0 h 133"/>
                <a:gd name="T6" fmla="*/ 1 w 325"/>
                <a:gd name="T7" fmla="*/ 0 h 133"/>
                <a:gd name="T8" fmla="*/ 1 w 325"/>
                <a:gd name="T9" fmla="*/ 0 h 133"/>
                <a:gd name="T10" fmla="*/ 1 w 325"/>
                <a:gd name="T11" fmla="*/ 0 h 133"/>
                <a:gd name="T12" fmla="*/ 1 w 325"/>
                <a:gd name="T13" fmla="*/ 0 h 133"/>
                <a:gd name="T14" fmla="*/ 1 w 325"/>
                <a:gd name="T15" fmla="*/ 0 h 133"/>
                <a:gd name="T16" fmla="*/ 1 w 325"/>
                <a:gd name="T17" fmla="*/ 0 h 133"/>
                <a:gd name="T18" fmla="*/ 1 w 325"/>
                <a:gd name="T19" fmla="*/ 0 h 133"/>
                <a:gd name="T20" fmla="*/ 1 w 325"/>
                <a:gd name="T21" fmla="*/ 0 h 133"/>
                <a:gd name="T22" fmla="*/ 1 w 325"/>
                <a:gd name="T23" fmla="*/ 0 h 133"/>
                <a:gd name="T24" fmla="*/ 1 w 325"/>
                <a:gd name="T25" fmla="*/ 0 h 133"/>
                <a:gd name="T26" fmla="*/ 1 w 325"/>
                <a:gd name="T27" fmla="*/ 0 h 133"/>
                <a:gd name="T28" fmla="*/ 1 w 325"/>
                <a:gd name="T29" fmla="*/ 0 h 133"/>
                <a:gd name="T30" fmla="*/ 1 w 325"/>
                <a:gd name="T31" fmla="*/ 0 h 133"/>
                <a:gd name="T32" fmla="*/ 0 w 325"/>
                <a:gd name="T33" fmla="*/ 0 h 133"/>
                <a:gd name="T34" fmla="*/ 0 w 325"/>
                <a:gd name="T35" fmla="*/ 0 h 133"/>
                <a:gd name="T36" fmla="*/ 0 w 325"/>
                <a:gd name="T37" fmla="*/ 0 h 133"/>
                <a:gd name="T38" fmla="*/ 1 w 325"/>
                <a:gd name="T39" fmla="*/ 0 h 133"/>
                <a:gd name="T40" fmla="*/ 1 w 325"/>
                <a:gd name="T41" fmla="*/ 0 h 133"/>
                <a:gd name="T42" fmla="*/ 1 w 325"/>
                <a:gd name="T43" fmla="*/ 0 h 133"/>
                <a:gd name="T44" fmla="*/ 1 w 325"/>
                <a:gd name="T45" fmla="*/ 0 h 13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25"/>
                <a:gd name="T70" fmla="*/ 0 h 133"/>
                <a:gd name="T71" fmla="*/ 325 w 325"/>
                <a:gd name="T72" fmla="*/ 133 h 13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25" h="133">
                  <a:moveTo>
                    <a:pt x="301" y="0"/>
                  </a:moveTo>
                  <a:lnTo>
                    <a:pt x="301" y="0"/>
                  </a:lnTo>
                  <a:lnTo>
                    <a:pt x="308" y="0"/>
                  </a:lnTo>
                  <a:lnTo>
                    <a:pt x="314" y="2"/>
                  </a:lnTo>
                  <a:lnTo>
                    <a:pt x="320" y="6"/>
                  </a:lnTo>
                  <a:lnTo>
                    <a:pt x="324" y="13"/>
                  </a:lnTo>
                  <a:lnTo>
                    <a:pt x="325" y="19"/>
                  </a:lnTo>
                  <a:lnTo>
                    <a:pt x="323" y="26"/>
                  </a:lnTo>
                  <a:lnTo>
                    <a:pt x="318" y="32"/>
                  </a:lnTo>
                  <a:lnTo>
                    <a:pt x="313" y="34"/>
                  </a:lnTo>
                  <a:lnTo>
                    <a:pt x="23" y="132"/>
                  </a:lnTo>
                  <a:lnTo>
                    <a:pt x="16" y="133"/>
                  </a:lnTo>
                  <a:lnTo>
                    <a:pt x="10" y="130"/>
                  </a:lnTo>
                  <a:lnTo>
                    <a:pt x="4" y="126"/>
                  </a:lnTo>
                  <a:lnTo>
                    <a:pt x="0" y="121"/>
                  </a:lnTo>
                  <a:lnTo>
                    <a:pt x="0" y="113"/>
                  </a:lnTo>
                  <a:lnTo>
                    <a:pt x="2" y="106"/>
                  </a:lnTo>
                  <a:lnTo>
                    <a:pt x="6" y="101"/>
                  </a:lnTo>
                  <a:lnTo>
                    <a:pt x="12" y="98"/>
                  </a:lnTo>
                  <a:lnTo>
                    <a:pt x="30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63" name="Freeform 61">
              <a:extLst>
                <a:ext uri="{FF2B5EF4-FFF2-40B4-BE49-F238E27FC236}">
                  <a16:creationId xmlns:a16="http://schemas.microsoft.com/office/drawing/2014/main" id="{7EE2495D-A7BA-49D5-813E-2A67CF86317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4" y="2284"/>
              <a:ext cx="90" cy="60"/>
            </a:xfrm>
            <a:custGeom>
              <a:avLst/>
              <a:gdLst>
                <a:gd name="T0" fmla="*/ 1 w 169"/>
                <a:gd name="T1" fmla="*/ 0 h 141"/>
                <a:gd name="T2" fmla="*/ 1 w 169"/>
                <a:gd name="T3" fmla="*/ 0 h 141"/>
                <a:gd name="T4" fmla="*/ 0 w 169"/>
                <a:gd name="T5" fmla="*/ 0 h 141"/>
                <a:gd name="T6" fmla="*/ 0 w 169"/>
                <a:gd name="T7" fmla="*/ 0 h 141"/>
                <a:gd name="T8" fmla="*/ 1 w 169"/>
                <a:gd name="T9" fmla="*/ 0 h 141"/>
                <a:gd name="T10" fmla="*/ 1 w 169"/>
                <a:gd name="T11" fmla="*/ 0 h 141"/>
                <a:gd name="T12" fmla="*/ 1 w 169"/>
                <a:gd name="T13" fmla="*/ 0 h 141"/>
                <a:gd name="T14" fmla="*/ 1 w 169"/>
                <a:gd name="T15" fmla="*/ 0 h 141"/>
                <a:gd name="T16" fmla="*/ 1 w 169"/>
                <a:gd name="T17" fmla="*/ 0 h 141"/>
                <a:gd name="T18" fmla="*/ 1 w 169"/>
                <a:gd name="T19" fmla="*/ 0 h 141"/>
                <a:gd name="T20" fmla="*/ 1 w 169"/>
                <a:gd name="T21" fmla="*/ 0 h 141"/>
                <a:gd name="T22" fmla="*/ 1 w 169"/>
                <a:gd name="T23" fmla="*/ 0 h 141"/>
                <a:gd name="T24" fmla="*/ 1 w 169"/>
                <a:gd name="T25" fmla="*/ 0 h 141"/>
                <a:gd name="T26" fmla="*/ 1 w 169"/>
                <a:gd name="T27" fmla="*/ 0 h 141"/>
                <a:gd name="T28" fmla="*/ 1 w 169"/>
                <a:gd name="T29" fmla="*/ 0 h 141"/>
                <a:gd name="T30" fmla="*/ 1 w 169"/>
                <a:gd name="T31" fmla="*/ 0 h 141"/>
                <a:gd name="T32" fmla="*/ 1 w 169"/>
                <a:gd name="T33" fmla="*/ 0 h 141"/>
                <a:gd name="T34" fmla="*/ 1 w 169"/>
                <a:gd name="T35" fmla="*/ 0 h 141"/>
                <a:gd name="T36" fmla="*/ 1 w 169"/>
                <a:gd name="T37" fmla="*/ 0 h 141"/>
                <a:gd name="T38" fmla="*/ 1 w 169"/>
                <a:gd name="T39" fmla="*/ 0 h 1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69"/>
                <a:gd name="T61" fmla="*/ 0 h 141"/>
                <a:gd name="T62" fmla="*/ 169 w 169"/>
                <a:gd name="T63" fmla="*/ 141 h 1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69" h="141">
                  <a:moveTo>
                    <a:pt x="17" y="141"/>
                  </a:moveTo>
                  <a:lnTo>
                    <a:pt x="4" y="100"/>
                  </a:lnTo>
                  <a:lnTo>
                    <a:pt x="0" y="85"/>
                  </a:lnTo>
                  <a:lnTo>
                    <a:pt x="0" y="70"/>
                  </a:lnTo>
                  <a:lnTo>
                    <a:pt x="2" y="56"/>
                  </a:lnTo>
                  <a:lnTo>
                    <a:pt x="8" y="42"/>
                  </a:lnTo>
                  <a:lnTo>
                    <a:pt x="16" y="30"/>
                  </a:lnTo>
                  <a:lnTo>
                    <a:pt x="26" y="19"/>
                  </a:lnTo>
                  <a:lnTo>
                    <a:pt x="38" y="11"/>
                  </a:lnTo>
                  <a:lnTo>
                    <a:pt x="53" y="4"/>
                  </a:lnTo>
                  <a:lnTo>
                    <a:pt x="68" y="1"/>
                  </a:lnTo>
                  <a:lnTo>
                    <a:pt x="82" y="0"/>
                  </a:lnTo>
                  <a:lnTo>
                    <a:pt x="99" y="3"/>
                  </a:lnTo>
                  <a:lnTo>
                    <a:pt x="112" y="7"/>
                  </a:lnTo>
                  <a:lnTo>
                    <a:pt x="126" y="15"/>
                  </a:lnTo>
                  <a:lnTo>
                    <a:pt x="137" y="24"/>
                  </a:lnTo>
                  <a:lnTo>
                    <a:pt x="146" y="37"/>
                  </a:lnTo>
                  <a:lnTo>
                    <a:pt x="153" y="50"/>
                  </a:lnTo>
                  <a:lnTo>
                    <a:pt x="169" y="92"/>
                  </a:lnTo>
                  <a:lnTo>
                    <a:pt x="17" y="141"/>
                  </a:lnTo>
                  <a:close/>
                </a:path>
              </a:pathLst>
            </a:custGeom>
            <a:solidFill>
              <a:srgbClr val="FFB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64" name="Freeform 62">
              <a:extLst>
                <a:ext uri="{FF2B5EF4-FFF2-40B4-BE49-F238E27FC236}">
                  <a16:creationId xmlns:a16="http://schemas.microsoft.com/office/drawing/2014/main" id="{4C9E2C97-AA14-4613-B1BD-5F4F4CB4D94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4" y="2284"/>
              <a:ext cx="90" cy="60"/>
            </a:xfrm>
            <a:custGeom>
              <a:avLst/>
              <a:gdLst>
                <a:gd name="T0" fmla="*/ 1 w 169"/>
                <a:gd name="T1" fmla="*/ 0 h 141"/>
                <a:gd name="T2" fmla="*/ 1 w 169"/>
                <a:gd name="T3" fmla="*/ 0 h 141"/>
                <a:gd name="T4" fmla="*/ 1 w 169"/>
                <a:gd name="T5" fmla="*/ 0 h 141"/>
                <a:gd name="T6" fmla="*/ 0 w 169"/>
                <a:gd name="T7" fmla="*/ 0 h 141"/>
                <a:gd name="T8" fmla="*/ 0 w 169"/>
                <a:gd name="T9" fmla="*/ 0 h 141"/>
                <a:gd name="T10" fmla="*/ 1 w 169"/>
                <a:gd name="T11" fmla="*/ 0 h 141"/>
                <a:gd name="T12" fmla="*/ 1 w 169"/>
                <a:gd name="T13" fmla="*/ 0 h 141"/>
                <a:gd name="T14" fmla="*/ 1 w 169"/>
                <a:gd name="T15" fmla="*/ 0 h 141"/>
                <a:gd name="T16" fmla="*/ 1 w 169"/>
                <a:gd name="T17" fmla="*/ 0 h 141"/>
                <a:gd name="T18" fmla="*/ 1 w 169"/>
                <a:gd name="T19" fmla="*/ 0 h 141"/>
                <a:gd name="T20" fmla="*/ 1 w 169"/>
                <a:gd name="T21" fmla="*/ 0 h 141"/>
                <a:gd name="T22" fmla="*/ 1 w 169"/>
                <a:gd name="T23" fmla="*/ 0 h 141"/>
                <a:gd name="T24" fmla="*/ 1 w 169"/>
                <a:gd name="T25" fmla="*/ 0 h 141"/>
                <a:gd name="T26" fmla="*/ 1 w 169"/>
                <a:gd name="T27" fmla="*/ 0 h 141"/>
                <a:gd name="T28" fmla="*/ 1 w 169"/>
                <a:gd name="T29" fmla="*/ 0 h 141"/>
                <a:gd name="T30" fmla="*/ 1 w 169"/>
                <a:gd name="T31" fmla="*/ 0 h 141"/>
                <a:gd name="T32" fmla="*/ 1 w 169"/>
                <a:gd name="T33" fmla="*/ 0 h 141"/>
                <a:gd name="T34" fmla="*/ 1 w 169"/>
                <a:gd name="T35" fmla="*/ 0 h 141"/>
                <a:gd name="T36" fmla="*/ 1 w 169"/>
                <a:gd name="T37" fmla="*/ 0 h 141"/>
                <a:gd name="T38" fmla="*/ 1 w 169"/>
                <a:gd name="T39" fmla="*/ 0 h 141"/>
                <a:gd name="T40" fmla="*/ 1 w 169"/>
                <a:gd name="T41" fmla="*/ 0 h 141"/>
                <a:gd name="T42" fmla="*/ 1 w 169"/>
                <a:gd name="T43" fmla="*/ 0 h 14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9"/>
                <a:gd name="T67" fmla="*/ 0 h 141"/>
                <a:gd name="T68" fmla="*/ 169 w 169"/>
                <a:gd name="T69" fmla="*/ 141 h 14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9" h="141">
                  <a:moveTo>
                    <a:pt x="17" y="141"/>
                  </a:moveTo>
                  <a:lnTo>
                    <a:pt x="4" y="100"/>
                  </a:lnTo>
                  <a:lnTo>
                    <a:pt x="0" y="85"/>
                  </a:lnTo>
                  <a:lnTo>
                    <a:pt x="0" y="70"/>
                  </a:lnTo>
                  <a:lnTo>
                    <a:pt x="2" y="56"/>
                  </a:lnTo>
                  <a:lnTo>
                    <a:pt x="8" y="42"/>
                  </a:lnTo>
                  <a:lnTo>
                    <a:pt x="16" y="30"/>
                  </a:lnTo>
                  <a:lnTo>
                    <a:pt x="26" y="19"/>
                  </a:lnTo>
                  <a:lnTo>
                    <a:pt x="38" y="11"/>
                  </a:lnTo>
                  <a:lnTo>
                    <a:pt x="53" y="4"/>
                  </a:lnTo>
                  <a:lnTo>
                    <a:pt x="68" y="1"/>
                  </a:lnTo>
                  <a:lnTo>
                    <a:pt x="82" y="0"/>
                  </a:lnTo>
                  <a:lnTo>
                    <a:pt x="99" y="3"/>
                  </a:lnTo>
                  <a:lnTo>
                    <a:pt x="112" y="7"/>
                  </a:lnTo>
                  <a:lnTo>
                    <a:pt x="126" y="15"/>
                  </a:lnTo>
                  <a:lnTo>
                    <a:pt x="137" y="24"/>
                  </a:lnTo>
                  <a:lnTo>
                    <a:pt x="146" y="37"/>
                  </a:lnTo>
                  <a:lnTo>
                    <a:pt x="153" y="50"/>
                  </a:lnTo>
                  <a:lnTo>
                    <a:pt x="169" y="92"/>
                  </a:lnTo>
                  <a:lnTo>
                    <a:pt x="17" y="14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65" name="Freeform 63">
              <a:extLst>
                <a:ext uri="{FF2B5EF4-FFF2-40B4-BE49-F238E27FC236}">
                  <a16:creationId xmlns:a16="http://schemas.microsoft.com/office/drawing/2014/main" id="{9119D785-17CB-470D-96E4-795CDD9F53F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46" y="2498"/>
              <a:ext cx="43" cy="33"/>
            </a:xfrm>
            <a:custGeom>
              <a:avLst/>
              <a:gdLst>
                <a:gd name="T0" fmla="*/ 0 w 81"/>
                <a:gd name="T1" fmla="*/ 0 h 77"/>
                <a:gd name="T2" fmla="*/ 1 w 81"/>
                <a:gd name="T3" fmla="*/ 0 h 77"/>
                <a:gd name="T4" fmla="*/ 1 w 81"/>
                <a:gd name="T5" fmla="*/ 0 h 77"/>
                <a:gd name="T6" fmla="*/ 1 w 81"/>
                <a:gd name="T7" fmla="*/ 0 h 77"/>
                <a:gd name="T8" fmla="*/ 1 w 81"/>
                <a:gd name="T9" fmla="*/ 0 h 77"/>
                <a:gd name="T10" fmla="*/ 1 w 81"/>
                <a:gd name="T11" fmla="*/ 0 h 77"/>
                <a:gd name="T12" fmla="*/ 1 w 81"/>
                <a:gd name="T13" fmla="*/ 0 h 77"/>
                <a:gd name="T14" fmla="*/ 1 w 81"/>
                <a:gd name="T15" fmla="*/ 0 h 77"/>
                <a:gd name="T16" fmla="*/ 1 w 81"/>
                <a:gd name="T17" fmla="*/ 0 h 77"/>
                <a:gd name="T18" fmla="*/ 1 w 81"/>
                <a:gd name="T19" fmla="*/ 0 h 77"/>
                <a:gd name="T20" fmla="*/ 1 w 81"/>
                <a:gd name="T21" fmla="*/ 0 h 77"/>
                <a:gd name="T22" fmla="*/ 1 w 81"/>
                <a:gd name="T23" fmla="*/ 0 h 77"/>
                <a:gd name="T24" fmla="*/ 1 w 81"/>
                <a:gd name="T25" fmla="*/ 0 h 77"/>
                <a:gd name="T26" fmla="*/ 1 w 81"/>
                <a:gd name="T27" fmla="*/ 0 h 77"/>
                <a:gd name="T28" fmla="*/ 1 w 81"/>
                <a:gd name="T29" fmla="*/ 0 h 77"/>
                <a:gd name="T30" fmla="*/ 1 w 81"/>
                <a:gd name="T31" fmla="*/ 0 h 77"/>
                <a:gd name="T32" fmla="*/ 1 w 81"/>
                <a:gd name="T33" fmla="*/ 0 h 77"/>
                <a:gd name="T34" fmla="*/ 0 w 81"/>
                <a:gd name="T35" fmla="*/ 0 h 7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1"/>
                <a:gd name="T55" fmla="*/ 0 h 77"/>
                <a:gd name="T56" fmla="*/ 81 w 81"/>
                <a:gd name="T57" fmla="*/ 77 h 7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1" h="77">
                  <a:moveTo>
                    <a:pt x="0" y="72"/>
                  </a:moveTo>
                  <a:lnTo>
                    <a:pt x="2" y="73"/>
                  </a:lnTo>
                  <a:lnTo>
                    <a:pt x="12" y="75"/>
                  </a:lnTo>
                  <a:lnTo>
                    <a:pt x="23" y="76"/>
                  </a:lnTo>
                  <a:lnTo>
                    <a:pt x="38" y="77"/>
                  </a:lnTo>
                  <a:lnTo>
                    <a:pt x="51" y="76"/>
                  </a:lnTo>
                  <a:lnTo>
                    <a:pt x="65" y="73"/>
                  </a:lnTo>
                  <a:lnTo>
                    <a:pt x="76" y="66"/>
                  </a:lnTo>
                  <a:lnTo>
                    <a:pt x="81" y="54"/>
                  </a:lnTo>
                  <a:lnTo>
                    <a:pt x="81" y="42"/>
                  </a:lnTo>
                  <a:lnTo>
                    <a:pt x="77" y="30"/>
                  </a:lnTo>
                  <a:lnTo>
                    <a:pt x="69" y="22"/>
                  </a:lnTo>
                  <a:lnTo>
                    <a:pt x="59" y="14"/>
                  </a:lnTo>
                  <a:lnTo>
                    <a:pt x="47" y="8"/>
                  </a:lnTo>
                  <a:lnTo>
                    <a:pt x="35" y="4"/>
                  </a:lnTo>
                  <a:lnTo>
                    <a:pt x="24" y="1"/>
                  </a:lnTo>
                  <a:lnTo>
                    <a:pt x="13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B21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66" name="Freeform 64">
              <a:extLst>
                <a:ext uri="{FF2B5EF4-FFF2-40B4-BE49-F238E27FC236}">
                  <a16:creationId xmlns:a16="http://schemas.microsoft.com/office/drawing/2014/main" id="{FFF5FC69-389B-4B7C-9AC6-7FA3E402BF7F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46" y="2498"/>
              <a:ext cx="43" cy="33"/>
            </a:xfrm>
            <a:custGeom>
              <a:avLst/>
              <a:gdLst>
                <a:gd name="T0" fmla="*/ 0 w 81"/>
                <a:gd name="T1" fmla="*/ 0 h 77"/>
                <a:gd name="T2" fmla="*/ 0 w 81"/>
                <a:gd name="T3" fmla="*/ 0 h 77"/>
                <a:gd name="T4" fmla="*/ 1 w 81"/>
                <a:gd name="T5" fmla="*/ 0 h 77"/>
                <a:gd name="T6" fmla="*/ 1 w 81"/>
                <a:gd name="T7" fmla="*/ 0 h 77"/>
                <a:gd name="T8" fmla="*/ 1 w 81"/>
                <a:gd name="T9" fmla="*/ 0 h 77"/>
                <a:gd name="T10" fmla="*/ 1 w 81"/>
                <a:gd name="T11" fmla="*/ 0 h 77"/>
                <a:gd name="T12" fmla="*/ 1 w 81"/>
                <a:gd name="T13" fmla="*/ 0 h 77"/>
                <a:gd name="T14" fmla="*/ 1 w 81"/>
                <a:gd name="T15" fmla="*/ 0 h 77"/>
                <a:gd name="T16" fmla="*/ 1 w 81"/>
                <a:gd name="T17" fmla="*/ 0 h 77"/>
                <a:gd name="T18" fmla="*/ 1 w 81"/>
                <a:gd name="T19" fmla="*/ 0 h 77"/>
                <a:gd name="T20" fmla="*/ 1 w 81"/>
                <a:gd name="T21" fmla="*/ 0 h 77"/>
                <a:gd name="T22" fmla="*/ 1 w 81"/>
                <a:gd name="T23" fmla="*/ 0 h 77"/>
                <a:gd name="T24" fmla="*/ 1 w 81"/>
                <a:gd name="T25" fmla="*/ 0 h 77"/>
                <a:gd name="T26" fmla="*/ 1 w 81"/>
                <a:gd name="T27" fmla="*/ 0 h 77"/>
                <a:gd name="T28" fmla="*/ 1 w 81"/>
                <a:gd name="T29" fmla="*/ 0 h 77"/>
                <a:gd name="T30" fmla="*/ 1 w 81"/>
                <a:gd name="T31" fmla="*/ 0 h 77"/>
                <a:gd name="T32" fmla="*/ 1 w 81"/>
                <a:gd name="T33" fmla="*/ 0 h 77"/>
                <a:gd name="T34" fmla="*/ 1 w 81"/>
                <a:gd name="T35" fmla="*/ 0 h 77"/>
                <a:gd name="T36" fmla="*/ 1 w 81"/>
                <a:gd name="T37" fmla="*/ 0 h 77"/>
                <a:gd name="T38" fmla="*/ 0 w 81"/>
                <a:gd name="T39" fmla="*/ 0 h 7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81"/>
                <a:gd name="T61" fmla="*/ 0 h 77"/>
                <a:gd name="T62" fmla="*/ 81 w 81"/>
                <a:gd name="T63" fmla="*/ 77 h 7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81" h="77">
                  <a:moveTo>
                    <a:pt x="0" y="72"/>
                  </a:moveTo>
                  <a:lnTo>
                    <a:pt x="0" y="72"/>
                  </a:lnTo>
                  <a:lnTo>
                    <a:pt x="2" y="73"/>
                  </a:lnTo>
                  <a:lnTo>
                    <a:pt x="12" y="75"/>
                  </a:lnTo>
                  <a:lnTo>
                    <a:pt x="23" y="76"/>
                  </a:lnTo>
                  <a:lnTo>
                    <a:pt x="38" y="77"/>
                  </a:lnTo>
                  <a:lnTo>
                    <a:pt x="51" y="76"/>
                  </a:lnTo>
                  <a:lnTo>
                    <a:pt x="65" y="73"/>
                  </a:lnTo>
                  <a:lnTo>
                    <a:pt x="76" y="66"/>
                  </a:lnTo>
                  <a:lnTo>
                    <a:pt x="81" y="54"/>
                  </a:lnTo>
                  <a:lnTo>
                    <a:pt x="81" y="42"/>
                  </a:lnTo>
                  <a:lnTo>
                    <a:pt x="77" y="30"/>
                  </a:lnTo>
                  <a:lnTo>
                    <a:pt x="69" y="22"/>
                  </a:lnTo>
                  <a:lnTo>
                    <a:pt x="59" y="14"/>
                  </a:lnTo>
                  <a:lnTo>
                    <a:pt x="47" y="8"/>
                  </a:lnTo>
                  <a:lnTo>
                    <a:pt x="35" y="4"/>
                  </a:lnTo>
                  <a:lnTo>
                    <a:pt x="24" y="1"/>
                  </a:lnTo>
                  <a:lnTo>
                    <a:pt x="13" y="0"/>
                  </a:lnTo>
                  <a:lnTo>
                    <a:pt x="0" y="7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67" name="Freeform 65">
              <a:extLst>
                <a:ext uri="{FF2B5EF4-FFF2-40B4-BE49-F238E27FC236}">
                  <a16:creationId xmlns:a16="http://schemas.microsoft.com/office/drawing/2014/main" id="{104590DB-D2DF-49B3-A31D-407ABF6B2CE8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6" y="2339"/>
              <a:ext cx="81" cy="63"/>
            </a:xfrm>
            <a:custGeom>
              <a:avLst/>
              <a:gdLst>
                <a:gd name="T0" fmla="*/ 1 w 153"/>
                <a:gd name="T1" fmla="*/ 0 h 152"/>
                <a:gd name="T2" fmla="*/ 1 w 153"/>
                <a:gd name="T3" fmla="*/ 0 h 152"/>
                <a:gd name="T4" fmla="*/ 1 w 153"/>
                <a:gd name="T5" fmla="*/ 0 h 152"/>
                <a:gd name="T6" fmla="*/ 1 w 153"/>
                <a:gd name="T7" fmla="*/ 0 h 152"/>
                <a:gd name="T8" fmla="*/ 1 w 153"/>
                <a:gd name="T9" fmla="*/ 0 h 152"/>
                <a:gd name="T10" fmla="*/ 1 w 153"/>
                <a:gd name="T11" fmla="*/ 0 h 152"/>
                <a:gd name="T12" fmla="*/ 1 w 153"/>
                <a:gd name="T13" fmla="*/ 0 h 152"/>
                <a:gd name="T14" fmla="*/ 1 w 153"/>
                <a:gd name="T15" fmla="*/ 0 h 152"/>
                <a:gd name="T16" fmla="*/ 1 w 153"/>
                <a:gd name="T17" fmla="*/ 0 h 152"/>
                <a:gd name="T18" fmla="*/ 1 w 153"/>
                <a:gd name="T19" fmla="*/ 0 h 152"/>
                <a:gd name="T20" fmla="*/ 1 w 153"/>
                <a:gd name="T21" fmla="*/ 0 h 152"/>
                <a:gd name="T22" fmla="*/ 1 w 153"/>
                <a:gd name="T23" fmla="*/ 0 h 152"/>
                <a:gd name="T24" fmla="*/ 1 w 153"/>
                <a:gd name="T25" fmla="*/ 0 h 152"/>
                <a:gd name="T26" fmla="*/ 1 w 153"/>
                <a:gd name="T27" fmla="*/ 0 h 152"/>
                <a:gd name="T28" fmla="*/ 1 w 153"/>
                <a:gd name="T29" fmla="*/ 0 h 152"/>
                <a:gd name="T30" fmla="*/ 1 w 153"/>
                <a:gd name="T31" fmla="*/ 0 h 152"/>
                <a:gd name="T32" fmla="*/ 1 w 153"/>
                <a:gd name="T33" fmla="*/ 0 h 152"/>
                <a:gd name="T34" fmla="*/ 0 w 153"/>
                <a:gd name="T35" fmla="*/ 0 h 152"/>
                <a:gd name="T36" fmla="*/ 0 w 153"/>
                <a:gd name="T37" fmla="*/ 0 h 152"/>
                <a:gd name="T38" fmla="*/ 1 w 153"/>
                <a:gd name="T39" fmla="*/ 0 h 15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53"/>
                <a:gd name="T61" fmla="*/ 0 h 152"/>
                <a:gd name="T62" fmla="*/ 153 w 153"/>
                <a:gd name="T63" fmla="*/ 152 h 15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53" h="152">
                  <a:moveTo>
                    <a:pt x="153" y="0"/>
                  </a:moveTo>
                  <a:lnTo>
                    <a:pt x="153" y="76"/>
                  </a:lnTo>
                  <a:lnTo>
                    <a:pt x="152" y="91"/>
                  </a:lnTo>
                  <a:lnTo>
                    <a:pt x="148" y="106"/>
                  </a:lnTo>
                  <a:lnTo>
                    <a:pt x="140" y="118"/>
                  </a:lnTo>
                  <a:lnTo>
                    <a:pt x="132" y="130"/>
                  </a:lnTo>
                  <a:lnTo>
                    <a:pt x="119" y="138"/>
                  </a:lnTo>
                  <a:lnTo>
                    <a:pt x="107" y="146"/>
                  </a:lnTo>
                  <a:lnTo>
                    <a:pt x="92" y="151"/>
                  </a:lnTo>
                  <a:lnTo>
                    <a:pt x="77" y="152"/>
                  </a:lnTo>
                  <a:lnTo>
                    <a:pt x="63" y="151"/>
                  </a:lnTo>
                  <a:lnTo>
                    <a:pt x="48" y="146"/>
                  </a:lnTo>
                  <a:lnTo>
                    <a:pt x="34" y="138"/>
                  </a:lnTo>
                  <a:lnTo>
                    <a:pt x="23" y="130"/>
                  </a:lnTo>
                  <a:lnTo>
                    <a:pt x="14" y="118"/>
                  </a:lnTo>
                  <a:lnTo>
                    <a:pt x="7" y="106"/>
                  </a:lnTo>
                  <a:lnTo>
                    <a:pt x="2" y="91"/>
                  </a:lnTo>
                  <a:lnTo>
                    <a:pt x="0" y="76"/>
                  </a:lnTo>
                  <a:lnTo>
                    <a:pt x="0" y="49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B21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68" name="Freeform 66">
              <a:extLst>
                <a:ext uri="{FF2B5EF4-FFF2-40B4-BE49-F238E27FC236}">
                  <a16:creationId xmlns:a16="http://schemas.microsoft.com/office/drawing/2014/main" id="{164939FF-8935-4AB5-82BF-67C346475ADB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6" y="2339"/>
              <a:ext cx="81" cy="63"/>
            </a:xfrm>
            <a:custGeom>
              <a:avLst/>
              <a:gdLst>
                <a:gd name="T0" fmla="*/ 1 w 153"/>
                <a:gd name="T1" fmla="*/ 0 h 152"/>
                <a:gd name="T2" fmla="*/ 1 w 153"/>
                <a:gd name="T3" fmla="*/ 0 h 152"/>
                <a:gd name="T4" fmla="*/ 1 w 153"/>
                <a:gd name="T5" fmla="*/ 0 h 152"/>
                <a:gd name="T6" fmla="*/ 1 w 153"/>
                <a:gd name="T7" fmla="*/ 0 h 152"/>
                <a:gd name="T8" fmla="*/ 1 w 153"/>
                <a:gd name="T9" fmla="*/ 0 h 152"/>
                <a:gd name="T10" fmla="*/ 1 w 153"/>
                <a:gd name="T11" fmla="*/ 0 h 152"/>
                <a:gd name="T12" fmla="*/ 1 w 153"/>
                <a:gd name="T13" fmla="*/ 0 h 152"/>
                <a:gd name="T14" fmla="*/ 1 w 153"/>
                <a:gd name="T15" fmla="*/ 0 h 152"/>
                <a:gd name="T16" fmla="*/ 1 w 153"/>
                <a:gd name="T17" fmla="*/ 0 h 152"/>
                <a:gd name="T18" fmla="*/ 1 w 153"/>
                <a:gd name="T19" fmla="*/ 0 h 152"/>
                <a:gd name="T20" fmla="*/ 1 w 153"/>
                <a:gd name="T21" fmla="*/ 0 h 152"/>
                <a:gd name="T22" fmla="*/ 1 w 153"/>
                <a:gd name="T23" fmla="*/ 0 h 152"/>
                <a:gd name="T24" fmla="*/ 1 w 153"/>
                <a:gd name="T25" fmla="*/ 0 h 152"/>
                <a:gd name="T26" fmla="*/ 1 w 153"/>
                <a:gd name="T27" fmla="*/ 0 h 152"/>
                <a:gd name="T28" fmla="*/ 1 w 153"/>
                <a:gd name="T29" fmla="*/ 0 h 152"/>
                <a:gd name="T30" fmla="*/ 1 w 153"/>
                <a:gd name="T31" fmla="*/ 0 h 152"/>
                <a:gd name="T32" fmla="*/ 1 w 153"/>
                <a:gd name="T33" fmla="*/ 0 h 152"/>
                <a:gd name="T34" fmla="*/ 1 w 153"/>
                <a:gd name="T35" fmla="*/ 0 h 152"/>
                <a:gd name="T36" fmla="*/ 1 w 153"/>
                <a:gd name="T37" fmla="*/ 0 h 152"/>
                <a:gd name="T38" fmla="*/ 0 w 153"/>
                <a:gd name="T39" fmla="*/ 0 h 152"/>
                <a:gd name="T40" fmla="*/ 0 w 153"/>
                <a:gd name="T41" fmla="*/ 0 h 152"/>
                <a:gd name="T42" fmla="*/ 1 w 153"/>
                <a:gd name="T43" fmla="*/ 0 h 1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3"/>
                <a:gd name="T67" fmla="*/ 0 h 152"/>
                <a:gd name="T68" fmla="*/ 153 w 153"/>
                <a:gd name="T69" fmla="*/ 152 h 15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3" h="152">
                  <a:moveTo>
                    <a:pt x="153" y="0"/>
                  </a:moveTo>
                  <a:lnTo>
                    <a:pt x="153" y="76"/>
                  </a:lnTo>
                  <a:lnTo>
                    <a:pt x="152" y="91"/>
                  </a:lnTo>
                  <a:lnTo>
                    <a:pt x="148" y="106"/>
                  </a:lnTo>
                  <a:lnTo>
                    <a:pt x="140" y="118"/>
                  </a:lnTo>
                  <a:lnTo>
                    <a:pt x="132" y="130"/>
                  </a:lnTo>
                  <a:lnTo>
                    <a:pt x="119" y="138"/>
                  </a:lnTo>
                  <a:lnTo>
                    <a:pt x="107" y="146"/>
                  </a:lnTo>
                  <a:lnTo>
                    <a:pt x="92" y="151"/>
                  </a:lnTo>
                  <a:lnTo>
                    <a:pt x="77" y="152"/>
                  </a:lnTo>
                  <a:lnTo>
                    <a:pt x="63" y="151"/>
                  </a:lnTo>
                  <a:lnTo>
                    <a:pt x="48" y="146"/>
                  </a:lnTo>
                  <a:lnTo>
                    <a:pt x="34" y="138"/>
                  </a:lnTo>
                  <a:lnTo>
                    <a:pt x="23" y="130"/>
                  </a:lnTo>
                  <a:lnTo>
                    <a:pt x="14" y="118"/>
                  </a:lnTo>
                  <a:lnTo>
                    <a:pt x="7" y="106"/>
                  </a:lnTo>
                  <a:lnTo>
                    <a:pt x="2" y="91"/>
                  </a:lnTo>
                  <a:lnTo>
                    <a:pt x="0" y="76"/>
                  </a:lnTo>
                  <a:lnTo>
                    <a:pt x="0" y="49"/>
                  </a:lnTo>
                  <a:lnTo>
                    <a:pt x="153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69" name="Freeform 67">
              <a:extLst>
                <a:ext uri="{FF2B5EF4-FFF2-40B4-BE49-F238E27FC236}">
                  <a16:creationId xmlns:a16="http://schemas.microsoft.com/office/drawing/2014/main" id="{650C5ECC-B891-4FEF-991A-1D7A99E273F0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9" y="2397"/>
              <a:ext cx="165" cy="180"/>
            </a:xfrm>
            <a:custGeom>
              <a:avLst/>
              <a:gdLst>
                <a:gd name="T0" fmla="*/ 1 w 312"/>
                <a:gd name="T1" fmla="*/ 0 h 428"/>
                <a:gd name="T2" fmla="*/ 1 w 312"/>
                <a:gd name="T3" fmla="*/ 0 h 428"/>
                <a:gd name="T4" fmla="*/ 1 w 312"/>
                <a:gd name="T5" fmla="*/ 0 h 428"/>
                <a:gd name="T6" fmla="*/ 1 w 312"/>
                <a:gd name="T7" fmla="*/ 0 h 428"/>
                <a:gd name="T8" fmla="*/ 1 w 312"/>
                <a:gd name="T9" fmla="*/ 0 h 428"/>
                <a:gd name="T10" fmla="*/ 1 w 312"/>
                <a:gd name="T11" fmla="*/ 0 h 428"/>
                <a:gd name="T12" fmla="*/ 1 w 312"/>
                <a:gd name="T13" fmla="*/ 0 h 428"/>
                <a:gd name="T14" fmla="*/ 1 w 312"/>
                <a:gd name="T15" fmla="*/ 0 h 428"/>
                <a:gd name="T16" fmla="*/ 1 w 312"/>
                <a:gd name="T17" fmla="*/ 0 h 428"/>
                <a:gd name="T18" fmla="*/ 1 w 312"/>
                <a:gd name="T19" fmla="*/ 0 h 428"/>
                <a:gd name="T20" fmla="*/ 1 w 312"/>
                <a:gd name="T21" fmla="*/ 0 h 428"/>
                <a:gd name="T22" fmla="*/ 1 w 312"/>
                <a:gd name="T23" fmla="*/ 0 h 428"/>
                <a:gd name="T24" fmla="*/ 1 w 312"/>
                <a:gd name="T25" fmla="*/ 0 h 428"/>
                <a:gd name="T26" fmla="*/ 0 w 312"/>
                <a:gd name="T27" fmla="*/ 0 h 428"/>
                <a:gd name="T28" fmla="*/ 1 w 312"/>
                <a:gd name="T29" fmla="*/ 0 h 428"/>
                <a:gd name="T30" fmla="*/ 1 w 312"/>
                <a:gd name="T31" fmla="*/ 0 h 428"/>
                <a:gd name="T32" fmla="*/ 1 w 312"/>
                <a:gd name="T33" fmla="*/ 0 h 428"/>
                <a:gd name="T34" fmla="*/ 1 w 312"/>
                <a:gd name="T35" fmla="*/ 0 h 428"/>
                <a:gd name="T36" fmla="*/ 1 w 312"/>
                <a:gd name="T37" fmla="*/ 0 h 428"/>
                <a:gd name="T38" fmla="*/ 1 w 312"/>
                <a:gd name="T39" fmla="*/ 0 h 428"/>
                <a:gd name="T40" fmla="*/ 1 w 312"/>
                <a:gd name="T41" fmla="*/ 0 h 428"/>
                <a:gd name="T42" fmla="*/ 1 w 312"/>
                <a:gd name="T43" fmla="*/ 0 h 428"/>
                <a:gd name="T44" fmla="*/ 1 w 312"/>
                <a:gd name="T45" fmla="*/ 0 h 428"/>
                <a:gd name="T46" fmla="*/ 1 w 312"/>
                <a:gd name="T47" fmla="*/ 0 h 428"/>
                <a:gd name="T48" fmla="*/ 1 w 312"/>
                <a:gd name="T49" fmla="*/ 0 h 428"/>
                <a:gd name="T50" fmla="*/ 1 w 312"/>
                <a:gd name="T51" fmla="*/ 0 h 428"/>
                <a:gd name="T52" fmla="*/ 1 w 312"/>
                <a:gd name="T53" fmla="*/ 0 h 428"/>
                <a:gd name="T54" fmla="*/ 1 w 312"/>
                <a:gd name="T55" fmla="*/ 0 h 428"/>
                <a:gd name="T56" fmla="*/ 1 w 312"/>
                <a:gd name="T57" fmla="*/ 0 h 428"/>
                <a:gd name="T58" fmla="*/ 1 w 312"/>
                <a:gd name="T59" fmla="*/ 0 h 428"/>
                <a:gd name="T60" fmla="*/ 1 w 312"/>
                <a:gd name="T61" fmla="*/ 0 h 428"/>
                <a:gd name="T62" fmla="*/ 1 w 312"/>
                <a:gd name="T63" fmla="*/ 0 h 428"/>
                <a:gd name="T64" fmla="*/ 1 w 312"/>
                <a:gd name="T65" fmla="*/ 0 h 428"/>
                <a:gd name="T66" fmla="*/ 1 w 312"/>
                <a:gd name="T67" fmla="*/ 0 h 428"/>
                <a:gd name="T68" fmla="*/ 1 w 312"/>
                <a:gd name="T69" fmla="*/ 0 h 428"/>
                <a:gd name="T70" fmla="*/ 1 w 312"/>
                <a:gd name="T71" fmla="*/ 0 h 428"/>
                <a:gd name="T72" fmla="*/ 1 w 312"/>
                <a:gd name="T73" fmla="*/ 0 h 428"/>
                <a:gd name="T74" fmla="*/ 1 w 312"/>
                <a:gd name="T75" fmla="*/ 0 h 428"/>
                <a:gd name="T76" fmla="*/ 1 w 312"/>
                <a:gd name="T77" fmla="*/ 0 h 428"/>
                <a:gd name="T78" fmla="*/ 1 w 312"/>
                <a:gd name="T79" fmla="*/ 0 h 428"/>
                <a:gd name="T80" fmla="*/ 1 w 312"/>
                <a:gd name="T81" fmla="*/ 0 h 428"/>
                <a:gd name="T82" fmla="*/ 1 w 312"/>
                <a:gd name="T83" fmla="*/ 0 h 4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2"/>
                <a:gd name="T127" fmla="*/ 0 h 428"/>
                <a:gd name="T128" fmla="*/ 312 w 312"/>
                <a:gd name="T129" fmla="*/ 428 h 4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2" h="428">
                  <a:moveTo>
                    <a:pt x="194" y="85"/>
                  </a:moveTo>
                  <a:lnTo>
                    <a:pt x="191" y="68"/>
                  </a:lnTo>
                  <a:lnTo>
                    <a:pt x="186" y="53"/>
                  </a:lnTo>
                  <a:lnTo>
                    <a:pt x="175" y="41"/>
                  </a:lnTo>
                  <a:lnTo>
                    <a:pt x="159" y="35"/>
                  </a:lnTo>
                  <a:lnTo>
                    <a:pt x="156" y="28"/>
                  </a:lnTo>
                  <a:lnTo>
                    <a:pt x="153" y="22"/>
                  </a:lnTo>
                  <a:lnTo>
                    <a:pt x="148" y="15"/>
                  </a:lnTo>
                  <a:lnTo>
                    <a:pt x="140" y="9"/>
                  </a:lnTo>
                  <a:lnTo>
                    <a:pt x="128" y="5"/>
                  </a:lnTo>
                  <a:lnTo>
                    <a:pt x="113" y="1"/>
                  </a:lnTo>
                  <a:lnTo>
                    <a:pt x="91" y="0"/>
                  </a:lnTo>
                  <a:lnTo>
                    <a:pt x="65" y="1"/>
                  </a:lnTo>
                  <a:lnTo>
                    <a:pt x="65" y="11"/>
                  </a:lnTo>
                  <a:lnTo>
                    <a:pt x="67" y="20"/>
                  </a:lnTo>
                  <a:lnTo>
                    <a:pt x="67" y="28"/>
                  </a:lnTo>
                  <a:lnTo>
                    <a:pt x="67" y="31"/>
                  </a:lnTo>
                  <a:lnTo>
                    <a:pt x="56" y="36"/>
                  </a:lnTo>
                  <a:lnTo>
                    <a:pt x="45" y="42"/>
                  </a:lnTo>
                  <a:lnTo>
                    <a:pt x="36" y="50"/>
                  </a:lnTo>
                  <a:lnTo>
                    <a:pt x="26" y="58"/>
                  </a:lnTo>
                  <a:lnTo>
                    <a:pt x="17" y="70"/>
                  </a:lnTo>
                  <a:lnTo>
                    <a:pt x="10" y="84"/>
                  </a:lnTo>
                  <a:lnTo>
                    <a:pt x="6" y="101"/>
                  </a:lnTo>
                  <a:lnTo>
                    <a:pt x="4" y="122"/>
                  </a:lnTo>
                  <a:lnTo>
                    <a:pt x="3" y="146"/>
                  </a:lnTo>
                  <a:lnTo>
                    <a:pt x="2" y="174"/>
                  </a:lnTo>
                  <a:lnTo>
                    <a:pt x="0" y="203"/>
                  </a:lnTo>
                  <a:lnTo>
                    <a:pt x="2" y="231"/>
                  </a:lnTo>
                  <a:lnTo>
                    <a:pt x="4" y="257"/>
                  </a:lnTo>
                  <a:lnTo>
                    <a:pt x="11" y="279"/>
                  </a:lnTo>
                  <a:lnTo>
                    <a:pt x="23" y="294"/>
                  </a:lnTo>
                  <a:lnTo>
                    <a:pt x="41" y="300"/>
                  </a:lnTo>
                  <a:lnTo>
                    <a:pt x="61" y="302"/>
                  </a:lnTo>
                  <a:lnTo>
                    <a:pt x="78" y="303"/>
                  </a:lnTo>
                  <a:lnTo>
                    <a:pt x="92" y="303"/>
                  </a:lnTo>
                  <a:lnTo>
                    <a:pt x="103" y="304"/>
                  </a:lnTo>
                  <a:lnTo>
                    <a:pt x="111" y="304"/>
                  </a:lnTo>
                  <a:lnTo>
                    <a:pt x="117" y="304"/>
                  </a:lnTo>
                  <a:lnTo>
                    <a:pt x="119" y="304"/>
                  </a:lnTo>
                  <a:lnTo>
                    <a:pt x="121" y="304"/>
                  </a:lnTo>
                  <a:lnTo>
                    <a:pt x="117" y="329"/>
                  </a:lnTo>
                  <a:lnTo>
                    <a:pt x="115" y="368"/>
                  </a:lnTo>
                  <a:lnTo>
                    <a:pt x="113" y="407"/>
                  </a:lnTo>
                  <a:lnTo>
                    <a:pt x="113" y="423"/>
                  </a:lnTo>
                  <a:lnTo>
                    <a:pt x="133" y="425"/>
                  </a:lnTo>
                  <a:lnTo>
                    <a:pt x="155" y="426"/>
                  </a:lnTo>
                  <a:lnTo>
                    <a:pt x="176" y="426"/>
                  </a:lnTo>
                  <a:lnTo>
                    <a:pt x="197" y="428"/>
                  </a:lnTo>
                  <a:lnTo>
                    <a:pt x="217" y="428"/>
                  </a:lnTo>
                  <a:lnTo>
                    <a:pt x="233" y="428"/>
                  </a:lnTo>
                  <a:lnTo>
                    <a:pt x="248" y="428"/>
                  </a:lnTo>
                  <a:lnTo>
                    <a:pt x="259" y="428"/>
                  </a:lnTo>
                  <a:lnTo>
                    <a:pt x="268" y="426"/>
                  </a:lnTo>
                  <a:lnTo>
                    <a:pt x="277" y="425"/>
                  </a:lnTo>
                  <a:lnTo>
                    <a:pt x="286" y="422"/>
                  </a:lnTo>
                  <a:lnTo>
                    <a:pt x="294" y="419"/>
                  </a:lnTo>
                  <a:lnTo>
                    <a:pt x="301" y="417"/>
                  </a:lnTo>
                  <a:lnTo>
                    <a:pt x="306" y="414"/>
                  </a:lnTo>
                  <a:lnTo>
                    <a:pt x="310" y="413"/>
                  </a:lnTo>
                  <a:lnTo>
                    <a:pt x="312" y="411"/>
                  </a:lnTo>
                  <a:lnTo>
                    <a:pt x="309" y="400"/>
                  </a:lnTo>
                  <a:lnTo>
                    <a:pt x="304" y="391"/>
                  </a:lnTo>
                  <a:lnTo>
                    <a:pt x="297" y="382"/>
                  </a:lnTo>
                  <a:lnTo>
                    <a:pt x="290" y="373"/>
                  </a:lnTo>
                  <a:lnTo>
                    <a:pt x="282" y="365"/>
                  </a:lnTo>
                  <a:lnTo>
                    <a:pt x="273" y="359"/>
                  </a:lnTo>
                  <a:lnTo>
                    <a:pt x="262" y="354"/>
                  </a:lnTo>
                  <a:lnTo>
                    <a:pt x="251" y="352"/>
                  </a:lnTo>
                  <a:lnTo>
                    <a:pt x="252" y="326"/>
                  </a:lnTo>
                  <a:lnTo>
                    <a:pt x="252" y="300"/>
                  </a:lnTo>
                  <a:lnTo>
                    <a:pt x="254" y="277"/>
                  </a:lnTo>
                  <a:lnTo>
                    <a:pt x="254" y="261"/>
                  </a:lnTo>
                  <a:lnTo>
                    <a:pt x="254" y="256"/>
                  </a:lnTo>
                  <a:lnTo>
                    <a:pt x="251" y="249"/>
                  </a:lnTo>
                  <a:lnTo>
                    <a:pt x="248" y="243"/>
                  </a:lnTo>
                  <a:lnTo>
                    <a:pt x="241" y="238"/>
                  </a:lnTo>
                  <a:lnTo>
                    <a:pt x="233" y="233"/>
                  </a:lnTo>
                  <a:lnTo>
                    <a:pt x="221" y="229"/>
                  </a:lnTo>
                  <a:lnTo>
                    <a:pt x="206" y="225"/>
                  </a:lnTo>
                  <a:lnTo>
                    <a:pt x="187" y="223"/>
                  </a:lnTo>
                  <a:lnTo>
                    <a:pt x="190" y="195"/>
                  </a:lnTo>
                  <a:lnTo>
                    <a:pt x="191" y="157"/>
                  </a:lnTo>
                  <a:lnTo>
                    <a:pt x="194" y="118"/>
                  </a:lnTo>
                  <a:lnTo>
                    <a:pt x="194" y="85"/>
                  </a:lnTo>
                  <a:close/>
                </a:path>
              </a:pathLst>
            </a:custGeom>
            <a:solidFill>
              <a:srgbClr val="004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70" name="Freeform 68">
              <a:extLst>
                <a:ext uri="{FF2B5EF4-FFF2-40B4-BE49-F238E27FC236}">
                  <a16:creationId xmlns:a16="http://schemas.microsoft.com/office/drawing/2014/main" id="{DAB9BF9D-ACD4-4449-A8F2-41B8AE826A86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99" y="2397"/>
              <a:ext cx="165" cy="180"/>
            </a:xfrm>
            <a:custGeom>
              <a:avLst/>
              <a:gdLst>
                <a:gd name="T0" fmla="*/ 1 w 312"/>
                <a:gd name="T1" fmla="*/ 0 h 428"/>
                <a:gd name="T2" fmla="*/ 1 w 312"/>
                <a:gd name="T3" fmla="*/ 0 h 428"/>
                <a:gd name="T4" fmla="*/ 1 w 312"/>
                <a:gd name="T5" fmla="*/ 0 h 428"/>
                <a:gd name="T6" fmla="*/ 1 w 312"/>
                <a:gd name="T7" fmla="*/ 0 h 428"/>
                <a:gd name="T8" fmla="*/ 1 w 312"/>
                <a:gd name="T9" fmla="*/ 0 h 428"/>
                <a:gd name="T10" fmla="*/ 1 w 312"/>
                <a:gd name="T11" fmla="*/ 0 h 428"/>
                <a:gd name="T12" fmla="*/ 1 w 312"/>
                <a:gd name="T13" fmla="*/ 0 h 428"/>
                <a:gd name="T14" fmla="*/ 1 w 312"/>
                <a:gd name="T15" fmla="*/ 0 h 428"/>
                <a:gd name="T16" fmla="*/ 1 w 312"/>
                <a:gd name="T17" fmla="*/ 0 h 428"/>
                <a:gd name="T18" fmla="*/ 1 w 312"/>
                <a:gd name="T19" fmla="*/ 0 h 428"/>
                <a:gd name="T20" fmla="*/ 1 w 312"/>
                <a:gd name="T21" fmla="*/ 0 h 428"/>
                <a:gd name="T22" fmla="*/ 1 w 312"/>
                <a:gd name="T23" fmla="*/ 0 h 428"/>
                <a:gd name="T24" fmla="*/ 1 w 312"/>
                <a:gd name="T25" fmla="*/ 0 h 428"/>
                <a:gd name="T26" fmla="*/ 1 w 312"/>
                <a:gd name="T27" fmla="*/ 0 h 428"/>
                <a:gd name="T28" fmla="*/ 1 w 312"/>
                <a:gd name="T29" fmla="*/ 0 h 428"/>
                <a:gd name="T30" fmla="*/ 1 w 312"/>
                <a:gd name="T31" fmla="*/ 0 h 428"/>
                <a:gd name="T32" fmla="*/ 1 w 312"/>
                <a:gd name="T33" fmla="*/ 0 h 428"/>
                <a:gd name="T34" fmla="*/ 1 w 312"/>
                <a:gd name="T35" fmla="*/ 0 h 428"/>
                <a:gd name="T36" fmla="*/ 1 w 312"/>
                <a:gd name="T37" fmla="*/ 0 h 428"/>
                <a:gd name="T38" fmla="*/ 1 w 312"/>
                <a:gd name="T39" fmla="*/ 0 h 428"/>
                <a:gd name="T40" fmla="*/ 1 w 312"/>
                <a:gd name="T41" fmla="*/ 0 h 428"/>
                <a:gd name="T42" fmla="*/ 1 w 312"/>
                <a:gd name="T43" fmla="*/ 0 h 428"/>
                <a:gd name="T44" fmla="*/ 1 w 312"/>
                <a:gd name="T45" fmla="*/ 0 h 428"/>
                <a:gd name="T46" fmla="*/ 1 w 312"/>
                <a:gd name="T47" fmla="*/ 0 h 428"/>
                <a:gd name="T48" fmla="*/ 1 w 312"/>
                <a:gd name="T49" fmla="*/ 0 h 428"/>
                <a:gd name="T50" fmla="*/ 1 w 312"/>
                <a:gd name="T51" fmla="*/ 0 h 428"/>
                <a:gd name="T52" fmla="*/ 1 w 312"/>
                <a:gd name="T53" fmla="*/ 0 h 428"/>
                <a:gd name="T54" fmla="*/ 1 w 312"/>
                <a:gd name="T55" fmla="*/ 0 h 428"/>
                <a:gd name="T56" fmla="*/ 1 w 312"/>
                <a:gd name="T57" fmla="*/ 0 h 428"/>
                <a:gd name="T58" fmla="*/ 1 w 312"/>
                <a:gd name="T59" fmla="*/ 0 h 428"/>
                <a:gd name="T60" fmla="*/ 1 w 312"/>
                <a:gd name="T61" fmla="*/ 0 h 428"/>
                <a:gd name="T62" fmla="*/ 1 w 312"/>
                <a:gd name="T63" fmla="*/ 0 h 428"/>
                <a:gd name="T64" fmla="*/ 1 w 312"/>
                <a:gd name="T65" fmla="*/ 0 h 428"/>
                <a:gd name="T66" fmla="*/ 1 w 312"/>
                <a:gd name="T67" fmla="*/ 0 h 428"/>
                <a:gd name="T68" fmla="*/ 1 w 312"/>
                <a:gd name="T69" fmla="*/ 0 h 428"/>
                <a:gd name="T70" fmla="*/ 1 w 312"/>
                <a:gd name="T71" fmla="*/ 0 h 428"/>
                <a:gd name="T72" fmla="*/ 1 w 312"/>
                <a:gd name="T73" fmla="*/ 0 h 428"/>
                <a:gd name="T74" fmla="*/ 1 w 312"/>
                <a:gd name="T75" fmla="*/ 0 h 428"/>
                <a:gd name="T76" fmla="*/ 1 w 312"/>
                <a:gd name="T77" fmla="*/ 0 h 428"/>
                <a:gd name="T78" fmla="*/ 1 w 312"/>
                <a:gd name="T79" fmla="*/ 0 h 428"/>
                <a:gd name="T80" fmla="*/ 1 w 312"/>
                <a:gd name="T81" fmla="*/ 0 h 428"/>
                <a:gd name="T82" fmla="*/ 1 w 312"/>
                <a:gd name="T83" fmla="*/ 0 h 428"/>
                <a:gd name="T84" fmla="*/ 1 w 312"/>
                <a:gd name="T85" fmla="*/ 0 h 428"/>
                <a:gd name="T86" fmla="*/ 1 w 312"/>
                <a:gd name="T87" fmla="*/ 0 h 428"/>
                <a:gd name="T88" fmla="*/ 1 w 312"/>
                <a:gd name="T89" fmla="*/ 0 h 428"/>
                <a:gd name="T90" fmla="*/ 1 w 312"/>
                <a:gd name="T91" fmla="*/ 0 h 428"/>
                <a:gd name="T92" fmla="*/ 1 w 312"/>
                <a:gd name="T93" fmla="*/ 0 h 428"/>
                <a:gd name="T94" fmla="*/ 1 w 312"/>
                <a:gd name="T95" fmla="*/ 0 h 428"/>
                <a:gd name="T96" fmla="*/ 1 w 312"/>
                <a:gd name="T97" fmla="*/ 0 h 42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2"/>
                <a:gd name="T148" fmla="*/ 0 h 428"/>
                <a:gd name="T149" fmla="*/ 312 w 312"/>
                <a:gd name="T150" fmla="*/ 428 h 42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2" h="428">
                  <a:moveTo>
                    <a:pt x="194" y="85"/>
                  </a:moveTo>
                  <a:lnTo>
                    <a:pt x="194" y="85"/>
                  </a:lnTo>
                  <a:lnTo>
                    <a:pt x="191" y="68"/>
                  </a:lnTo>
                  <a:lnTo>
                    <a:pt x="186" y="53"/>
                  </a:lnTo>
                  <a:lnTo>
                    <a:pt x="175" y="41"/>
                  </a:lnTo>
                  <a:lnTo>
                    <a:pt x="159" y="35"/>
                  </a:lnTo>
                  <a:lnTo>
                    <a:pt x="156" y="28"/>
                  </a:lnTo>
                  <a:lnTo>
                    <a:pt x="153" y="22"/>
                  </a:lnTo>
                  <a:lnTo>
                    <a:pt x="148" y="15"/>
                  </a:lnTo>
                  <a:lnTo>
                    <a:pt x="140" y="9"/>
                  </a:lnTo>
                  <a:lnTo>
                    <a:pt x="128" y="5"/>
                  </a:lnTo>
                  <a:lnTo>
                    <a:pt x="113" y="1"/>
                  </a:lnTo>
                  <a:lnTo>
                    <a:pt x="91" y="0"/>
                  </a:lnTo>
                  <a:lnTo>
                    <a:pt x="65" y="1"/>
                  </a:lnTo>
                  <a:lnTo>
                    <a:pt x="65" y="11"/>
                  </a:lnTo>
                  <a:lnTo>
                    <a:pt x="67" y="20"/>
                  </a:lnTo>
                  <a:lnTo>
                    <a:pt x="67" y="28"/>
                  </a:lnTo>
                  <a:lnTo>
                    <a:pt x="67" y="31"/>
                  </a:lnTo>
                  <a:lnTo>
                    <a:pt x="56" y="36"/>
                  </a:lnTo>
                  <a:lnTo>
                    <a:pt x="45" y="42"/>
                  </a:lnTo>
                  <a:lnTo>
                    <a:pt x="36" y="50"/>
                  </a:lnTo>
                  <a:lnTo>
                    <a:pt x="26" y="58"/>
                  </a:lnTo>
                  <a:lnTo>
                    <a:pt x="17" y="70"/>
                  </a:lnTo>
                  <a:lnTo>
                    <a:pt x="10" y="84"/>
                  </a:lnTo>
                  <a:lnTo>
                    <a:pt x="6" y="101"/>
                  </a:lnTo>
                  <a:lnTo>
                    <a:pt x="4" y="122"/>
                  </a:lnTo>
                  <a:lnTo>
                    <a:pt x="3" y="146"/>
                  </a:lnTo>
                  <a:lnTo>
                    <a:pt x="2" y="174"/>
                  </a:lnTo>
                  <a:lnTo>
                    <a:pt x="0" y="203"/>
                  </a:lnTo>
                  <a:lnTo>
                    <a:pt x="2" y="231"/>
                  </a:lnTo>
                  <a:lnTo>
                    <a:pt x="4" y="257"/>
                  </a:lnTo>
                  <a:lnTo>
                    <a:pt x="11" y="279"/>
                  </a:lnTo>
                  <a:lnTo>
                    <a:pt x="23" y="294"/>
                  </a:lnTo>
                  <a:lnTo>
                    <a:pt x="41" y="300"/>
                  </a:lnTo>
                  <a:lnTo>
                    <a:pt x="61" y="302"/>
                  </a:lnTo>
                  <a:lnTo>
                    <a:pt x="78" y="303"/>
                  </a:lnTo>
                  <a:lnTo>
                    <a:pt x="92" y="303"/>
                  </a:lnTo>
                  <a:lnTo>
                    <a:pt x="103" y="304"/>
                  </a:lnTo>
                  <a:lnTo>
                    <a:pt x="111" y="304"/>
                  </a:lnTo>
                  <a:lnTo>
                    <a:pt x="117" y="304"/>
                  </a:lnTo>
                  <a:lnTo>
                    <a:pt x="119" y="304"/>
                  </a:lnTo>
                  <a:lnTo>
                    <a:pt x="121" y="304"/>
                  </a:lnTo>
                  <a:lnTo>
                    <a:pt x="117" y="329"/>
                  </a:lnTo>
                  <a:lnTo>
                    <a:pt x="115" y="368"/>
                  </a:lnTo>
                  <a:lnTo>
                    <a:pt x="113" y="407"/>
                  </a:lnTo>
                  <a:lnTo>
                    <a:pt x="113" y="423"/>
                  </a:lnTo>
                  <a:lnTo>
                    <a:pt x="133" y="425"/>
                  </a:lnTo>
                  <a:lnTo>
                    <a:pt x="155" y="426"/>
                  </a:lnTo>
                  <a:lnTo>
                    <a:pt x="176" y="426"/>
                  </a:lnTo>
                  <a:lnTo>
                    <a:pt x="197" y="428"/>
                  </a:lnTo>
                  <a:lnTo>
                    <a:pt x="217" y="428"/>
                  </a:lnTo>
                  <a:lnTo>
                    <a:pt x="233" y="428"/>
                  </a:lnTo>
                  <a:lnTo>
                    <a:pt x="248" y="428"/>
                  </a:lnTo>
                  <a:lnTo>
                    <a:pt x="259" y="428"/>
                  </a:lnTo>
                  <a:lnTo>
                    <a:pt x="268" y="426"/>
                  </a:lnTo>
                  <a:lnTo>
                    <a:pt x="277" y="425"/>
                  </a:lnTo>
                  <a:lnTo>
                    <a:pt x="286" y="422"/>
                  </a:lnTo>
                  <a:lnTo>
                    <a:pt x="294" y="419"/>
                  </a:lnTo>
                  <a:lnTo>
                    <a:pt x="301" y="417"/>
                  </a:lnTo>
                  <a:lnTo>
                    <a:pt x="306" y="414"/>
                  </a:lnTo>
                  <a:lnTo>
                    <a:pt x="310" y="413"/>
                  </a:lnTo>
                  <a:lnTo>
                    <a:pt x="312" y="411"/>
                  </a:lnTo>
                  <a:lnTo>
                    <a:pt x="309" y="400"/>
                  </a:lnTo>
                  <a:lnTo>
                    <a:pt x="304" y="391"/>
                  </a:lnTo>
                  <a:lnTo>
                    <a:pt x="297" y="382"/>
                  </a:lnTo>
                  <a:lnTo>
                    <a:pt x="290" y="373"/>
                  </a:lnTo>
                  <a:lnTo>
                    <a:pt x="282" y="365"/>
                  </a:lnTo>
                  <a:lnTo>
                    <a:pt x="273" y="359"/>
                  </a:lnTo>
                  <a:lnTo>
                    <a:pt x="262" y="354"/>
                  </a:lnTo>
                  <a:lnTo>
                    <a:pt x="251" y="352"/>
                  </a:lnTo>
                  <a:lnTo>
                    <a:pt x="252" y="326"/>
                  </a:lnTo>
                  <a:lnTo>
                    <a:pt x="252" y="300"/>
                  </a:lnTo>
                  <a:lnTo>
                    <a:pt x="254" y="277"/>
                  </a:lnTo>
                  <a:lnTo>
                    <a:pt x="254" y="261"/>
                  </a:lnTo>
                  <a:lnTo>
                    <a:pt x="254" y="256"/>
                  </a:lnTo>
                  <a:lnTo>
                    <a:pt x="251" y="249"/>
                  </a:lnTo>
                  <a:lnTo>
                    <a:pt x="248" y="243"/>
                  </a:lnTo>
                  <a:lnTo>
                    <a:pt x="241" y="238"/>
                  </a:lnTo>
                  <a:lnTo>
                    <a:pt x="233" y="233"/>
                  </a:lnTo>
                  <a:lnTo>
                    <a:pt x="221" y="229"/>
                  </a:lnTo>
                  <a:lnTo>
                    <a:pt x="206" y="225"/>
                  </a:lnTo>
                  <a:lnTo>
                    <a:pt x="187" y="223"/>
                  </a:lnTo>
                  <a:lnTo>
                    <a:pt x="190" y="195"/>
                  </a:lnTo>
                  <a:lnTo>
                    <a:pt x="191" y="157"/>
                  </a:lnTo>
                  <a:lnTo>
                    <a:pt x="194" y="118"/>
                  </a:lnTo>
                  <a:lnTo>
                    <a:pt x="194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71" name="Freeform 69">
              <a:extLst>
                <a:ext uri="{FF2B5EF4-FFF2-40B4-BE49-F238E27FC236}">
                  <a16:creationId xmlns:a16="http://schemas.microsoft.com/office/drawing/2014/main" id="{E55700AB-85D4-4E3E-99A6-4B5F6BF12AC5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73" y="2428"/>
              <a:ext cx="88" cy="88"/>
            </a:xfrm>
            <a:custGeom>
              <a:avLst/>
              <a:gdLst>
                <a:gd name="T0" fmla="*/ 1 w 165"/>
                <a:gd name="T1" fmla="*/ 0 h 210"/>
                <a:gd name="T2" fmla="*/ 1 w 165"/>
                <a:gd name="T3" fmla="*/ 0 h 210"/>
                <a:gd name="T4" fmla="*/ 1 w 165"/>
                <a:gd name="T5" fmla="*/ 0 h 210"/>
                <a:gd name="T6" fmla="*/ 1 w 165"/>
                <a:gd name="T7" fmla="*/ 0 h 210"/>
                <a:gd name="T8" fmla="*/ 1 w 165"/>
                <a:gd name="T9" fmla="*/ 0 h 210"/>
                <a:gd name="T10" fmla="*/ 1 w 165"/>
                <a:gd name="T11" fmla="*/ 0 h 210"/>
                <a:gd name="T12" fmla="*/ 1 w 165"/>
                <a:gd name="T13" fmla="*/ 0 h 210"/>
                <a:gd name="T14" fmla="*/ 1 w 165"/>
                <a:gd name="T15" fmla="*/ 0 h 210"/>
                <a:gd name="T16" fmla="*/ 1 w 165"/>
                <a:gd name="T17" fmla="*/ 0 h 210"/>
                <a:gd name="T18" fmla="*/ 1 w 165"/>
                <a:gd name="T19" fmla="*/ 0 h 210"/>
                <a:gd name="T20" fmla="*/ 1 w 165"/>
                <a:gd name="T21" fmla="*/ 0 h 210"/>
                <a:gd name="T22" fmla="*/ 1 w 165"/>
                <a:gd name="T23" fmla="*/ 0 h 210"/>
                <a:gd name="T24" fmla="*/ 1 w 165"/>
                <a:gd name="T25" fmla="*/ 0 h 210"/>
                <a:gd name="T26" fmla="*/ 1 w 165"/>
                <a:gd name="T27" fmla="*/ 0 h 210"/>
                <a:gd name="T28" fmla="*/ 1 w 165"/>
                <a:gd name="T29" fmla="*/ 0 h 210"/>
                <a:gd name="T30" fmla="*/ 1 w 165"/>
                <a:gd name="T31" fmla="*/ 0 h 210"/>
                <a:gd name="T32" fmla="*/ 1 w 165"/>
                <a:gd name="T33" fmla="*/ 0 h 210"/>
                <a:gd name="T34" fmla="*/ 1 w 165"/>
                <a:gd name="T35" fmla="*/ 0 h 210"/>
                <a:gd name="T36" fmla="*/ 1 w 165"/>
                <a:gd name="T37" fmla="*/ 0 h 210"/>
                <a:gd name="T38" fmla="*/ 1 w 165"/>
                <a:gd name="T39" fmla="*/ 0 h 210"/>
                <a:gd name="T40" fmla="*/ 0 w 165"/>
                <a:gd name="T41" fmla="*/ 0 h 210"/>
                <a:gd name="T42" fmla="*/ 1 w 165"/>
                <a:gd name="T43" fmla="*/ 0 h 210"/>
                <a:gd name="T44" fmla="*/ 1 w 165"/>
                <a:gd name="T45" fmla="*/ 0 h 210"/>
                <a:gd name="T46" fmla="*/ 1 w 165"/>
                <a:gd name="T47" fmla="*/ 0 h 210"/>
                <a:gd name="T48" fmla="*/ 1 w 165"/>
                <a:gd name="T49" fmla="*/ 0 h 210"/>
                <a:gd name="T50" fmla="*/ 1 w 165"/>
                <a:gd name="T51" fmla="*/ 0 h 210"/>
                <a:gd name="T52" fmla="*/ 1 w 165"/>
                <a:gd name="T53" fmla="*/ 0 h 210"/>
                <a:gd name="T54" fmla="*/ 1 w 165"/>
                <a:gd name="T55" fmla="*/ 0 h 210"/>
                <a:gd name="T56" fmla="*/ 1 w 165"/>
                <a:gd name="T57" fmla="*/ 0 h 210"/>
                <a:gd name="T58" fmla="*/ 1 w 165"/>
                <a:gd name="T59" fmla="*/ 0 h 210"/>
                <a:gd name="T60" fmla="*/ 1 w 165"/>
                <a:gd name="T61" fmla="*/ 0 h 210"/>
                <a:gd name="T62" fmla="*/ 1 w 165"/>
                <a:gd name="T63" fmla="*/ 0 h 210"/>
                <a:gd name="T64" fmla="*/ 1 w 165"/>
                <a:gd name="T65" fmla="*/ 0 h 210"/>
                <a:gd name="T66" fmla="*/ 1 w 165"/>
                <a:gd name="T67" fmla="*/ 0 h 210"/>
                <a:gd name="T68" fmla="*/ 1 w 165"/>
                <a:gd name="T69" fmla="*/ 0 h 210"/>
                <a:gd name="T70" fmla="*/ 1 w 165"/>
                <a:gd name="T71" fmla="*/ 0 h 210"/>
                <a:gd name="T72" fmla="*/ 1 w 165"/>
                <a:gd name="T73" fmla="*/ 0 h 210"/>
                <a:gd name="T74" fmla="*/ 1 w 165"/>
                <a:gd name="T75" fmla="*/ 0 h 210"/>
                <a:gd name="T76" fmla="*/ 1 w 165"/>
                <a:gd name="T77" fmla="*/ 0 h 210"/>
                <a:gd name="T78" fmla="*/ 1 w 165"/>
                <a:gd name="T79" fmla="*/ 0 h 210"/>
                <a:gd name="T80" fmla="*/ 1 w 165"/>
                <a:gd name="T81" fmla="*/ 0 h 210"/>
                <a:gd name="T82" fmla="*/ 1 w 165"/>
                <a:gd name="T83" fmla="*/ 0 h 2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65"/>
                <a:gd name="T127" fmla="*/ 0 h 210"/>
                <a:gd name="T128" fmla="*/ 165 w 165"/>
                <a:gd name="T129" fmla="*/ 210 h 21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65" h="210">
                  <a:moveTo>
                    <a:pt x="165" y="138"/>
                  </a:moveTo>
                  <a:lnTo>
                    <a:pt x="156" y="137"/>
                  </a:lnTo>
                  <a:lnTo>
                    <a:pt x="144" y="134"/>
                  </a:lnTo>
                  <a:lnTo>
                    <a:pt x="131" y="131"/>
                  </a:lnTo>
                  <a:lnTo>
                    <a:pt x="121" y="129"/>
                  </a:lnTo>
                  <a:lnTo>
                    <a:pt x="110" y="125"/>
                  </a:lnTo>
                  <a:lnTo>
                    <a:pt x="100" y="122"/>
                  </a:lnTo>
                  <a:lnTo>
                    <a:pt x="95" y="121"/>
                  </a:lnTo>
                  <a:lnTo>
                    <a:pt x="92" y="119"/>
                  </a:lnTo>
                  <a:lnTo>
                    <a:pt x="91" y="95"/>
                  </a:lnTo>
                  <a:lnTo>
                    <a:pt x="88" y="70"/>
                  </a:lnTo>
                  <a:lnTo>
                    <a:pt x="85" y="49"/>
                  </a:lnTo>
                  <a:lnTo>
                    <a:pt x="83" y="33"/>
                  </a:lnTo>
                  <a:lnTo>
                    <a:pt x="77" y="20"/>
                  </a:lnTo>
                  <a:lnTo>
                    <a:pt x="68" y="10"/>
                  </a:lnTo>
                  <a:lnTo>
                    <a:pt x="53" y="3"/>
                  </a:lnTo>
                  <a:lnTo>
                    <a:pt x="38" y="0"/>
                  </a:lnTo>
                  <a:lnTo>
                    <a:pt x="23" y="3"/>
                  </a:lnTo>
                  <a:lnTo>
                    <a:pt x="10" y="11"/>
                  </a:lnTo>
                  <a:lnTo>
                    <a:pt x="1" y="26"/>
                  </a:lnTo>
                  <a:lnTo>
                    <a:pt x="0" y="49"/>
                  </a:lnTo>
                  <a:lnTo>
                    <a:pt x="4" y="89"/>
                  </a:lnTo>
                  <a:lnTo>
                    <a:pt x="7" y="110"/>
                  </a:lnTo>
                  <a:lnTo>
                    <a:pt x="10" y="121"/>
                  </a:lnTo>
                  <a:lnTo>
                    <a:pt x="11" y="130"/>
                  </a:lnTo>
                  <a:lnTo>
                    <a:pt x="11" y="137"/>
                  </a:lnTo>
                  <a:lnTo>
                    <a:pt x="12" y="145"/>
                  </a:lnTo>
                  <a:lnTo>
                    <a:pt x="15" y="154"/>
                  </a:lnTo>
                  <a:lnTo>
                    <a:pt x="19" y="162"/>
                  </a:lnTo>
                  <a:lnTo>
                    <a:pt x="26" y="172"/>
                  </a:lnTo>
                  <a:lnTo>
                    <a:pt x="35" y="180"/>
                  </a:lnTo>
                  <a:lnTo>
                    <a:pt x="47" y="187"/>
                  </a:lnTo>
                  <a:lnTo>
                    <a:pt x="65" y="192"/>
                  </a:lnTo>
                  <a:lnTo>
                    <a:pt x="84" y="196"/>
                  </a:lnTo>
                  <a:lnTo>
                    <a:pt x="100" y="199"/>
                  </a:lnTo>
                  <a:lnTo>
                    <a:pt x="115" y="203"/>
                  </a:lnTo>
                  <a:lnTo>
                    <a:pt x="127" y="204"/>
                  </a:lnTo>
                  <a:lnTo>
                    <a:pt x="138" y="207"/>
                  </a:lnTo>
                  <a:lnTo>
                    <a:pt x="145" y="208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5" y="138"/>
                  </a:lnTo>
                  <a:close/>
                </a:path>
              </a:pathLst>
            </a:custGeom>
            <a:solidFill>
              <a:srgbClr val="004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72" name="Freeform 70">
              <a:extLst>
                <a:ext uri="{FF2B5EF4-FFF2-40B4-BE49-F238E27FC236}">
                  <a16:creationId xmlns:a16="http://schemas.microsoft.com/office/drawing/2014/main" id="{B9CD0867-B194-48CA-9C1A-E60E40B42F91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73" y="2428"/>
              <a:ext cx="88" cy="88"/>
            </a:xfrm>
            <a:custGeom>
              <a:avLst/>
              <a:gdLst>
                <a:gd name="T0" fmla="*/ 1 w 165"/>
                <a:gd name="T1" fmla="*/ 0 h 210"/>
                <a:gd name="T2" fmla="*/ 1 w 165"/>
                <a:gd name="T3" fmla="*/ 0 h 210"/>
                <a:gd name="T4" fmla="*/ 1 w 165"/>
                <a:gd name="T5" fmla="*/ 0 h 210"/>
                <a:gd name="T6" fmla="*/ 1 w 165"/>
                <a:gd name="T7" fmla="*/ 0 h 210"/>
                <a:gd name="T8" fmla="*/ 1 w 165"/>
                <a:gd name="T9" fmla="*/ 0 h 210"/>
                <a:gd name="T10" fmla="*/ 1 w 165"/>
                <a:gd name="T11" fmla="*/ 0 h 210"/>
                <a:gd name="T12" fmla="*/ 1 w 165"/>
                <a:gd name="T13" fmla="*/ 0 h 210"/>
                <a:gd name="T14" fmla="*/ 1 w 165"/>
                <a:gd name="T15" fmla="*/ 0 h 210"/>
                <a:gd name="T16" fmla="*/ 1 w 165"/>
                <a:gd name="T17" fmla="*/ 0 h 210"/>
                <a:gd name="T18" fmla="*/ 1 w 165"/>
                <a:gd name="T19" fmla="*/ 0 h 210"/>
                <a:gd name="T20" fmla="*/ 1 w 165"/>
                <a:gd name="T21" fmla="*/ 0 h 210"/>
                <a:gd name="T22" fmla="*/ 1 w 165"/>
                <a:gd name="T23" fmla="*/ 0 h 210"/>
                <a:gd name="T24" fmla="*/ 1 w 165"/>
                <a:gd name="T25" fmla="*/ 0 h 210"/>
                <a:gd name="T26" fmla="*/ 1 w 165"/>
                <a:gd name="T27" fmla="*/ 0 h 210"/>
                <a:gd name="T28" fmla="*/ 1 w 165"/>
                <a:gd name="T29" fmla="*/ 0 h 210"/>
                <a:gd name="T30" fmla="*/ 1 w 165"/>
                <a:gd name="T31" fmla="*/ 0 h 210"/>
                <a:gd name="T32" fmla="*/ 1 w 165"/>
                <a:gd name="T33" fmla="*/ 0 h 210"/>
                <a:gd name="T34" fmla="*/ 1 w 165"/>
                <a:gd name="T35" fmla="*/ 0 h 210"/>
                <a:gd name="T36" fmla="*/ 1 w 165"/>
                <a:gd name="T37" fmla="*/ 0 h 210"/>
                <a:gd name="T38" fmla="*/ 1 w 165"/>
                <a:gd name="T39" fmla="*/ 0 h 210"/>
                <a:gd name="T40" fmla="*/ 1 w 165"/>
                <a:gd name="T41" fmla="*/ 0 h 210"/>
                <a:gd name="T42" fmla="*/ 1 w 165"/>
                <a:gd name="T43" fmla="*/ 0 h 210"/>
                <a:gd name="T44" fmla="*/ 1 w 165"/>
                <a:gd name="T45" fmla="*/ 0 h 210"/>
                <a:gd name="T46" fmla="*/ 0 w 165"/>
                <a:gd name="T47" fmla="*/ 0 h 210"/>
                <a:gd name="T48" fmla="*/ 0 w 165"/>
                <a:gd name="T49" fmla="*/ 0 h 210"/>
                <a:gd name="T50" fmla="*/ 1 w 165"/>
                <a:gd name="T51" fmla="*/ 0 h 210"/>
                <a:gd name="T52" fmla="*/ 1 w 165"/>
                <a:gd name="T53" fmla="*/ 0 h 210"/>
                <a:gd name="T54" fmla="*/ 1 w 165"/>
                <a:gd name="T55" fmla="*/ 0 h 210"/>
                <a:gd name="T56" fmla="*/ 1 w 165"/>
                <a:gd name="T57" fmla="*/ 0 h 210"/>
                <a:gd name="T58" fmla="*/ 1 w 165"/>
                <a:gd name="T59" fmla="*/ 0 h 210"/>
                <a:gd name="T60" fmla="*/ 1 w 165"/>
                <a:gd name="T61" fmla="*/ 0 h 210"/>
                <a:gd name="T62" fmla="*/ 1 w 165"/>
                <a:gd name="T63" fmla="*/ 0 h 210"/>
                <a:gd name="T64" fmla="*/ 1 w 165"/>
                <a:gd name="T65" fmla="*/ 0 h 210"/>
                <a:gd name="T66" fmla="*/ 1 w 165"/>
                <a:gd name="T67" fmla="*/ 0 h 210"/>
                <a:gd name="T68" fmla="*/ 1 w 165"/>
                <a:gd name="T69" fmla="*/ 0 h 210"/>
                <a:gd name="T70" fmla="*/ 1 w 165"/>
                <a:gd name="T71" fmla="*/ 0 h 210"/>
                <a:gd name="T72" fmla="*/ 1 w 165"/>
                <a:gd name="T73" fmla="*/ 0 h 210"/>
                <a:gd name="T74" fmla="*/ 1 w 165"/>
                <a:gd name="T75" fmla="*/ 0 h 210"/>
                <a:gd name="T76" fmla="*/ 1 w 165"/>
                <a:gd name="T77" fmla="*/ 0 h 210"/>
                <a:gd name="T78" fmla="*/ 1 w 165"/>
                <a:gd name="T79" fmla="*/ 0 h 210"/>
                <a:gd name="T80" fmla="*/ 1 w 165"/>
                <a:gd name="T81" fmla="*/ 0 h 210"/>
                <a:gd name="T82" fmla="*/ 1 w 165"/>
                <a:gd name="T83" fmla="*/ 0 h 210"/>
                <a:gd name="T84" fmla="*/ 1 w 165"/>
                <a:gd name="T85" fmla="*/ 0 h 210"/>
                <a:gd name="T86" fmla="*/ 1 w 165"/>
                <a:gd name="T87" fmla="*/ 0 h 210"/>
                <a:gd name="T88" fmla="*/ 1 w 165"/>
                <a:gd name="T89" fmla="*/ 0 h 210"/>
                <a:gd name="T90" fmla="*/ 1 w 165"/>
                <a:gd name="T91" fmla="*/ 0 h 210"/>
                <a:gd name="T92" fmla="*/ 1 w 165"/>
                <a:gd name="T93" fmla="*/ 0 h 210"/>
                <a:gd name="T94" fmla="*/ 1 w 165"/>
                <a:gd name="T95" fmla="*/ 0 h 2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65"/>
                <a:gd name="T145" fmla="*/ 0 h 210"/>
                <a:gd name="T146" fmla="*/ 165 w 165"/>
                <a:gd name="T147" fmla="*/ 210 h 21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65" h="210">
                  <a:moveTo>
                    <a:pt x="165" y="138"/>
                  </a:moveTo>
                  <a:lnTo>
                    <a:pt x="165" y="138"/>
                  </a:lnTo>
                  <a:lnTo>
                    <a:pt x="156" y="137"/>
                  </a:lnTo>
                  <a:lnTo>
                    <a:pt x="144" y="134"/>
                  </a:lnTo>
                  <a:lnTo>
                    <a:pt x="131" y="131"/>
                  </a:lnTo>
                  <a:lnTo>
                    <a:pt x="121" y="129"/>
                  </a:lnTo>
                  <a:lnTo>
                    <a:pt x="110" y="125"/>
                  </a:lnTo>
                  <a:lnTo>
                    <a:pt x="100" y="122"/>
                  </a:lnTo>
                  <a:lnTo>
                    <a:pt x="95" y="121"/>
                  </a:lnTo>
                  <a:lnTo>
                    <a:pt x="92" y="119"/>
                  </a:lnTo>
                  <a:lnTo>
                    <a:pt x="91" y="95"/>
                  </a:lnTo>
                  <a:lnTo>
                    <a:pt x="88" y="70"/>
                  </a:lnTo>
                  <a:lnTo>
                    <a:pt x="85" y="49"/>
                  </a:lnTo>
                  <a:lnTo>
                    <a:pt x="83" y="33"/>
                  </a:lnTo>
                  <a:lnTo>
                    <a:pt x="77" y="20"/>
                  </a:lnTo>
                  <a:lnTo>
                    <a:pt x="68" y="10"/>
                  </a:lnTo>
                  <a:lnTo>
                    <a:pt x="53" y="3"/>
                  </a:lnTo>
                  <a:lnTo>
                    <a:pt x="38" y="0"/>
                  </a:lnTo>
                  <a:lnTo>
                    <a:pt x="23" y="3"/>
                  </a:lnTo>
                  <a:lnTo>
                    <a:pt x="10" y="11"/>
                  </a:lnTo>
                  <a:lnTo>
                    <a:pt x="1" y="26"/>
                  </a:lnTo>
                  <a:lnTo>
                    <a:pt x="0" y="49"/>
                  </a:lnTo>
                  <a:lnTo>
                    <a:pt x="4" y="89"/>
                  </a:lnTo>
                  <a:lnTo>
                    <a:pt x="7" y="110"/>
                  </a:lnTo>
                  <a:lnTo>
                    <a:pt x="10" y="121"/>
                  </a:lnTo>
                  <a:lnTo>
                    <a:pt x="11" y="130"/>
                  </a:lnTo>
                  <a:lnTo>
                    <a:pt x="11" y="137"/>
                  </a:lnTo>
                  <a:lnTo>
                    <a:pt x="12" y="145"/>
                  </a:lnTo>
                  <a:lnTo>
                    <a:pt x="15" y="154"/>
                  </a:lnTo>
                  <a:lnTo>
                    <a:pt x="19" y="162"/>
                  </a:lnTo>
                  <a:lnTo>
                    <a:pt x="26" y="172"/>
                  </a:lnTo>
                  <a:lnTo>
                    <a:pt x="35" y="180"/>
                  </a:lnTo>
                  <a:lnTo>
                    <a:pt x="47" y="187"/>
                  </a:lnTo>
                  <a:lnTo>
                    <a:pt x="65" y="192"/>
                  </a:lnTo>
                  <a:lnTo>
                    <a:pt x="84" y="196"/>
                  </a:lnTo>
                  <a:lnTo>
                    <a:pt x="100" y="199"/>
                  </a:lnTo>
                  <a:lnTo>
                    <a:pt x="115" y="203"/>
                  </a:lnTo>
                  <a:lnTo>
                    <a:pt x="127" y="204"/>
                  </a:lnTo>
                  <a:lnTo>
                    <a:pt x="138" y="207"/>
                  </a:lnTo>
                  <a:lnTo>
                    <a:pt x="145" y="208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5" y="13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73" name="AutoShape 71">
              <a:extLst>
                <a:ext uri="{FF2B5EF4-FFF2-40B4-BE49-F238E27FC236}">
                  <a16:creationId xmlns:a16="http://schemas.microsoft.com/office/drawing/2014/main" id="{4729742C-EDD2-4669-96DA-5174D615EB1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50876">
              <a:off x="4611" y="2477"/>
              <a:ext cx="240" cy="199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74" name="AutoShape 72">
              <a:extLst>
                <a:ext uri="{FF2B5EF4-FFF2-40B4-BE49-F238E27FC236}">
                  <a16:creationId xmlns:a16="http://schemas.microsoft.com/office/drawing/2014/main" id="{39540E2D-3DA0-4E6D-8D7B-9E9221A8513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992" y="2685"/>
              <a:ext cx="70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75" name="Line 73">
              <a:extLst>
                <a:ext uri="{FF2B5EF4-FFF2-40B4-BE49-F238E27FC236}">
                  <a16:creationId xmlns:a16="http://schemas.microsoft.com/office/drawing/2014/main" id="{D50703EB-4B77-4921-AC77-218347FFEAB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60279">
              <a:off x="4417" y="2619"/>
              <a:ext cx="651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l-NL" sz="1350"/>
            </a:p>
          </p:txBody>
        </p:sp>
        <p:sp>
          <p:nvSpPr>
            <p:cNvPr id="76" name="AutoShape 74">
              <a:extLst>
                <a:ext uri="{FF2B5EF4-FFF2-40B4-BE49-F238E27FC236}">
                  <a16:creationId xmlns:a16="http://schemas.microsoft.com/office/drawing/2014/main" id="{187D9B2F-0409-4983-AA91-2A3274F105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871" y="2656"/>
              <a:ext cx="70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77" name="AutoShape 75">
              <a:extLst>
                <a:ext uri="{FF2B5EF4-FFF2-40B4-BE49-F238E27FC236}">
                  <a16:creationId xmlns:a16="http://schemas.microsoft.com/office/drawing/2014/main" id="{953AE81A-F419-41D5-AEAA-31BDA01CB25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750" y="2629"/>
              <a:ext cx="70" cy="67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78" name="AutoShape 76">
              <a:extLst>
                <a:ext uri="{FF2B5EF4-FFF2-40B4-BE49-F238E27FC236}">
                  <a16:creationId xmlns:a16="http://schemas.microsoft.com/office/drawing/2014/main" id="{656866F4-E387-4438-8B8E-40A1162869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629" y="2601"/>
              <a:ext cx="70" cy="67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79" name="AutoShape 77">
              <a:extLst>
                <a:ext uri="{FF2B5EF4-FFF2-40B4-BE49-F238E27FC236}">
                  <a16:creationId xmlns:a16="http://schemas.microsoft.com/office/drawing/2014/main" id="{AAFBD5DF-9645-4BE7-844E-9B8F548D192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508" y="2572"/>
              <a:ext cx="70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80" name="AutoShape 78">
              <a:extLst>
                <a:ext uri="{FF2B5EF4-FFF2-40B4-BE49-F238E27FC236}">
                  <a16:creationId xmlns:a16="http://schemas.microsoft.com/office/drawing/2014/main" id="{5627C535-149B-4AB6-ACBC-4D74D4244E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0279">
              <a:off x="4417" y="2551"/>
              <a:ext cx="62" cy="6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81" name="Freeform 79">
              <a:extLst>
                <a:ext uri="{FF2B5EF4-FFF2-40B4-BE49-F238E27FC236}">
                  <a16:creationId xmlns:a16="http://schemas.microsoft.com/office/drawing/2014/main" id="{6EE01820-C04B-4AFC-B990-8E30C3BE86DC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70" y="2782"/>
              <a:ext cx="51" cy="78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82" name="Freeform 80">
              <a:extLst>
                <a:ext uri="{FF2B5EF4-FFF2-40B4-BE49-F238E27FC236}">
                  <a16:creationId xmlns:a16="http://schemas.microsoft.com/office/drawing/2014/main" id="{8C1D0BF4-EC65-4796-A972-1E4EB86662DA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916" y="2735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83" name="Freeform 81">
              <a:extLst>
                <a:ext uri="{FF2B5EF4-FFF2-40B4-BE49-F238E27FC236}">
                  <a16:creationId xmlns:a16="http://schemas.microsoft.com/office/drawing/2014/main" id="{C278C835-C4B6-417D-8CC3-F6D7F600A06D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42" y="2692"/>
              <a:ext cx="51" cy="79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84" name="Freeform 82">
              <a:extLst>
                <a:ext uri="{FF2B5EF4-FFF2-40B4-BE49-F238E27FC236}">
                  <a16:creationId xmlns:a16="http://schemas.microsoft.com/office/drawing/2014/main" id="{0B3BDEA2-EDF0-4FFE-9484-A835FBDB77A4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342" y="2601"/>
              <a:ext cx="51" cy="76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85" name="Freeform 83">
              <a:extLst>
                <a:ext uri="{FF2B5EF4-FFF2-40B4-BE49-F238E27FC236}">
                  <a16:creationId xmlns:a16="http://schemas.microsoft.com/office/drawing/2014/main" id="{AE28BDF0-D0C3-4EAB-AEE0-457829432A83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388" y="2680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86" name="Freeform 84">
              <a:extLst>
                <a:ext uri="{FF2B5EF4-FFF2-40B4-BE49-F238E27FC236}">
                  <a16:creationId xmlns:a16="http://schemas.microsoft.com/office/drawing/2014/main" id="{C5C67ED8-D885-4C7B-BC07-C0D165A43A32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463" y="2629"/>
              <a:ext cx="52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87" name="Freeform 85">
              <a:extLst>
                <a:ext uri="{FF2B5EF4-FFF2-40B4-BE49-F238E27FC236}">
                  <a16:creationId xmlns:a16="http://schemas.microsoft.com/office/drawing/2014/main" id="{20B9FDD8-30C8-48CF-A1B2-B1BF5DD93176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47" y="2653"/>
              <a:ext cx="51" cy="78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88" name="Freeform 86">
              <a:extLst>
                <a:ext uri="{FF2B5EF4-FFF2-40B4-BE49-F238E27FC236}">
                  <a16:creationId xmlns:a16="http://schemas.microsoft.com/office/drawing/2014/main" id="{B10A3B3E-611E-4E58-A368-7C496E5A5866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570" y="2723"/>
              <a:ext cx="50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89" name="Freeform 87">
              <a:extLst>
                <a:ext uri="{FF2B5EF4-FFF2-40B4-BE49-F238E27FC236}">
                  <a16:creationId xmlns:a16="http://schemas.microsoft.com/office/drawing/2014/main" id="{9E887E91-CEFB-4C0D-8F37-338105B63D49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645" y="2663"/>
              <a:ext cx="51" cy="78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90" name="Freeform 88">
              <a:extLst>
                <a:ext uri="{FF2B5EF4-FFF2-40B4-BE49-F238E27FC236}">
                  <a16:creationId xmlns:a16="http://schemas.microsoft.com/office/drawing/2014/main" id="{989CD065-1898-4FD1-973E-9B7CF852B4A7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703" y="2757"/>
              <a:ext cx="51" cy="79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91" name="Freeform 89">
              <a:extLst>
                <a:ext uri="{FF2B5EF4-FFF2-40B4-BE49-F238E27FC236}">
                  <a16:creationId xmlns:a16="http://schemas.microsoft.com/office/drawing/2014/main" id="{24F128A8-F762-4502-AA66-EA6E472CCB72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18" y="2732"/>
              <a:ext cx="51" cy="77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92" name="Freeform 90">
              <a:extLst>
                <a:ext uri="{FF2B5EF4-FFF2-40B4-BE49-F238E27FC236}">
                  <a16:creationId xmlns:a16="http://schemas.microsoft.com/office/drawing/2014/main" id="{BD5431BF-012A-4548-96FC-7BCE5401DAB9}"/>
                </a:ext>
              </a:extLst>
            </p:cNvPr>
            <p:cNvSpPr>
              <a:spLocks/>
            </p:cNvSpPr>
            <p:nvPr/>
          </p:nvSpPr>
          <p:spPr bwMode="auto">
            <a:xfrm rot="760279">
              <a:off x="4872" y="2793"/>
              <a:ext cx="51" cy="78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93" name="AutoShape 91">
              <a:extLst>
                <a:ext uri="{FF2B5EF4-FFF2-40B4-BE49-F238E27FC236}">
                  <a16:creationId xmlns:a16="http://schemas.microsoft.com/office/drawing/2014/main" id="{07A084D8-8A10-4332-9A37-A1096294AC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51318">
              <a:off x="4737" y="2456"/>
              <a:ext cx="48" cy="49"/>
            </a:xfrm>
            <a:prstGeom prst="flowChartMagneticDisk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94" name="Freeform 92">
              <a:extLst>
                <a:ext uri="{FF2B5EF4-FFF2-40B4-BE49-F238E27FC236}">
                  <a16:creationId xmlns:a16="http://schemas.microsoft.com/office/drawing/2014/main" id="{B7359301-1821-430A-BC3D-1BF2A9F57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" y="1964"/>
              <a:ext cx="566" cy="348"/>
            </a:xfrm>
            <a:custGeom>
              <a:avLst/>
              <a:gdLst>
                <a:gd name="T0" fmla="*/ 0 w 566"/>
                <a:gd name="T1" fmla="*/ 0 h 334"/>
                <a:gd name="T2" fmla="*/ 82 w 566"/>
                <a:gd name="T3" fmla="*/ 218 h 334"/>
                <a:gd name="T4" fmla="*/ 180 w 566"/>
                <a:gd name="T5" fmla="*/ 388 h 334"/>
                <a:gd name="T6" fmla="*/ 202 w 566"/>
                <a:gd name="T7" fmla="*/ 439 h 334"/>
                <a:gd name="T8" fmla="*/ 270 w 566"/>
                <a:gd name="T9" fmla="*/ 782 h 334"/>
                <a:gd name="T10" fmla="*/ 316 w 566"/>
                <a:gd name="T11" fmla="*/ 692 h 334"/>
                <a:gd name="T12" fmla="*/ 378 w 566"/>
                <a:gd name="T13" fmla="*/ 1050 h 334"/>
                <a:gd name="T14" fmla="*/ 402 w 566"/>
                <a:gd name="T15" fmla="*/ 1259 h 334"/>
                <a:gd name="T16" fmla="*/ 424 w 566"/>
                <a:gd name="T17" fmla="*/ 1335 h 334"/>
                <a:gd name="T18" fmla="*/ 486 w 566"/>
                <a:gd name="T19" fmla="*/ 1692 h 334"/>
                <a:gd name="T20" fmla="*/ 522 w 566"/>
                <a:gd name="T21" fmla="*/ 2184 h 334"/>
                <a:gd name="T22" fmla="*/ 552 w 566"/>
                <a:gd name="T23" fmla="*/ 2331 h 334"/>
                <a:gd name="T24" fmla="*/ 566 w 566"/>
                <a:gd name="T25" fmla="*/ 2502 h 3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6"/>
                <a:gd name="T40" fmla="*/ 0 h 334"/>
                <a:gd name="T41" fmla="*/ 566 w 566"/>
                <a:gd name="T42" fmla="*/ 334 h 3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6" h="334">
                  <a:moveTo>
                    <a:pt x="0" y="0"/>
                  </a:moveTo>
                  <a:cubicBezTo>
                    <a:pt x="28" y="3"/>
                    <a:pt x="60" y="13"/>
                    <a:pt x="82" y="30"/>
                  </a:cubicBezTo>
                  <a:cubicBezTo>
                    <a:pt x="93" y="64"/>
                    <a:pt x="162" y="52"/>
                    <a:pt x="180" y="52"/>
                  </a:cubicBezTo>
                  <a:cubicBezTo>
                    <a:pt x="187" y="54"/>
                    <a:pt x="195" y="56"/>
                    <a:pt x="202" y="58"/>
                  </a:cubicBezTo>
                  <a:cubicBezTo>
                    <a:pt x="226" y="76"/>
                    <a:pt x="239" y="99"/>
                    <a:pt x="270" y="104"/>
                  </a:cubicBezTo>
                  <a:cubicBezTo>
                    <a:pt x="286" y="102"/>
                    <a:pt x="302" y="99"/>
                    <a:pt x="316" y="92"/>
                  </a:cubicBezTo>
                  <a:cubicBezTo>
                    <a:pt x="352" y="96"/>
                    <a:pt x="358" y="113"/>
                    <a:pt x="378" y="140"/>
                  </a:cubicBezTo>
                  <a:cubicBezTo>
                    <a:pt x="382" y="151"/>
                    <a:pt x="391" y="164"/>
                    <a:pt x="402" y="168"/>
                  </a:cubicBezTo>
                  <a:cubicBezTo>
                    <a:pt x="408" y="177"/>
                    <a:pt x="413" y="176"/>
                    <a:pt x="424" y="178"/>
                  </a:cubicBezTo>
                  <a:cubicBezTo>
                    <a:pt x="449" y="191"/>
                    <a:pt x="471" y="200"/>
                    <a:pt x="486" y="226"/>
                  </a:cubicBezTo>
                  <a:cubicBezTo>
                    <a:pt x="497" y="246"/>
                    <a:pt x="502" y="277"/>
                    <a:pt x="522" y="290"/>
                  </a:cubicBezTo>
                  <a:cubicBezTo>
                    <a:pt x="525" y="300"/>
                    <a:pt x="541" y="308"/>
                    <a:pt x="552" y="312"/>
                  </a:cubicBezTo>
                  <a:cubicBezTo>
                    <a:pt x="556" y="319"/>
                    <a:pt x="561" y="329"/>
                    <a:pt x="566" y="334"/>
                  </a:cubicBezTo>
                </a:path>
              </a:pathLst>
            </a:custGeom>
            <a:noFill/>
            <a:ln w="1270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95" name="Freeform 93">
              <a:extLst>
                <a:ext uri="{FF2B5EF4-FFF2-40B4-BE49-F238E27FC236}">
                  <a16:creationId xmlns:a16="http://schemas.microsoft.com/office/drawing/2014/main" id="{F02474E9-FFBA-460C-8699-31F4B65A9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2073"/>
              <a:ext cx="568" cy="233"/>
            </a:xfrm>
            <a:custGeom>
              <a:avLst/>
              <a:gdLst>
                <a:gd name="T0" fmla="*/ 0 w 568"/>
                <a:gd name="T1" fmla="*/ 0 h 224"/>
                <a:gd name="T2" fmla="*/ 20 w 568"/>
                <a:gd name="T3" fmla="*/ 12 h 224"/>
                <a:gd name="T4" fmla="*/ 36 w 568"/>
                <a:gd name="T5" fmla="*/ 112 h 224"/>
                <a:gd name="T6" fmla="*/ 114 w 568"/>
                <a:gd name="T7" fmla="*/ 2 h 224"/>
                <a:gd name="T8" fmla="*/ 226 w 568"/>
                <a:gd name="T9" fmla="*/ 196 h 224"/>
                <a:gd name="T10" fmla="*/ 294 w 568"/>
                <a:gd name="T11" fmla="*/ 230 h 224"/>
                <a:gd name="T12" fmla="*/ 316 w 568"/>
                <a:gd name="T13" fmla="*/ 280 h 224"/>
                <a:gd name="T14" fmla="*/ 362 w 568"/>
                <a:gd name="T15" fmla="*/ 470 h 224"/>
                <a:gd name="T16" fmla="*/ 422 w 568"/>
                <a:gd name="T17" fmla="*/ 486 h 224"/>
                <a:gd name="T18" fmla="*/ 462 w 568"/>
                <a:gd name="T19" fmla="*/ 623 h 224"/>
                <a:gd name="T20" fmla="*/ 486 w 568"/>
                <a:gd name="T21" fmla="*/ 722 h 224"/>
                <a:gd name="T22" fmla="*/ 498 w 568"/>
                <a:gd name="T23" fmla="*/ 845 h 224"/>
                <a:gd name="T24" fmla="*/ 518 w 568"/>
                <a:gd name="T25" fmla="*/ 1159 h 224"/>
                <a:gd name="T26" fmla="*/ 532 w 568"/>
                <a:gd name="T27" fmla="*/ 1265 h 224"/>
                <a:gd name="T28" fmla="*/ 540 w 568"/>
                <a:gd name="T29" fmla="*/ 1317 h 224"/>
                <a:gd name="T30" fmla="*/ 542 w 568"/>
                <a:gd name="T31" fmla="*/ 1363 h 224"/>
                <a:gd name="T32" fmla="*/ 546 w 568"/>
                <a:gd name="T33" fmla="*/ 1409 h 224"/>
                <a:gd name="T34" fmla="*/ 558 w 568"/>
                <a:gd name="T35" fmla="*/ 1447 h 224"/>
                <a:gd name="T36" fmla="*/ 568 w 568"/>
                <a:gd name="T37" fmla="*/ 1541 h 2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68"/>
                <a:gd name="T58" fmla="*/ 0 h 224"/>
                <a:gd name="T59" fmla="*/ 568 w 568"/>
                <a:gd name="T60" fmla="*/ 224 h 22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68" h="224">
                  <a:moveTo>
                    <a:pt x="0" y="0"/>
                  </a:moveTo>
                  <a:cubicBezTo>
                    <a:pt x="5" y="3"/>
                    <a:pt x="14" y="10"/>
                    <a:pt x="20" y="12"/>
                  </a:cubicBezTo>
                  <a:cubicBezTo>
                    <a:pt x="25" y="14"/>
                    <a:pt x="36" y="16"/>
                    <a:pt x="36" y="16"/>
                  </a:cubicBezTo>
                  <a:cubicBezTo>
                    <a:pt x="67" y="15"/>
                    <a:pt x="86" y="11"/>
                    <a:pt x="114" y="2"/>
                  </a:cubicBezTo>
                  <a:cubicBezTo>
                    <a:pt x="153" y="5"/>
                    <a:pt x="189" y="18"/>
                    <a:pt x="226" y="30"/>
                  </a:cubicBezTo>
                  <a:cubicBezTo>
                    <a:pt x="248" y="37"/>
                    <a:pt x="271" y="33"/>
                    <a:pt x="294" y="34"/>
                  </a:cubicBezTo>
                  <a:cubicBezTo>
                    <a:pt x="301" y="36"/>
                    <a:pt x="309" y="38"/>
                    <a:pt x="316" y="40"/>
                  </a:cubicBezTo>
                  <a:cubicBezTo>
                    <a:pt x="328" y="52"/>
                    <a:pt x="346" y="63"/>
                    <a:pt x="362" y="68"/>
                  </a:cubicBezTo>
                  <a:cubicBezTo>
                    <a:pt x="382" y="65"/>
                    <a:pt x="403" y="64"/>
                    <a:pt x="422" y="70"/>
                  </a:cubicBezTo>
                  <a:cubicBezTo>
                    <a:pt x="429" y="81"/>
                    <a:pt x="450" y="84"/>
                    <a:pt x="462" y="90"/>
                  </a:cubicBezTo>
                  <a:cubicBezTo>
                    <a:pt x="470" y="94"/>
                    <a:pt x="486" y="104"/>
                    <a:pt x="486" y="104"/>
                  </a:cubicBezTo>
                  <a:cubicBezTo>
                    <a:pt x="490" y="110"/>
                    <a:pt x="496" y="115"/>
                    <a:pt x="498" y="122"/>
                  </a:cubicBezTo>
                  <a:cubicBezTo>
                    <a:pt x="503" y="136"/>
                    <a:pt x="505" y="160"/>
                    <a:pt x="518" y="168"/>
                  </a:cubicBezTo>
                  <a:cubicBezTo>
                    <a:pt x="521" y="176"/>
                    <a:pt x="525" y="179"/>
                    <a:pt x="532" y="184"/>
                  </a:cubicBezTo>
                  <a:cubicBezTo>
                    <a:pt x="537" y="200"/>
                    <a:pt x="529" y="181"/>
                    <a:pt x="540" y="192"/>
                  </a:cubicBezTo>
                  <a:cubicBezTo>
                    <a:pt x="541" y="193"/>
                    <a:pt x="541" y="196"/>
                    <a:pt x="542" y="198"/>
                  </a:cubicBezTo>
                  <a:cubicBezTo>
                    <a:pt x="543" y="200"/>
                    <a:pt x="544" y="202"/>
                    <a:pt x="546" y="204"/>
                  </a:cubicBezTo>
                  <a:cubicBezTo>
                    <a:pt x="549" y="207"/>
                    <a:pt x="554" y="208"/>
                    <a:pt x="558" y="210"/>
                  </a:cubicBezTo>
                  <a:cubicBezTo>
                    <a:pt x="560" y="217"/>
                    <a:pt x="565" y="218"/>
                    <a:pt x="568" y="224"/>
                  </a:cubicBezTo>
                </a:path>
              </a:pathLst>
            </a:custGeom>
            <a:noFill/>
            <a:ln w="1270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96" name="Freeform 94">
              <a:extLst>
                <a:ext uri="{FF2B5EF4-FFF2-40B4-BE49-F238E27FC236}">
                  <a16:creationId xmlns:a16="http://schemas.microsoft.com/office/drawing/2014/main" id="{8486D343-8AA7-48BD-A2F1-21EE1EAED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" y="2195"/>
              <a:ext cx="528" cy="113"/>
            </a:xfrm>
            <a:custGeom>
              <a:avLst/>
              <a:gdLst>
                <a:gd name="T0" fmla="*/ 0 w 528"/>
                <a:gd name="T1" fmla="*/ 158 h 108"/>
                <a:gd name="T2" fmla="*/ 36 w 528"/>
                <a:gd name="T3" fmla="*/ 4 h 108"/>
                <a:gd name="T4" fmla="*/ 48 w 528"/>
                <a:gd name="T5" fmla="*/ 0 h 108"/>
                <a:gd name="T6" fmla="*/ 70 w 528"/>
                <a:gd name="T7" fmla="*/ 2 h 108"/>
                <a:gd name="T8" fmla="*/ 86 w 528"/>
                <a:gd name="T9" fmla="*/ 6 h 108"/>
                <a:gd name="T10" fmla="*/ 150 w 528"/>
                <a:gd name="T11" fmla="*/ 299 h 108"/>
                <a:gd name="T12" fmla="*/ 216 w 528"/>
                <a:gd name="T13" fmla="*/ 120 h 108"/>
                <a:gd name="T14" fmla="*/ 354 w 528"/>
                <a:gd name="T15" fmla="*/ 314 h 108"/>
                <a:gd name="T16" fmla="*/ 480 w 528"/>
                <a:gd name="T17" fmla="*/ 566 h 108"/>
                <a:gd name="T18" fmla="*/ 494 w 528"/>
                <a:gd name="T19" fmla="*/ 707 h 108"/>
                <a:gd name="T20" fmla="*/ 504 w 528"/>
                <a:gd name="T21" fmla="*/ 848 h 108"/>
                <a:gd name="T22" fmla="*/ 516 w 528"/>
                <a:gd name="T23" fmla="*/ 928 h 108"/>
                <a:gd name="T24" fmla="*/ 528 w 528"/>
                <a:gd name="T25" fmla="*/ 991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28"/>
                <a:gd name="T40" fmla="*/ 0 h 108"/>
                <a:gd name="T41" fmla="*/ 528 w 528"/>
                <a:gd name="T42" fmla="*/ 108 h 10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28" h="108">
                  <a:moveTo>
                    <a:pt x="0" y="18"/>
                  </a:moveTo>
                  <a:cubicBezTo>
                    <a:pt x="11" y="11"/>
                    <a:pt x="23" y="7"/>
                    <a:pt x="36" y="4"/>
                  </a:cubicBezTo>
                  <a:cubicBezTo>
                    <a:pt x="40" y="3"/>
                    <a:pt x="48" y="0"/>
                    <a:pt x="48" y="0"/>
                  </a:cubicBezTo>
                  <a:cubicBezTo>
                    <a:pt x="55" y="1"/>
                    <a:pt x="63" y="1"/>
                    <a:pt x="70" y="2"/>
                  </a:cubicBezTo>
                  <a:cubicBezTo>
                    <a:pt x="75" y="3"/>
                    <a:pt x="86" y="6"/>
                    <a:pt x="86" y="6"/>
                  </a:cubicBezTo>
                  <a:cubicBezTo>
                    <a:pt x="103" y="18"/>
                    <a:pt x="129" y="28"/>
                    <a:pt x="150" y="32"/>
                  </a:cubicBezTo>
                  <a:cubicBezTo>
                    <a:pt x="173" y="30"/>
                    <a:pt x="197" y="25"/>
                    <a:pt x="216" y="12"/>
                  </a:cubicBezTo>
                  <a:cubicBezTo>
                    <a:pt x="271" y="14"/>
                    <a:pt x="305" y="18"/>
                    <a:pt x="354" y="34"/>
                  </a:cubicBezTo>
                  <a:cubicBezTo>
                    <a:pt x="416" y="31"/>
                    <a:pt x="434" y="31"/>
                    <a:pt x="480" y="62"/>
                  </a:cubicBezTo>
                  <a:cubicBezTo>
                    <a:pt x="489" y="76"/>
                    <a:pt x="483" y="72"/>
                    <a:pt x="494" y="76"/>
                  </a:cubicBezTo>
                  <a:cubicBezTo>
                    <a:pt x="496" y="81"/>
                    <a:pt x="501" y="89"/>
                    <a:pt x="504" y="92"/>
                  </a:cubicBezTo>
                  <a:cubicBezTo>
                    <a:pt x="507" y="95"/>
                    <a:pt x="516" y="100"/>
                    <a:pt x="516" y="100"/>
                  </a:cubicBezTo>
                  <a:cubicBezTo>
                    <a:pt x="520" y="106"/>
                    <a:pt x="521" y="108"/>
                    <a:pt x="528" y="108"/>
                  </a:cubicBezTo>
                </a:path>
              </a:pathLst>
            </a:custGeom>
            <a:noFill/>
            <a:ln w="12700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97" name="AutoShape 95" descr="50%">
              <a:extLst>
                <a:ext uri="{FF2B5EF4-FFF2-40B4-BE49-F238E27FC236}">
                  <a16:creationId xmlns:a16="http://schemas.microsoft.com/office/drawing/2014/main" id="{F5106C29-776C-4084-BB71-041E53D64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" y="1539"/>
              <a:ext cx="2472" cy="445"/>
            </a:xfrm>
            <a:prstGeom prst="parallelogram">
              <a:avLst>
                <a:gd name="adj" fmla="val 138876"/>
              </a:avLst>
            </a:prstGeom>
            <a:pattFill prst="pct50">
              <a:fgClr>
                <a:schemeClr val="bg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endParaRPr lang="de-DE" altLang="nl-NL" sz="1500">
                <a:latin typeface="Calibri" pitchFamily="34" charset="0"/>
              </a:endParaRPr>
            </a:p>
          </p:txBody>
        </p:sp>
        <p:grpSp>
          <p:nvGrpSpPr>
            <p:cNvPr id="98" name="Group 96">
              <a:extLst>
                <a:ext uri="{FF2B5EF4-FFF2-40B4-BE49-F238E27FC236}">
                  <a16:creationId xmlns:a16="http://schemas.microsoft.com/office/drawing/2014/main" id="{5742E32D-41CA-4ADC-A5F1-2E481A1B9D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02" y="935"/>
              <a:ext cx="1163" cy="620"/>
              <a:chOff x="5472" y="912"/>
              <a:chExt cx="1152" cy="624"/>
            </a:xfrm>
          </p:grpSpPr>
          <p:sp>
            <p:nvSpPr>
              <p:cNvPr id="205" name="Freeform 97">
                <a:extLst>
                  <a:ext uri="{FF2B5EF4-FFF2-40B4-BE49-F238E27FC236}">
                    <a16:creationId xmlns:a16="http://schemas.microsoft.com/office/drawing/2014/main" id="{A9816B71-7D80-4A75-9977-1B3BC633CF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8" y="923"/>
                <a:ext cx="861" cy="594"/>
              </a:xfrm>
              <a:custGeom>
                <a:avLst/>
                <a:gdLst>
                  <a:gd name="T0" fmla="*/ 0 w 4290"/>
                  <a:gd name="T1" fmla="*/ 0 h 2287"/>
                  <a:gd name="T2" fmla="*/ 0 w 4290"/>
                  <a:gd name="T3" fmla="*/ 0 h 2287"/>
                  <a:gd name="T4" fmla="*/ 0 w 4290"/>
                  <a:gd name="T5" fmla="*/ 0 h 2287"/>
                  <a:gd name="T6" fmla="*/ 0 w 4290"/>
                  <a:gd name="T7" fmla="*/ 0 h 2287"/>
                  <a:gd name="T8" fmla="*/ 0 w 4290"/>
                  <a:gd name="T9" fmla="*/ 0 h 2287"/>
                  <a:gd name="T10" fmla="*/ 0 w 4290"/>
                  <a:gd name="T11" fmla="*/ 0 h 2287"/>
                  <a:gd name="T12" fmla="*/ 0 w 4290"/>
                  <a:gd name="T13" fmla="*/ 0 h 2287"/>
                  <a:gd name="T14" fmla="*/ 0 w 4290"/>
                  <a:gd name="T15" fmla="*/ 0 h 2287"/>
                  <a:gd name="T16" fmla="*/ 0 w 4290"/>
                  <a:gd name="T17" fmla="*/ 0 h 2287"/>
                  <a:gd name="T18" fmla="*/ 0 w 4290"/>
                  <a:gd name="T19" fmla="*/ 0 h 228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290"/>
                  <a:gd name="T31" fmla="*/ 0 h 2287"/>
                  <a:gd name="T32" fmla="*/ 4290 w 4290"/>
                  <a:gd name="T33" fmla="*/ 2287 h 228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290" h="2287">
                    <a:moveTo>
                      <a:pt x="0" y="2287"/>
                    </a:moveTo>
                    <a:lnTo>
                      <a:pt x="0" y="1384"/>
                    </a:lnTo>
                    <a:lnTo>
                      <a:pt x="2187" y="0"/>
                    </a:lnTo>
                    <a:lnTo>
                      <a:pt x="3307" y="0"/>
                    </a:lnTo>
                    <a:lnTo>
                      <a:pt x="4033" y="403"/>
                    </a:lnTo>
                    <a:lnTo>
                      <a:pt x="4290" y="941"/>
                    </a:lnTo>
                    <a:lnTo>
                      <a:pt x="4290" y="2287"/>
                    </a:lnTo>
                    <a:lnTo>
                      <a:pt x="0" y="2287"/>
                    </a:lnTo>
                    <a:close/>
                  </a:path>
                </a:pathLst>
              </a:custGeom>
              <a:solidFill>
                <a:srgbClr val="CC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06" name="Freeform 98">
                <a:extLst>
                  <a:ext uri="{FF2B5EF4-FFF2-40B4-BE49-F238E27FC236}">
                    <a16:creationId xmlns:a16="http://schemas.microsoft.com/office/drawing/2014/main" id="{E3579133-3AD8-4C8D-AB0B-5CC87A3053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7" y="1255"/>
                <a:ext cx="231" cy="266"/>
              </a:xfrm>
              <a:custGeom>
                <a:avLst/>
                <a:gdLst>
                  <a:gd name="T0" fmla="*/ 0 w 1149"/>
                  <a:gd name="T1" fmla="*/ 0 h 1023"/>
                  <a:gd name="T2" fmla="*/ 0 w 1149"/>
                  <a:gd name="T3" fmla="*/ 0 h 1023"/>
                  <a:gd name="T4" fmla="*/ 0 w 1149"/>
                  <a:gd name="T5" fmla="*/ 0 h 1023"/>
                  <a:gd name="T6" fmla="*/ 0 w 1149"/>
                  <a:gd name="T7" fmla="*/ 0 h 1023"/>
                  <a:gd name="T8" fmla="*/ 0 w 1149"/>
                  <a:gd name="T9" fmla="*/ 0 h 1023"/>
                  <a:gd name="T10" fmla="*/ 0 w 1149"/>
                  <a:gd name="T11" fmla="*/ 0 h 1023"/>
                  <a:gd name="T12" fmla="*/ 0 w 1149"/>
                  <a:gd name="T13" fmla="*/ 0 h 10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49"/>
                  <a:gd name="T22" fmla="*/ 0 h 1023"/>
                  <a:gd name="T23" fmla="*/ 1149 w 1149"/>
                  <a:gd name="T24" fmla="*/ 1023 h 102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49" h="1023">
                    <a:moveTo>
                      <a:pt x="0" y="1023"/>
                    </a:moveTo>
                    <a:lnTo>
                      <a:pt x="0" y="0"/>
                    </a:lnTo>
                    <a:lnTo>
                      <a:pt x="1149" y="0"/>
                    </a:lnTo>
                    <a:lnTo>
                      <a:pt x="1149" y="1023"/>
                    </a:lnTo>
                    <a:lnTo>
                      <a:pt x="0" y="1023"/>
                    </a:lnTo>
                    <a:close/>
                  </a:path>
                </a:pathLst>
              </a:custGeom>
              <a:solidFill>
                <a:srgbClr val="FFFF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07" name="Freeform 99">
                <a:extLst>
                  <a:ext uri="{FF2B5EF4-FFF2-40B4-BE49-F238E27FC236}">
                    <a16:creationId xmlns:a16="http://schemas.microsoft.com/office/drawing/2014/main" id="{4314A99B-871F-44AB-A0A5-078CF247A9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3" y="923"/>
                <a:ext cx="704" cy="353"/>
              </a:xfrm>
              <a:custGeom>
                <a:avLst/>
                <a:gdLst>
                  <a:gd name="T0" fmla="*/ 0 w 3507"/>
                  <a:gd name="T1" fmla="*/ 0 h 1359"/>
                  <a:gd name="T2" fmla="*/ 0 w 3507"/>
                  <a:gd name="T3" fmla="*/ 0 h 1359"/>
                  <a:gd name="T4" fmla="*/ 0 w 3507"/>
                  <a:gd name="T5" fmla="*/ 0 h 1359"/>
                  <a:gd name="T6" fmla="*/ 0 w 3507"/>
                  <a:gd name="T7" fmla="*/ 0 h 1359"/>
                  <a:gd name="T8" fmla="*/ 0 w 3507"/>
                  <a:gd name="T9" fmla="*/ 0 h 1359"/>
                  <a:gd name="T10" fmla="*/ 0 w 3507"/>
                  <a:gd name="T11" fmla="*/ 0 h 1359"/>
                  <a:gd name="T12" fmla="*/ 0 w 3507"/>
                  <a:gd name="T13" fmla="*/ 0 h 1359"/>
                  <a:gd name="T14" fmla="*/ 0 w 3507"/>
                  <a:gd name="T15" fmla="*/ 0 h 1359"/>
                  <a:gd name="T16" fmla="*/ 0 w 3507"/>
                  <a:gd name="T17" fmla="*/ 0 h 13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07"/>
                  <a:gd name="T28" fmla="*/ 0 h 1359"/>
                  <a:gd name="T29" fmla="*/ 3507 w 3507"/>
                  <a:gd name="T30" fmla="*/ 1359 h 13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07" h="1359">
                    <a:moveTo>
                      <a:pt x="3507" y="0"/>
                    </a:moveTo>
                    <a:lnTo>
                      <a:pt x="2737" y="427"/>
                    </a:lnTo>
                    <a:lnTo>
                      <a:pt x="2254" y="1359"/>
                    </a:lnTo>
                    <a:lnTo>
                      <a:pt x="0" y="1359"/>
                    </a:lnTo>
                    <a:lnTo>
                      <a:pt x="460" y="403"/>
                    </a:lnTo>
                    <a:lnTo>
                      <a:pt x="1241" y="0"/>
                    </a:lnTo>
                    <a:lnTo>
                      <a:pt x="3507" y="0"/>
                    </a:lnTo>
                    <a:close/>
                  </a:path>
                </a:pathLst>
              </a:custGeom>
              <a:solidFill>
                <a:srgbClr val="CC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08" name="Freeform 100">
                <a:extLst>
                  <a:ext uri="{FF2B5EF4-FFF2-40B4-BE49-F238E27FC236}">
                    <a16:creationId xmlns:a16="http://schemas.microsoft.com/office/drawing/2014/main" id="{D9B27845-2DB4-4D55-80A7-7B53EB54C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0" y="912"/>
                <a:ext cx="960" cy="379"/>
              </a:xfrm>
              <a:custGeom>
                <a:avLst/>
                <a:gdLst>
                  <a:gd name="T0" fmla="*/ 0 w 4779"/>
                  <a:gd name="T1" fmla="*/ 0 h 1456"/>
                  <a:gd name="T2" fmla="*/ 0 w 4779"/>
                  <a:gd name="T3" fmla="*/ 0 h 1456"/>
                  <a:gd name="T4" fmla="*/ 0 w 4779"/>
                  <a:gd name="T5" fmla="*/ 0 h 1456"/>
                  <a:gd name="T6" fmla="*/ 0 w 4779"/>
                  <a:gd name="T7" fmla="*/ 0 h 1456"/>
                  <a:gd name="T8" fmla="*/ 0 w 4779"/>
                  <a:gd name="T9" fmla="*/ 0 h 1456"/>
                  <a:gd name="T10" fmla="*/ 0 w 4779"/>
                  <a:gd name="T11" fmla="*/ 0 h 1456"/>
                  <a:gd name="T12" fmla="*/ 0 w 4779"/>
                  <a:gd name="T13" fmla="*/ 0 h 1456"/>
                  <a:gd name="T14" fmla="*/ 0 w 4779"/>
                  <a:gd name="T15" fmla="*/ 0 h 1456"/>
                  <a:gd name="T16" fmla="*/ 0 w 4779"/>
                  <a:gd name="T17" fmla="*/ 0 h 1456"/>
                  <a:gd name="T18" fmla="*/ 0 w 4779"/>
                  <a:gd name="T19" fmla="*/ 0 h 1456"/>
                  <a:gd name="T20" fmla="*/ 0 w 4779"/>
                  <a:gd name="T21" fmla="*/ 0 h 1456"/>
                  <a:gd name="T22" fmla="*/ 0 w 4779"/>
                  <a:gd name="T23" fmla="*/ 0 h 1456"/>
                  <a:gd name="T24" fmla="*/ 0 w 4779"/>
                  <a:gd name="T25" fmla="*/ 0 h 1456"/>
                  <a:gd name="T26" fmla="*/ 0 w 4779"/>
                  <a:gd name="T27" fmla="*/ 0 h 1456"/>
                  <a:gd name="T28" fmla="*/ 0 w 4779"/>
                  <a:gd name="T29" fmla="*/ 0 h 1456"/>
                  <a:gd name="T30" fmla="*/ 0 w 4779"/>
                  <a:gd name="T31" fmla="*/ 0 h 1456"/>
                  <a:gd name="T32" fmla="*/ 0 w 4779"/>
                  <a:gd name="T33" fmla="*/ 0 h 1456"/>
                  <a:gd name="T34" fmla="*/ 0 w 4779"/>
                  <a:gd name="T35" fmla="*/ 0 h 1456"/>
                  <a:gd name="T36" fmla="*/ 0 w 4779"/>
                  <a:gd name="T37" fmla="*/ 0 h 1456"/>
                  <a:gd name="T38" fmla="*/ 0 w 4779"/>
                  <a:gd name="T39" fmla="*/ 0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779"/>
                  <a:gd name="T61" fmla="*/ 0 h 1456"/>
                  <a:gd name="T62" fmla="*/ 4779 w 4779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779" h="1456">
                    <a:moveTo>
                      <a:pt x="4720" y="1456"/>
                    </a:moveTo>
                    <a:lnTo>
                      <a:pt x="4199" y="456"/>
                    </a:lnTo>
                    <a:lnTo>
                      <a:pt x="3536" y="114"/>
                    </a:lnTo>
                    <a:lnTo>
                      <a:pt x="2838" y="483"/>
                    </a:lnTo>
                    <a:lnTo>
                      <a:pt x="2348" y="1456"/>
                    </a:lnTo>
                    <a:lnTo>
                      <a:pt x="57" y="1456"/>
                    </a:lnTo>
                    <a:lnTo>
                      <a:pt x="0" y="1369"/>
                    </a:lnTo>
                    <a:lnTo>
                      <a:pt x="496" y="428"/>
                    </a:lnTo>
                    <a:lnTo>
                      <a:pt x="1277" y="0"/>
                    </a:lnTo>
                    <a:lnTo>
                      <a:pt x="1445" y="0"/>
                    </a:lnTo>
                    <a:lnTo>
                      <a:pt x="578" y="456"/>
                    </a:lnTo>
                    <a:lnTo>
                      <a:pt x="89" y="1369"/>
                    </a:lnTo>
                    <a:lnTo>
                      <a:pt x="2287" y="1369"/>
                    </a:lnTo>
                    <a:lnTo>
                      <a:pt x="2751" y="428"/>
                    </a:lnTo>
                    <a:lnTo>
                      <a:pt x="3536" y="0"/>
                    </a:lnTo>
                    <a:lnTo>
                      <a:pt x="4317" y="428"/>
                    </a:lnTo>
                    <a:lnTo>
                      <a:pt x="4779" y="1369"/>
                    </a:lnTo>
                    <a:lnTo>
                      <a:pt x="4720" y="14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09" name="Freeform 101">
                <a:extLst>
                  <a:ext uri="{FF2B5EF4-FFF2-40B4-BE49-F238E27FC236}">
                    <a16:creationId xmlns:a16="http://schemas.microsoft.com/office/drawing/2014/main" id="{69EF40DA-528E-4122-9DDF-53A4AF1A9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5" y="912"/>
                <a:ext cx="465" cy="22"/>
              </a:xfrm>
              <a:custGeom>
                <a:avLst/>
                <a:gdLst>
                  <a:gd name="T0" fmla="*/ 0 w 2318"/>
                  <a:gd name="T1" fmla="*/ 0 h 85"/>
                  <a:gd name="T2" fmla="*/ 0 w 2318"/>
                  <a:gd name="T3" fmla="*/ 0 h 85"/>
                  <a:gd name="T4" fmla="*/ 0 w 2318"/>
                  <a:gd name="T5" fmla="*/ 0 h 85"/>
                  <a:gd name="T6" fmla="*/ 0 w 2318"/>
                  <a:gd name="T7" fmla="*/ 0 h 85"/>
                  <a:gd name="T8" fmla="*/ 0 w 2318"/>
                  <a:gd name="T9" fmla="*/ 0 h 85"/>
                  <a:gd name="T10" fmla="*/ 0 w 2318"/>
                  <a:gd name="T11" fmla="*/ 0 h 85"/>
                  <a:gd name="T12" fmla="*/ 0 w 2318"/>
                  <a:gd name="T13" fmla="*/ 0 h 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18"/>
                  <a:gd name="T22" fmla="*/ 0 h 85"/>
                  <a:gd name="T23" fmla="*/ 2318 w 2318"/>
                  <a:gd name="T24" fmla="*/ 85 h 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18" h="85">
                    <a:moveTo>
                      <a:pt x="2318" y="0"/>
                    </a:moveTo>
                    <a:lnTo>
                      <a:pt x="116" y="0"/>
                    </a:lnTo>
                    <a:lnTo>
                      <a:pt x="0" y="85"/>
                    </a:lnTo>
                    <a:lnTo>
                      <a:pt x="2318" y="85"/>
                    </a:lnTo>
                    <a:lnTo>
                      <a:pt x="23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10" name="Freeform 102">
                <a:extLst>
                  <a:ext uri="{FF2B5EF4-FFF2-40B4-BE49-F238E27FC236}">
                    <a16:creationId xmlns:a16="http://schemas.microsoft.com/office/drawing/2014/main" id="{EA2DB898-E968-4816-BA90-F4A49ED7B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3" y="1023"/>
                <a:ext cx="465" cy="23"/>
              </a:xfrm>
              <a:custGeom>
                <a:avLst/>
                <a:gdLst>
                  <a:gd name="T0" fmla="*/ 0 w 2315"/>
                  <a:gd name="T1" fmla="*/ 0 h 85"/>
                  <a:gd name="T2" fmla="*/ 0 w 2315"/>
                  <a:gd name="T3" fmla="*/ 0 h 85"/>
                  <a:gd name="T4" fmla="*/ 0 w 2315"/>
                  <a:gd name="T5" fmla="*/ 0 h 85"/>
                  <a:gd name="T6" fmla="*/ 0 w 2315"/>
                  <a:gd name="T7" fmla="*/ 0 h 85"/>
                  <a:gd name="T8" fmla="*/ 0 w 2315"/>
                  <a:gd name="T9" fmla="*/ 0 h 85"/>
                  <a:gd name="T10" fmla="*/ 0 w 2315"/>
                  <a:gd name="T11" fmla="*/ 0 h 85"/>
                  <a:gd name="T12" fmla="*/ 0 w 2315"/>
                  <a:gd name="T13" fmla="*/ 0 h 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15"/>
                  <a:gd name="T22" fmla="*/ 0 h 85"/>
                  <a:gd name="T23" fmla="*/ 2315 w 2315"/>
                  <a:gd name="T24" fmla="*/ 85 h 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15" h="85">
                    <a:moveTo>
                      <a:pt x="85" y="0"/>
                    </a:moveTo>
                    <a:lnTo>
                      <a:pt x="2315" y="0"/>
                    </a:lnTo>
                    <a:lnTo>
                      <a:pt x="2287" y="85"/>
                    </a:lnTo>
                    <a:lnTo>
                      <a:pt x="0" y="85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11" name="Freeform 103">
                <a:extLst>
                  <a:ext uri="{FF2B5EF4-FFF2-40B4-BE49-F238E27FC236}">
                    <a16:creationId xmlns:a16="http://schemas.microsoft.com/office/drawing/2014/main" id="{DA3C7725-4B6F-425A-B210-A481CC014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2" y="1128"/>
                <a:ext cx="1152" cy="408"/>
              </a:xfrm>
              <a:custGeom>
                <a:avLst/>
                <a:gdLst>
                  <a:gd name="T0" fmla="*/ 0 w 5736"/>
                  <a:gd name="T1" fmla="*/ 0 h 1570"/>
                  <a:gd name="T2" fmla="*/ 0 w 5736"/>
                  <a:gd name="T3" fmla="*/ 0 h 1570"/>
                  <a:gd name="T4" fmla="*/ 0 w 5736"/>
                  <a:gd name="T5" fmla="*/ 0 h 1570"/>
                  <a:gd name="T6" fmla="*/ 0 w 5736"/>
                  <a:gd name="T7" fmla="*/ 0 h 1570"/>
                  <a:gd name="T8" fmla="*/ 0 w 5736"/>
                  <a:gd name="T9" fmla="*/ 0 h 1570"/>
                  <a:gd name="T10" fmla="*/ 0 w 5736"/>
                  <a:gd name="T11" fmla="*/ 0 h 1570"/>
                  <a:gd name="T12" fmla="*/ 0 w 5736"/>
                  <a:gd name="T13" fmla="*/ 0 h 1570"/>
                  <a:gd name="T14" fmla="*/ 0 w 5736"/>
                  <a:gd name="T15" fmla="*/ 0 h 1570"/>
                  <a:gd name="T16" fmla="*/ 0 w 5736"/>
                  <a:gd name="T17" fmla="*/ 0 h 1570"/>
                  <a:gd name="T18" fmla="*/ 0 w 5736"/>
                  <a:gd name="T19" fmla="*/ 0 h 1570"/>
                  <a:gd name="T20" fmla="*/ 0 w 5736"/>
                  <a:gd name="T21" fmla="*/ 0 h 1570"/>
                  <a:gd name="T22" fmla="*/ 0 w 5736"/>
                  <a:gd name="T23" fmla="*/ 0 h 1570"/>
                  <a:gd name="T24" fmla="*/ 0 w 5736"/>
                  <a:gd name="T25" fmla="*/ 0 h 1570"/>
                  <a:gd name="T26" fmla="*/ 0 w 5736"/>
                  <a:gd name="T27" fmla="*/ 0 h 1570"/>
                  <a:gd name="T28" fmla="*/ 0 w 5736"/>
                  <a:gd name="T29" fmla="*/ 0 h 1570"/>
                  <a:gd name="T30" fmla="*/ 0 w 5736"/>
                  <a:gd name="T31" fmla="*/ 0 h 1570"/>
                  <a:gd name="T32" fmla="*/ 0 w 5736"/>
                  <a:gd name="T33" fmla="*/ 0 h 1570"/>
                  <a:gd name="T34" fmla="*/ 0 w 5736"/>
                  <a:gd name="T35" fmla="*/ 0 h 1570"/>
                  <a:gd name="T36" fmla="*/ 0 w 5736"/>
                  <a:gd name="T37" fmla="*/ 0 h 15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736"/>
                  <a:gd name="T58" fmla="*/ 0 h 1570"/>
                  <a:gd name="T59" fmla="*/ 5736 w 5736"/>
                  <a:gd name="T60" fmla="*/ 1570 h 157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736" h="1570">
                    <a:moveTo>
                      <a:pt x="340" y="625"/>
                    </a:moveTo>
                    <a:lnTo>
                      <a:pt x="340" y="1454"/>
                    </a:lnTo>
                    <a:lnTo>
                      <a:pt x="0" y="1454"/>
                    </a:lnTo>
                    <a:lnTo>
                      <a:pt x="0" y="1570"/>
                    </a:lnTo>
                    <a:lnTo>
                      <a:pt x="5736" y="1570"/>
                    </a:lnTo>
                    <a:lnTo>
                      <a:pt x="5736" y="1454"/>
                    </a:lnTo>
                    <a:lnTo>
                      <a:pt x="4717" y="1454"/>
                    </a:lnTo>
                    <a:lnTo>
                      <a:pt x="4717" y="256"/>
                    </a:lnTo>
                    <a:lnTo>
                      <a:pt x="4629" y="83"/>
                    </a:lnTo>
                    <a:lnTo>
                      <a:pt x="4629" y="1454"/>
                    </a:lnTo>
                    <a:lnTo>
                      <a:pt x="2721" y="1454"/>
                    </a:lnTo>
                    <a:lnTo>
                      <a:pt x="2721" y="0"/>
                    </a:lnTo>
                    <a:lnTo>
                      <a:pt x="2633" y="226"/>
                    </a:lnTo>
                    <a:lnTo>
                      <a:pt x="2633" y="1454"/>
                    </a:lnTo>
                    <a:lnTo>
                      <a:pt x="430" y="1454"/>
                    </a:lnTo>
                    <a:lnTo>
                      <a:pt x="430" y="598"/>
                    </a:lnTo>
                    <a:lnTo>
                      <a:pt x="340" y="6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12" name="Freeform 104">
                <a:extLst>
                  <a:ext uri="{FF2B5EF4-FFF2-40B4-BE49-F238E27FC236}">
                    <a16:creationId xmlns:a16="http://schemas.microsoft.com/office/drawing/2014/main" id="{AC092473-1458-41AE-B069-BA255190C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8" y="1238"/>
                <a:ext cx="250" cy="275"/>
              </a:xfrm>
              <a:custGeom>
                <a:avLst/>
                <a:gdLst>
                  <a:gd name="T0" fmla="*/ 0 w 1243"/>
                  <a:gd name="T1" fmla="*/ 0 h 1061"/>
                  <a:gd name="T2" fmla="*/ 0 w 1243"/>
                  <a:gd name="T3" fmla="*/ 0 h 1061"/>
                  <a:gd name="T4" fmla="*/ 0 w 1243"/>
                  <a:gd name="T5" fmla="*/ 0 h 1061"/>
                  <a:gd name="T6" fmla="*/ 0 w 1243"/>
                  <a:gd name="T7" fmla="*/ 0 h 1061"/>
                  <a:gd name="T8" fmla="*/ 0 w 1243"/>
                  <a:gd name="T9" fmla="*/ 0 h 1061"/>
                  <a:gd name="T10" fmla="*/ 0 w 1243"/>
                  <a:gd name="T11" fmla="*/ 0 h 1061"/>
                  <a:gd name="T12" fmla="*/ 0 w 1243"/>
                  <a:gd name="T13" fmla="*/ 0 h 1061"/>
                  <a:gd name="T14" fmla="*/ 0 w 1243"/>
                  <a:gd name="T15" fmla="*/ 0 h 1061"/>
                  <a:gd name="T16" fmla="*/ 0 w 1243"/>
                  <a:gd name="T17" fmla="*/ 0 h 1061"/>
                  <a:gd name="T18" fmla="*/ 0 w 1243"/>
                  <a:gd name="T19" fmla="*/ 0 h 1061"/>
                  <a:gd name="T20" fmla="*/ 0 w 1243"/>
                  <a:gd name="T21" fmla="*/ 0 h 106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43"/>
                  <a:gd name="T34" fmla="*/ 0 h 1061"/>
                  <a:gd name="T35" fmla="*/ 1243 w 1243"/>
                  <a:gd name="T36" fmla="*/ 1061 h 106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43" h="1061">
                    <a:moveTo>
                      <a:pt x="0" y="1061"/>
                    </a:moveTo>
                    <a:lnTo>
                      <a:pt x="0" y="0"/>
                    </a:lnTo>
                    <a:lnTo>
                      <a:pt x="1243" y="0"/>
                    </a:lnTo>
                    <a:lnTo>
                      <a:pt x="1243" y="1061"/>
                    </a:lnTo>
                    <a:lnTo>
                      <a:pt x="1159" y="1061"/>
                    </a:lnTo>
                    <a:lnTo>
                      <a:pt x="1159" y="89"/>
                    </a:lnTo>
                    <a:lnTo>
                      <a:pt x="87" y="89"/>
                    </a:lnTo>
                    <a:lnTo>
                      <a:pt x="87" y="1061"/>
                    </a:lnTo>
                    <a:lnTo>
                      <a:pt x="0" y="10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13" name="Freeform 105">
                <a:extLst>
                  <a:ext uri="{FF2B5EF4-FFF2-40B4-BE49-F238E27FC236}">
                    <a16:creationId xmlns:a16="http://schemas.microsoft.com/office/drawing/2014/main" id="{C5EB2DF4-49D0-4167-9F3A-AAC989C7BD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0" y="1247"/>
                <a:ext cx="232" cy="281"/>
              </a:xfrm>
              <a:custGeom>
                <a:avLst/>
                <a:gdLst>
                  <a:gd name="T0" fmla="*/ 0 w 1156"/>
                  <a:gd name="T1" fmla="*/ 0 h 1084"/>
                  <a:gd name="T2" fmla="*/ 0 w 1156"/>
                  <a:gd name="T3" fmla="*/ 0 h 1084"/>
                  <a:gd name="T4" fmla="*/ 0 w 1156"/>
                  <a:gd name="T5" fmla="*/ 0 h 1084"/>
                  <a:gd name="T6" fmla="*/ 0 w 1156"/>
                  <a:gd name="T7" fmla="*/ 0 h 1084"/>
                  <a:gd name="T8" fmla="*/ 0 w 1156"/>
                  <a:gd name="T9" fmla="*/ 0 h 1084"/>
                  <a:gd name="T10" fmla="*/ 0 w 1156"/>
                  <a:gd name="T11" fmla="*/ 0 h 1084"/>
                  <a:gd name="T12" fmla="*/ 0 w 1156"/>
                  <a:gd name="T13" fmla="*/ 0 h 10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56"/>
                  <a:gd name="T22" fmla="*/ 0 h 1084"/>
                  <a:gd name="T23" fmla="*/ 1156 w 1156"/>
                  <a:gd name="T24" fmla="*/ 1084 h 10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56" h="1084">
                    <a:moveTo>
                      <a:pt x="1129" y="1084"/>
                    </a:moveTo>
                    <a:lnTo>
                      <a:pt x="0" y="82"/>
                    </a:lnTo>
                    <a:lnTo>
                      <a:pt x="28" y="0"/>
                    </a:lnTo>
                    <a:lnTo>
                      <a:pt x="1156" y="998"/>
                    </a:lnTo>
                    <a:lnTo>
                      <a:pt x="1129" y="10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14" name="Freeform 106">
                <a:extLst>
                  <a:ext uri="{FF2B5EF4-FFF2-40B4-BE49-F238E27FC236}">
                    <a16:creationId xmlns:a16="http://schemas.microsoft.com/office/drawing/2014/main" id="{987BBA06-882D-442C-8737-4B30234EDC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0" y="1247"/>
                <a:ext cx="232" cy="281"/>
              </a:xfrm>
              <a:custGeom>
                <a:avLst/>
                <a:gdLst>
                  <a:gd name="T0" fmla="*/ 0 w 1156"/>
                  <a:gd name="T1" fmla="*/ 0 h 1084"/>
                  <a:gd name="T2" fmla="*/ 0 w 1156"/>
                  <a:gd name="T3" fmla="*/ 0 h 1084"/>
                  <a:gd name="T4" fmla="*/ 0 w 1156"/>
                  <a:gd name="T5" fmla="*/ 0 h 1084"/>
                  <a:gd name="T6" fmla="*/ 0 w 1156"/>
                  <a:gd name="T7" fmla="*/ 0 h 1084"/>
                  <a:gd name="T8" fmla="*/ 0 w 1156"/>
                  <a:gd name="T9" fmla="*/ 0 h 1084"/>
                  <a:gd name="T10" fmla="*/ 0 w 1156"/>
                  <a:gd name="T11" fmla="*/ 0 h 1084"/>
                  <a:gd name="T12" fmla="*/ 0 w 1156"/>
                  <a:gd name="T13" fmla="*/ 0 h 10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56"/>
                  <a:gd name="T22" fmla="*/ 0 h 1084"/>
                  <a:gd name="T23" fmla="*/ 1156 w 1156"/>
                  <a:gd name="T24" fmla="*/ 1084 h 10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56" h="1084">
                    <a:moveTo>
                      <a:pt x="28" y="1084"/>
                    </a:moveTo>
                    <a:lnTo>
                      <a:pt x="1156" y="82"/>
                    </a:lnTo>
                    <a:lnTo>
                      <a:pt x="1129" y="0"/>
                    </a:lnTo>
                    <a:lnTo>
                      <a:pt x="0" y="998"/>
                    </a:lnTo>
                    <a:lnTo>
                      <a:pt x="28" y="10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15" name="Freeform 107">
                <a:extLst>
                  <a:ext uri="{FF2B5EF4-FFF2-40B4-BE49-F238E27FC236}">
                    <a16:creationId xmlns:a16="http://schemas.microsoft.com/office/drawing/2014/main" id="{3FE5F6E1-9B9B-46B5-9E08-DE5FDA165B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9" y="1075"/>
                <a:ext cx="82" cy="112"/>
              </a:xfrm>
              <a:custGeom>
                <a:avLst/>
                <a:gdLst>
                  <a:gd name="T0" fmla="*/ 0 w 408"/>
                  <a:gd name="T1" fmla="*/ 0 h 432"/>
                  <a:gd name="T2" fmla="*/ 0 w 408"/>
                  <a:gd name="T3" fmla="*/ 0 h 432"/>
                  <a:gd name="T4" fmla="*/ 0 w 408"/>
                  <a:gd name="T5" fmla="*/ 0 h 432"/>
                  <a:gd name="T6" fmla="*/ 0 w 408"/>
                  <a:gd name="T7" fmla="*/ 0 h 432"/>
                  <a:gd name="T8" fmla="*/ 0 w 408"/>
                  <a:gd name="T9" fmla="*/ 0 h 432"/>
                  <a:gd name="T10" fmla="*/ 0 w 408"/>
                  <a:gd name="T11" fmla="*/ 0 h 432"/>
                  <a:gd name="T12" fmla="*/ 0 w 408"/>
                  <a:gd name="T13" fmla="*/ 0 h 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8"/>
                  <a:gd name="T22" fmla="*/ 0 h 432"/>
                  <a:gd name="T23" fmla="*/ 408 w 408"/>
                  <a:gd name="T24" fmla="*/ 432 h 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8" h="432">
                    <a:moveTo>
                      <a:pt x="0" y="0"/>
                    </a:moveTo>
                    <a:lnTo>
                      <a:pt x="0" y="432"/>
                    </a:lnTo>
                    <a:lnTo>
                      <a:pt x="408" y="432"/>
                    </a:lnTo>
                    <a:lnTo>
                      <a:pt x="4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16" name="Freeform 108">
                <a:extLst>
                  <a:ext uri="{FF2B5EF4-FFF2-40B4-BE49-F238E27FC236}">
                    <a16:creationId xmlns:a16="http://schemas.microsoft.com/office/drawing/2014/main" id="{A71825B7-B43C-4A88-BC30-82844A2CA5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5" y="1342"/>
                <a:ext cx="88" cy="59"/>
              </a:xfrm>
              <a:custGeom>
                <a:avLst/>
                <a:gdLst>
                  <a:gd name="T0" fmla="*/ 0 w 435"/>
                  <a:gd name="T1" fmla="*/ 0 h 228"/>
                  <a:gd name="T2" fmla="*/ 0 w 435"/>
                  <a:gd name="T3" fmla="*/ 0 h 228"/>
                  <a:gd name="T4" fmla="*/ 0 w 435"/>
                  <a:gd name="T5" fmla="*/ 0 h 228"/>
                  <a:gd name="T6" fmla="*/ 0 w 435"/>
                  <a:gd name="T7" fmla="*/ 0 h 228"/>
                  <a:gd name="T8" fmla="*/ 0 w 435"/>
                  <a:gd name="T9" fmla="*/ 0 h 228"/>
                  <a:gd name="T10" fmla="*/ 0 w 435"/>
                  <a:gd name="T11" fmla="*/ 0 h 228"/>
                  <a:gd name="T12" fmla="*/ 0 w 435"/>
                  <a:gd name="T13" fmla="*/ 0 h 2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5"/>
                  <a:gd name="T22" fmla="*/ 0 h 228"/>
                  <a:gd name="T23" fmla="*/ 435 w 435"/>
                  <a:gd name="T24" fmla="*/ 228 h 2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5" h="228">
                    <a:moveTo>
                      <a:pt x="0" y="0"/>
                    </a:moveTo>
                    <a:lnTo>
                      <a:pt x="0" y="228"/>
                    </a:lnTo>
                    <a:lnTo>
                      <a:pt x="435" y="228"/>
                    </a:lnTo>
                    <a:lnTo>
                      <a:pt x="4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17" name="Freeform 109">
                <a:extLst>
                  <a:ext uri="{FF2B5EF4-FFF2-40B4-BE49-F238E27FC236}">
                    <a16:creationId xmlns:a16="http://schemas.microsoft.com/office/drawing/2014/main" id="{2BF8EA00-B12F-4B13-9C04-88BCF5A99E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3" y="1342"/>
                <a:ext cx="87" cy="59"/>
              </a:xfrm>
              <a:custGeom>
                <a:avLst/>
                <a:gdLst>
                  <a:gd name="T0" fmla="*/ 0 w 435"/>
                  <a:gd name="T1" fmla="*/ 0 h 228"/>
                  <a:gd name="T2" fmla="*/ 0 w 435"/>
                  <a:gd name="T3" fmla="*/ 0 h 228"/>
                  <a:gd name="T4" fmla="*/ 0 w 435"/>
                  <a:gd name="T5" fmla="*/ 0 h 228"/>
                  <a:gd name="T6" fmla="*/ 0 w 435"/>
                  <a:gd name="T7" fmla="*/ 0 h 228"/>
                  <a:gd name="T8" fmla="*/ 0 w 435"/>
                  <a:gd name="T9" fmla="*/ 0 h 228"/>
                  <a:gd name="T10" fmla="*/ 0 w 435"/>
                  <a:gd name="T11" fmla="*/ 0 h 228"/>
                  <a:gd name="T12" fmla="*/ 0 w 435"/>
                  <a:gd name="T13" fmla="*/ 0 h 2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5"/>
                  <a:gd name="T22" fmla="*/ 0 h 228"/>
                  <a:gd name="T23" fmla="*/ 435 w 435"/>
                  <a:gd name="T24" fmla="*/ 228 h 2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5" h="228">
                    <a:moveTo>
                      <a:pt x="0" y="0"/>
                    </a:moveTo>
                    <a:lnTo>
                      <a:pt x="0" y="228"/>
                    </a:lnTo>
                    <a:lnTo>
                      <a:pt x="435" y="228"/>
                    </a:lnTo>
                    <a:lnTo>
                      <a:pt x="4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18" name="Freeform 110">
                <a:extLst>
                  <a:ext uri="{FF2B5EF4-FFF2-40B4-BE49-F238E27FC236}">
                    <a16:creationId xmlns:a16="http://schemas.microsoft.com/office/drawing/2014/main" id="{810DC720-FFDA-4EC3-AE33-4DAECC46C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1" y="1342"/>
                <a:ext cx="87" cy="59"/>
              </a:xfrm>
              <a:custGeom>
                <a:avLst/>
                <a:gdLst>
                  <a:gd name="T0" fmla="*/ 0 w 434"/>
                  <a:gd name="T1" fmla="*/ 0 h 228"/>
                  <a:gd name="T2" fmla="*/ 0 w 434"/>
                  <a:gd name="T3" fmla="*/ 0 h 228"/>
                  <a:gd name="T4" fmla="*/ 0 w 434"/>
                  <a:gd name="T5" fmla="*/ 0 h 228"/>
                  <a:gd name="T6" fmla="*/ 0 w 434"/>
                  <a:gd name="T7" fmla="*/ 0 h 228"/>
                  <a:gd name="T8" fmla="*/ 0 w 434"/>
                  <a:gd name="T9" fmla="*/ 0 h 228"/>
                  <a:gd name="T10" fmla="*/ 0 w 434"/>
                  <a:gd name="T11" fmla="*/ 0 h 228"/>
                  <a:gd name="T12" fmla="*/ 0 w 434"/>
                  <a:gd name="T13" fmla="*/ 0 h 2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4"/>
                  <a:gd name="T22" fmla="*/ 0 h 228"/>
                  <a:gd name="T23" fmla="*/ 434 w 434"/>
                  <a:gd name="T24" fmla="*/ 228 h 2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4" h="228">
                    <a:moveTo>
                      <a:pt x="0" y="0"/>
                    </a:moveTo>
                    <a:lnTo>
                      <a:pt x="0" y="228"/>
                    </a:lnTo>
                    <a:lnTo>
                      <a:pt x="434" y="228"/>
                    </a:lnTo>
                    <a:lnTo>
                      <a:pt x="4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</p:grpSp>
        <p:grpSp>
          <p:nvGrpSpPr>
            <p:cNvPr id="99" name="Group 111">
              <a:extLst>
                <a:ext uri="{FF2B5EF4-FFF2-40B4-BE49-F238E27FC236}">
                  <a16:creationId xmlns:a16="http://schemas.microsoft.com/office/drawing/2014/main" id="{59F36407-56FB-43C6-919D-0DF20AF719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746"/>
              <a:ext cx="242" cy="71"/>
              <a:chOff x="4857" y="1752"/>
              <a:chExt cx="327" cy="72"/>
            </a:xfrm>
          </p:grpSpPr>
          <p:sp>
            <p:nvSpPr>
              <p:cNvPr id="201" name="Freeform 112">
                <a:extLst>
                  <a:ext uri="{FF2B5EF4-FFF2-40B4-BE49-F238E27FC236}">
                    <a16:creationId xmlns:a16="http://schemas.microsoft.com/office/drawing/2014/main" id="{B004E197-7E68-4889-BA38-1905CE2DC2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7" y="1752"/>
                <a:ext cx="327" cy="72"/>
              </a:xfrm>
              <a:custGeom>
                <a:avLst/>
                <a:gdLst>
                  <a:gd name="T0" fmla="*/ 3 w 378"/>
                  <a:gd name="T1" fmla="*/ 0 h 127"/>
                  <a:gd name="T2" fmla="*/ 3 w 378"/>
                  <a:gd name="T3" fmla="*/ 1 h 127"/>
                  <a:gd name="T4" fmla="*/ 3 w 378"/>
                  <a:gd name="T5" fmla="*/ 1 h 127"/>
                  <a:gd name="T6" fmla="*/ 3 w 378"/>
                  <a:gd name="T7" fmla="*/ 1 h 127"/>
                  <a:gd name="T8" fmla="*/ 0 w 378"/>
                  <a:gd name="T9" fmla="*/ 1 h 127"/>
                  <a:gd name="T10" fmla="*/ 3 w 378"/>
                  <a:gd name="T11" fmla="*/ 1 h 127"/>
                  <a:gd name="T12" fmla="*/ 3 w 378"/>
                  <a:gd name="T13" fmla="*/ 1 h 127"/>
                  <a:gd name="T14" fmla="*/ 3 w 378"/>
                  <a:gd name="T15" fmla="*/ 1 h 127"/>
                  <a:gd name="T16" fmla="*/ 3 w 378"/>
                  <a:gd name="T17" fmla="*/ 0 h 1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8"/>
                  <a:gd name="T28" fmla="*/ 0 h 127"/>
                  <a:gd name="T29" fmla="*/ 378 w 378"/>
                  <a:gd name="T30" fmla="*/ 127 h 1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8" h="127">
                    <a:moveTo>
                      <a:pt x="156" y="0"/>
                    </a:moveTo>
                    <a:cubicBezTo>
                      <a:pt x="232" y="2"/>
                      <a:pt x="302" y="6"/>
                      <a:pt x="378" y="9"/>
                    </a:cubicBezTo>
                    <a:cubicBezTo>
                      <a:pt x="368" y="40"/>
                      <a:pt x="331" y="71"/>
                      <a:pt x="300" y="81"/>
                    </a:cubicBezTo>
                    <a:cubicBezTo>
                      <a:pt x="289" y="92"/>
                      <a:pt x="260" y="115"/>
                      <a:pt x="246" y="120"/>
                    </a:cubicBezTo>
                    <a:cubicBezTo>
                      <a:pt x="164" y="115"/>
                      <a:pt x="80" y="127"/>
                      <a:pt x="0" y="111"/>
                    </a:cubicBezTo>
                    <a:cubicBezTo>
                      <a:pt x="10" y="104"/>
                      <a:pt x="13" y="97"/>
                      <a:pt x="24" y="93"/>
                    </a:cubicBezTo>
                    <a:cubicBezTo>
                      <a:pt x="30" y="84"/>
                      <a:pt x="38" y="80"/>
                      <a:pt x="48" y="75"/>
                    </a:cubicBezTo>
                    <a:cubicBezTo>
                      <a:pt x="54" y="72"/>
                      <a:pt x="66" y="69"/>
                      <a:pt x="66" y="69"/>
                    </a:cubicBezTo>
                    <a:cubicBezTo>
                      <a:pt x="85" y="40"/>
                      <a:pt x="145" y="33"/>
                      <a:pt x="156" y="0"/>
                    </a:cubicBezTo>
                    <a:close/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02" name="Freeform 113">
                <a:extLst>
                  <a:ext uri="{FF2B5EF4-FFF2-40B4-BE49-F238E27FC236}">
                    <a16:creationId xmlns:a16="http://schemas.microsoft.com/office/drawing/2014/main" id="{5B353BC8-512B-4CF5-8B22-B713C24E5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2" y="1776"/>
                <a:ext cx="104" cy="1"/>
              </a:xfrm>
              <a:custGeom>
                <a:avLst/>
                <a:gdLst>
                  <a:gd name="T0" fmla="*/ 0 w 104"/>
                  <a:gd name="T1" fmla="*/ 0 h 1"/>
                  <a:gd name="T2" fmla="*/ 96 w 104"/>
                  <a:gd name="T3" fmla="*/ 0 h 1"/>
                  <a:gd name="T4" fmla="*/ 48 w 104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04"/>
                  <a:gd name="T10" fmla="*/ 0 h 1"/>
                  <a:gd name="T11" fmla="*/ 104 w 104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4" h="1">
                    <a:moveTo>
                      <a:pt x="0" y="0"/>
                    </a:moveTo>
                    <a:cubicBezTo>
                      <a:pt x="44" y="0"/>
                      <a:pt x="88" y="0"/>
                      <a:pt x="96" y="0"/>
                    </a:cubicBezTo>
                    <a:cubicBezTo>
                      <a:pt x="104" y="0"/>
                      <a:pt x="56" y="0"/>
                      <a:pt x="48" y="0"/>
                    </a:cubicBezTo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03" name="Freeform 114">
                <a:extLst>
                  <a:ext uri="{FF2B5EF4-FFF2-40B4-BE49-F238E27FC236}">
                    <a16:creationId xmlns:a16="http://schemas.microsoft.com/office/drawing/2014/main" id="{C650BC34-F231-456B-A05D-987EC6DF7A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7" y="1805"/>
                <a:ext cx="144" cy="1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cubicBezTo>
                      <a:pt x="60" y="0"/>
                      <a:pt x="120" y="0"/>
                      <a:pt x="144" y="0"/>
                    </a:cubicBezTo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204" name="Freeform 115">
                <a:extLst>
                  <a:ext uri="{FF2B5EF4-FFF2-40B4-BE49-F238E27FC236}">
                    <a16:creationId xmlns:a16="http://schemas.microsoft.com/office/drawing/2014/main" id="{2D27C628-734B-460C-92D1-5B059F2CC2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4" y="1791"/>
                <a:ext cx="144" cy="1"/>
              </a:xfrm>
              <a:custGeom>
                <a:avLst/>
                <a:gdLst>
                  <a:gd name="T0" fmla="*/ 0 w 144"/>
                  <a:gd name="T1" fmla="*/ 0 h 1"/>
                  <a:gd name="T2" fmla="*/ 144 w 144"/>
                  <a:gd name="T3" fmla="*/ 0 h 1"/>
                  <a:gd name="T4" fmla="*/ 0 60000 65536"/>
                  <a:gd name="T5" fmla="*/ 0 60000 65536"/>
                  <a:gd name="T6" fmla="*/ 0 w 144"/>
                  <a:gd name="T7" fmla="*/ 0 h 1"/>
                  <a:gd name="T8" fmla="*/ 144 w 144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4" h="1">
                    <a:moveTo>
                      <a:pt x="0" y="0"/>
                    </a:moveTo>
                    <a:cubicBezTo>
                      <a:pt x="0" y="0"/>
                      <a:pt x="72" y="0"/>
                      <a:pt x="144" y="0"/>
                    </a:cubicBezTo>
                  </a:path>
                </a:pathLst>
              </a:custGeom>
              <a:solidFill>
                <a:srgbClr val="CC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</p:grpSp>
        <p:grpSp>
          <p:nvGrpSpPr>
            <p:cNvPr id="100" name="Group 116">
              <a:extLst>
                <a:ext uri="{FF2B5EF4-FFF2-40B4-BE49-F238E27FC236}">
                  <a16:creationId xmlns:a16="http://schemas.microsoft.com/office/drawing/2014/main" id="{511114D5-C1C0-42E2-8CFB-8D91197279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2" y="1030"/>
              <a:ext cx="873" cy="716"/>
              <a:chOff x="3336" y="1002"/>
              <a:chExt cx="864" cy="720"/>
            </a:xfrm>
          </p:grpSpPr>
          <p:sp>
            <p:nvSpPr>
              <p:cNvPr id="182" name="Freeform 117">
                <a:extLst>
                  <a:ext uri="{FF2B5EF4-FFF2-40B4-BE49-F238E27FC236}">
                    <a16:creationId xmlns:a16="http://schemas.microsoft.com/office/drawing/2014/main" id="{288D1298-A7DA-4170-8EEB-25D8709B82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" y="1067"/>
                <a:ext cx="493" cy="655"/>
              </a:xfrm>
              <a:custGeom>
                <a:avLst/>
                <a:gdLst>
                  <a:gd name="T0" fmla="*/ 0 w 384"/>
                  <a:gd name="T1" fmla="*/ 792842190 h 480"/>
                  <a:gd name="T2" fmla="*/ 0 w 384"/>
                  <a:gd name="T3" fmla="*/ 1978291630 h 480"/>
                  <a:gd name="T4" fmla="*/ 79745539 w 384"/>
                  <a:gd name="T5" fmla="*/ 1978291630 h 480"/>
                  <a:gd name="T6" fmla="*/ 79745539 w 384"/>
                  <a:gd name="T7" fmla="*/ 792842190 h 480"/>
                  <a:gd name="T8" fmla="*/ 40341119 w 384"/>
                  <a:gd name="T9" fmla="*/ 0 h 480"/>
                  <a:gd name="T10" fmla="*/ 0 w 384"/>
                  <a:gd name="T11" fmla="*/ 792842190 h 4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4"/>
                  <a:gd name="T19" fmla="*/ 0 h 480"/>
                  <a:gd name="T20" fmla="*/ 384 w 384"/>
                  <a:gd name="T21" fmla="*/ 480 h 48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4" h="480">
                    <a:moveTo>
                      <a:pt x="0" y="192"/>
                    </a:moveTo>
                    <a:lnTo>
                      <a:pt x="0" y="480"/>
                    </a:lnTo>
                    <a:lnTo>
                      <a:pt x="384" y="480"/>
                    </a:lnTo>
                    <a:lnTo>
                      <a:pt x="384" y="192"/>
                    </a:lnTo>
                    <a:lnTo>
                      <a:pt x="194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183" name="Freeform 118">
                <a:extLst>
                  <a:ext uri="{FF2B5EF4-FFF2-40B4-BE49-F238E27FC236}">
                    <a16:creationId xmlns:a16="http://schemas.microsoft.com/office/drawing/2014/main" id="{417206A0-01F6-4AB5-BFD2-57FD1372E5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1" y="1198"/>
                <a:ext cx="247" cy="524"/>
              </a:xfrm>
              <a:custGeom>
                <a:avLst/>
                <a:gdLst>
                  <a:gd name="T0" fmla="*/ 0 w 192"/>
                  <a:gd name="T1" fmla="*/ 395588609 h 384"/>
                  <a:gd name="T2" fmla="*/ 44060196 w 192"/>
                  <a:gd name="T3" fmla="*/ 0 h 384"/>
                  <a:gd name="T4" fmla="*/ 44060196 w 192"/>
                  <a:gd name="T5" fmla="*/ 987506681 h 384"/>
                  <a:gd name="T6" fmla="*/ 0 w 192"/>
                  <a:gd name="T7" fmla="*/ 1583433177 h 384"/>
                  <a:gd name="T8" fmla="*/ 0 w 192"/>
                  <a:gd name="T9" fmla="*/ 395588609 h 3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2"/>
                  <a:gd name="T16" fmla="*/ 0 h 384"/>
                  <a:gd name="T17" fmla="*/ 192 w 192"/>
                  <a:gd name="T18" fmla="*/ 384 h 3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2" h="384">
                    <a:moveTo>
                      <a:pt x="0" y="96"/>
                    </a:moveTo>
                    <a:lnTo>
                      <a:pt x="192" y="0"/>
                    </a:lnTo>
                    <a:lnTo>
                      <a:pt x="192" y="240"/>
                    </a:lnTo>
                    <a:lnTo>
                      <a:pt x="0" y="384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sp>
            <p:nvSpPr>
              <p:cNvPr id="184" name="Freeform 119">
                <a:extLst>
                  <a:ext uri="{FF2B5EF4-FFF2-40B4-BE49-F238E27FC236}">
                    <a16:creationId xmlns:a16="http://schemas.microsoft.com/office/drawing/2014/main" id="{9B43CA0E-7D7E-44EE-82DA-F30A7852ED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6" y="1002"/>
                <a:ext cx="864" cy="393"/>
              </a:xfrm>
              <a:custGeom>
                <a:avLst/>
                <a:gdLst>
                  <a:gd name="T0" fmla="*/ 0 w 672"/>
                  <a:gd name="T1" fmla="*/ 1186577585 h 288"/>
                  <a:gd name="T2" fmla="*/ 53482630 w 672"/>
                  <a:gd name="T3" fmla="*/ 196279225 h 288"/>
                  <a:gd name="T4" fmla="*/ 106943042 w 672"/>
                  <a:gd name="T5" fmla="*/ 1186577585 h 288"/>
                  <a:gd name="T6" fmla="*/ 149779735 w 672"/>
                  <a:gd name="T7" fmla="*/ 792839960 h 288"/>
                  <a:gd name="T8" fmla="*/ 106943042 w 672"/>
                  <a:gd name="T9" fmla="*/ 0 h 288"/>
                  <a:gd name="T10" fmla="*/ 53482630 w 672"/>
                  <a:gd name="T11" fmla="*/ 196279225 h 28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72"/>
                  <a:gd name="T19" fmla="*/ 0 h 288"/>
                  <a:gd name="T20" fmla="*/ 672 w 672"/>
                  <a:gd name="T21" fmla="*/ 288 h 28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72" h="288">
                    <a:moveTo>
                      <a:pt x="0" y="288"/>
                    </a:moveTo>
                    <a:lnTo>
                      <a:pt x="240" y="48"/>
                    </a:lnTo>
                    <a:lnTo>
                      <a:pt x="480" y="288"/>
                    </a:lnTo>
                    <a:lnTo>
                      <a:pt x="672" y="192"/>
                    </a:lnTo>
                    <a:lnTo>
                      <a:pt x="480" y="0"/>
                    </a:lnTo>
                    <a:lnTo>
                      <a:pt x="240" y="48"/>
                    </a:lnTo>
                  </a:path>
                </a:pathLst>
              </a:cu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grpSp>
            <p:nvGrpSpPr>
              <p:cNvPr id="185" name="Group 120">
                <a:extLst>
                  <a:ext uri="{FF2B5EF4-FFF2-40B4-BE49-F238E27FC236}">
                    <a16:creationId xmlns:a16="http://schemas.microsoft.com/office/drawing/2014/main" id="{F0F95E9A-3863-434D-A774-29E03D7457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59" y="1460"/>
                <a:ext cx="124" cy="131"/>
                <a:chOff x="2157" y="1914"/>
                <a:chExt cx="96" cy="96"/>
              </a:xfrm>
            </p:grpSpPr>
            <p:sp>
              <p:nvSpPr>
                <p:cNvPr id="198" name="Rectangle 121">
                  <a:extLst>
                    <a:ext uri="{FF2B5EF4-FFF2-40B4-BE49-F238E27FC236}">
                      <a16:creationId xmlns:a16="http://schemas.microsoft.com/office/drawing/2014/main" id="{2D1A6F80-5D8B-48E2-8F3C-F7A8A086CD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57" y="1914"/>
                  <a:ext cx="96" cy="9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endParaRPr lang="de-DE" altLang="nl-NL" sz="1350">
                    <a:latin typeface="Calibri" pitchFamily="34" charset="0"/>
                  </a:endParaRPr>
                </a:p>
              </p:txBody>
            </p:sp>
            <p:sp>
              <p:nvSpPr>
                <p:cNvPr id="199" name="Line 122">
                  <a:extLst>
                    <a:ext uri="{FF2B5EF4-FFF2-40B4-BE49-F238E27FC236}">
                      <a16:creationId xmlns:a16="http://schemas.microsoft.com/office/drawing/2014/main" id="{98208C49-4734-4605-963C-1D63F9D026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4" y="1914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nl-NL" sz="1350"/>
                </a:p>
              </p:txBody>
            </p:sp>
            <p:sp>
              <p:nvSpPr>
                <p:cNvPr id="200" name="Line 123">
                  <a:extLst>
                    <a:ext uri="{FF2B5EF4-FFF2-40B4-BE49-F238E27FC236}">
                      <a16:creationId xmlns:a16="http://schemas.microsoft.com/office/drawing/2014/main" id="{BDD1AB8D-4BA7-43A5-8D14-79FF37460DF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5399214">
                  <a:off x="2204" y="1915"/>
                  <a:ext cx="1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nl-NL" sz="1350"/>
                </a:p>
              </p:txBody>
            </p:sp>
          </p:grpSp>
          <p:sp>
            <p:nvSpPr>
              <p:cNvPr id="186" name="Rectangle 124">
                <a:extLst>
                  <a:ext uri="{FF2B5EF4-FFF2-40B4-BE49-F238E27FC236}">
                    <a16:creationId xmlns:a16="http://schemas.microsoft.com/office/drawing/2014/main" id="{79170B41-DF45-407F-B0D5-57773B5EB1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5" y="1460"/>
                <a:ext cx="127" cy="262"/>
              </a:xfrm>
              <a:prstGeom prst="rect">
                <a:avLst/>
              </a:prstGeom>
              <a:solidFill>
                <a:srgbClr val="66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de-DE" altLang="nl-NL" sz="1350">
                  <a:latin typeface="Calibri" pitchFamily="34" charset="0"/>
                </a:endParaRPr>
              </a:p>
            </p:txBody>
          </p:sp>
          <p:sp>
            <p:nvSpPr>
              <p:cNvPr id="187" name="Rectangle 125">
                <a:extLst>
                  <a:ext uri="{FF2B5EF4-FFF2-40B4-BE49-F238E27FC236}">
                    <a16:creationId xmlns:a16="http://schemas.microsoft.com/office/drawing/2014/main" id="{468C2D21-3F74-46D8-A700-81C35D23CD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660" y="1468"/>
                <a:ext cx="62" cy="13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de-DE" altLang="nl-NL" sz="1350">
                  <a:latin typeface="Calibri" pitchFamily="34" charset="0"/>
                </a:endParaRPr>
              </a:p>
            </p:txBody>
          </p:sp>
          <p:sp>
            <p:nvSpPr>
              <p:cNvPr id="188" name="Rectangle 126">
                <a:extLst>
                  <a:ext uri="{FF2B5EF4-FFF2-40B4-BE49-F238E27FC236}">
                    <a16:creationId xmlns:a16="http://schemas.microsoft.com/office/drawing/2014/main" id="{E1851CC1-0E63-47FA-AF93-709743F46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717" y="1468"/>
                <a:ext cx="61" cy="13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de-DE" altLang="nl-NL" sz="1350">
                  <a:latin typeface="Calibri" pitchFamily="34" charset="0"/>
                </a:endParaRPr>
              </a:p>
            </p:txBody>
          </p:sp>
          <p:sp>
            <p:nvSpPr>
              <p:cNvPr id="189" name="Freeform 127">
                <a:extLst>
                  <a:ext uri="{FF2B5EF4-FFF2-40B4-BE49-F238E27FC236}">
                    <a16:creationId xmlns:a16="http://schemas.microsoft.com/office/drawing/2014/main" id="{83A12F7E-671F-41DF-B31A-9DAC89F3FE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6" y="1067"/>
                <a:ext cx="617" cy="328"/>
              </a:xfrm>
              <a:custGeom>
                <a:avLst/>
                <a:gdLst>
                  <a:gd name="T0" fmla="*/ 52958762 w 480"/>
                  <a:gd name="T1" fmla="*/ 0 h 240"/>
                  <a:gd name="T2" fmla="*/ 0 w 480"/>
                  <a:gd name="T3" fmla="*/ 1064661839 h 240"/>
                  <a:gd name="T4" fmla="*/ 105756611 w 480"/>
                  <a:gd name="T5" fmla="*/ 1064661839 h 240"/>
                  <a:gd name="T6" fmla="*/ 52958762 w 480"/>
                  <a:gd name="T7" fmla="*/ 0 h 24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0"/>
                  <a:gd name="T13" fmla="*/ 0 h 240"/>
                  <a:gd name="T14" fmla="*/ 480 w 480"/>
                  <a:gd name="T15" fmla="*/ 240 h 24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0" h="240">
                    <a:moveTo>
                      <a:pt x="240" y="0"/>
                    </a:moveTo>
                    <a:lnTo>
                      <a:pt x="0" y="240"/>
                    </a:lnTo>
                    <a:lnTo>
                      <a:pt x="480" y="240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GB" altLang="nl-NL" sz="1350"/>
              </a:p>
            </p:txBody>
          </p:sp>
          <p:grpSp>
            <p:nvGrpSpPr>
              <p:cNvPr id="190" name="Group 128">
                <a:extLst>
                  <a:ext uri="{FF2B5EF4-FFF2-40B4-BE49-F238E27FC236}">
                    <a16:creationId xmlns:a16="http://schemas.microsoft.com/office/drawing/2014/main" id="{B67E6727-BCDA-4649-8363-703E7CF1A4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53" y="1431"/>
                <a:ext cx="205" cy="222"/>
                <a:chOff x="2618" y="1865"/>
                <a:chExt cx="159" cy="162"/>
              </a:xfrm>
            </p:grpSpPr>
            <p:sp>
              <p:nvSpPr>
                <p:cNvPr id="191" name="Freeform 129">
                  <a:extLst>
                    <a:ext uri="{FF2B5EF4-FFF2-40B4-BE49-F238E27FC236}">
                      <a16:creationId xmlns:a16="http://schemas.microsoft.com/office/drawing/2014/main" id="{EB2B30B0-8241-492D-AB24-532D761CC2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3" y="1891"/>
                  <a:ext cx="124" cy="136"/>
                </a:xfrm>
                <a:custGeom>
                  <a:avLst/>
                  <a:gdLst>
                    <a:gd name="T0" fmla="*/ 23 w 124"/>
                    <a:gd name="T1" fmla="*/ 40 h 136"/>
                    <a:gd name="T2" fmla="*/ 54 w 124"/>
                    <a:gd name="T3" fmla="*/ 21 h 136"/>
                    <a:gd name="T4" fmla="*/ 65 w 124"/>
                    <a:gd name="T5" fmla="*/ 18 h 136"/>
                    <a:gd name="T6" fmla="*/ 83 w 124"/>
                    <a:gd name="T7" fmla="*/ 6 h 136"/>
                    <a:gd name="T8" fmla="*/ 86 w 124"/>
                    <a:gd name="T9" fmla="*/ 1 h 136"/>
                    <a:gd name="T10" fmla="*/ 101 w 124"/>
                    <a:gd name="T11" fmla="*/ 4 h 136"/>
                    <a:gd name="T12" fmla="*/ 116 w 124"/>
                    <a:gd name="T13" fmla="*/ 13 h 136"/>
                    <a:gd name="T14" fmla="*/ 116 w 124"/>
                    <a:gd name="T15" fmla="*/ 31 h 136"/>
                    <a:gd name="T16" fmla="*/ 117 w 124"/>
                    <a:gd name="T17" fmla="*/ 49 h 136"/>
                    <a:gd name="T18" fmla="*/ 111 w 124"/>
                    <a:gd name="T19" fmla="*/ 75 h 136"/>
                    <a:gd name="T20" fmla="*/ 90 w 124"/>
                    <a:gd name="T21" fmla="*/ 84 h 136"/>
                    <a:gd name="T22" fmla="*/ 81 w 124"/>
                    <a:gd name="T23" fmla="*/ 91 h 136"/>
                    <a:gd name="T24" fmla="*/ 69 w 124"/>
                    <a:gd name="T25" fmla="*/ 103 h 136"/>
                    <a:gd name="T26" fmla="*/ 57 w 124"/>
                    <a:gd name="T27" fmla="*/ 114 h 136"/>
                    <a:gd name="T28" fmla="*/ 45 w 124"/>
                    <a:gd name="T29" fmla="*/ 136 h 136"/>
                    <a:gd name="T30" fmla="*/ 32 w 124"/>
                    <a:gd name="T31" fmla="*/ 126 h 136"/>
                    <a:gd name="T32" fmla="*/ 0 w 124"/>
                    <a:gd name="T33" fmla="*/ 120 h 136"/>
                    <a:gd name="T34" fmla="*/ 8 w 124"/>
                    <a:gd name="T35" fmla="*/ 96 h 136"/>
                    <a:gd name="T36" fmla="*/ 11 w 124"/>
                    <a:gd name="T37" fmla="*/ 72 h 136"/>
                    <a:gd name="T38" fmla="*/ 15 w 124"/>
                    <a:gd name="T39" fmla="*/ 54 h 136"/>
                    <a:gd name="T40" fmla="*/ 17 w 124"/>
                    <a:gd name="T41" fmla="*/ 40 h 136"/>
                    <a:gd name="T42" fmla="*/ 29 w 124"/>
                    <a:gd name="T43" fmla="*/ 40 h 136"/>
                    <a:gd name="T44" fmla="*/ 23 w 124"/>
                    <a:gd name="T45" fmla="*/ 40 h 1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24"/>
                    <a:gd name="T70" fmla="*/ 0 h 136"/>
                    <a:gd name="T71" fmla="*/ 124 w 124"/>
                    <a:gd name="T72" fmla="*/ 136 h 1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24" h="136">
                      <a:moveTo>
                        <a:pt x="23" y="40"/>
                      </a:moveTo>
                      <a:cubicBezTo>
                        <a:pt x="33" y="27"/>
                        <a:pt x="35" y="22"/>
                        <a:pt x="54" y="21"/>
                      </a:cubicBezTo>
                      <a:cubicBezTo>
                        <a:pt x="58" y="20"/>
                        <a:pt x="62" y="20"/>
                        <a:pt x="65" y="18"/>
                      </a:cubicBezTo>
                      <a:cubicBezTo>
                        <a:pt x="72" y="13"/>
                        <a:pt x="73" y="8"/>
                        <a:pt x="83" y="6"/>
                      </a:cubicBezTo>
                      <a:cubicBezTo>
                        <a:pt x="84" y="4"/>
                        <a:pt x="84" y="1"/>
                        <a:pt x="86" y="1"/>
                      </a:cubicBezTo>
                      <a:cubicBezTo>
                        <a:pt x="91" y="0"/>
                        <a:pt x="101" y="4"/>
                        <a:pt x="101" y="4"/>
                      </a:cubicBezTo>
                      <a:cubicBezTo>
                        <a:pt x="106" y="12"/>
                        <a:pt x="107" y="12"/>
                        <a:pt x="116" y="13"/>
                      </a:cubicBezTo>
                      <a:cubicBezTo>
                        <a:pt x="123" y="18"/>
                        <a:pt x="121" y="25"/>
                        <a:pt x="116" y="31"/>
                      </a:cubicBezTo>
                      <a:cubicBezTo>
                        <a:pt x="117" y="39"/>
                        <a:pt x="120" y="41"/>
                        <a:pt x="117" y="49"/>
                      </a:cubicBezTo>
                      <a:cubicBezTo>
                        <a:pt x="119" y="64"/>
                        <a:pt x="124" y="71"/>
                        <a:pt x="111" y="75"/>
                      </a:cubicBezTo>
                      <a:cubicBezTo>
                        <a:pt x="105" y="80"/>
                        <a:pt x="97" y="79"/>
                        <a:pt x="90" y="84"/>
                      </a:cubicBezTo>
                      <a:cubicBezTo>
                        <a:pt x="87" y="86"/>
                        <a:pt x="81" y="91"/>
                        <a:pt x="81" y="91"/>
                      </a:cubicBezTo>
                      <a:cubicBezTo>
                        <a:pt x="80" y="98"/>
                        <a:pt x="76" y="100"/>
                        <a:pt x="69" y="103"/>
                      </a:cubicBezTo>
                      <a:cubicBezTo>
                        <a:pt x="66" y="109"/>
                        <a:pt x="63" y="111"/>
                        <a:pt x="57" y="114"/>
                      </a:cubicBezTo>
                      <a:cubicBezTo>
                        <a:pt x="52" y="121"/>
                        <a:pt x="50" y="129"/>
                        <a:pt x="45" y="136"/>
                      </a:cubicBezTo>
                      <a:cubicBezTo>
                        <a:pt x="39" y="133"/>
                        <a:pt x="37" y="129"/>
                        <a:pt x="32" y="126"/>
                      </a:cubicBezTo>
                      <a:cubicBezTo>
                        <a:pt x="23" y="121"/>
                        <a:pt x="10" y="121"/>
                        <a:pt x="0" y="120"/>
                      </a:cubicBezTo>
                      <a:cubicBezTo>
                        <a:pt x="3" y="97"/>
                        <a:pt x="2" y="109"/>
                        <a:pt x="8" y="96"/>
                      </a:cubicBezTo>
                      <a:cubicBezTo>
                        <a:pt x="7" y="88"/>
                        <a:pt x="0" y="74"/>
                        <a:pt x="11" y="72"/>
                      </a:cubicBezTo>
                      <a:cubicBezTo>
                        <a:pt x="21" y="67"/>
                        <a:pt x="26" y="69"/>
                        <a:pt x="15" y="54"/>
                      </a:cubicBezTo>
                      <a:cubicBezTo>
                        <a:pt x="16" y="49"/>
                        <a:pt x="14" y="44"/>
                        <a:pt x="17" y="40"/>
                      </a:cubicBezTo>
                      <a:cubicBezTo>
                        <a:pt x="19" y="37"/>
                        <a:pt x="31" y="44"/>
                        <a:pt x="29" y="40"/>
                      </a:cubicBezTo>
                      <a:cubicBezTo>
                        <a:pt x="28" y="38"/>
                        <a:pt x="25" y="40"/>
                        <a:pt x="23" y="40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/>
                  <a:endParaRPr lang="en-GB" altLang="nl-NL" sz="1350"/>
                </a:p>
              </p:txBody>
            </p:sp>
            <p:grpSp>
              <p:nvGrpSpPr>
                <p:cNvPr id="192" name="Group 130">
                  <a:extLst>
                    <a:ext uri="{FF2B5EF4-FFF2-40B4-BE49-F238E27FC236}">
                      <a16:creationId xmlns:a16="http://schemas.microsoft.com/office/drawing/2014/main" id="{EF0ED116-87E0-4298-9FE9-AFDF144A15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618" y="1865"/>
                  <a:ext cx="133" cy="126"/>
                  <a:chOff x="2618" y="1865"/>
                  <a:chExt cx="133" cy="126"/>
                </a:xfrm>
              </p:grpSpPr>
              <p:sp>
                <p:nvSpPr>
                  <p:cNvPr id="193" name="AutoShape 131">
                    <a:extLst>
                      <a:ext uri="{FF2B5EF4-FFF2-40B4-BE49-F238E27FC236}">
                        <a16:creationId xmlns:a16="http://schemas.microsoft.com/office/drawing/2014/main" id="{52FAD093-9D17-46C9-AE7B-784B5F8DD2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200000" flipH="1">
                    <a:off x="2583" y="1900"/>
                    <a:ext cx="118" cy="48"/>
                  </a:xfrm>
                  <a:prstGeom prst="parallelogram">
                    <a:avLst>
                      <a:gd name="adj" fmla="val 61458"/>
                    </a:avLst>
                  </a:prstGeom>
                  <a:solidFill>
                    <a:srgbClr val="C5C5FF"/>
                  </a:solidFill>
                  <a:ln w="635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endParaRPr lang="de-DE" altLang="nl-NL" sz="1350">
                      <a:latin typeface="Calibri" pitchFamily="34" charset="0"/>
                    </a:endParaRPr>
                  </a:p>
                </p:txBody>
              </p:sp>
              <p:cxnSp>
                <p:nvCxnSpPr>
                  <p:cNvPr id="194" name="AutoShape 132">
                    <a:extLst>
                      <a:ext uri="{FF2B5EF4-FFF2-40B4-BE49-F238E27FC236}">
                        <a16:creationId xmlns:a16="http://schemas.microsoft.com/office/drawing/2014/main" id="{806C4605-6069-40C0-85B7-EEED337CE12D}"/>
                      </a:ext>
                    </a:extLst>
                  </p:cNvPr>
                  <p:cNvCxnSpPr>
                    <a:cxnSpLocks noChangeShapeType="1"/>
                    <a:stCxn id="193" idx="5"/>
                    <a:endCxn id="193" idx="2"/>
                  </p:cNvCxnSpPr>
                  <p:nvPr/>
                </p:nvCxnSpPr>
                <p:spPr bwMode="auto">
                  <a:xfrm>
                    <a:off x="2642" y="1879"/>
                    <a:ext cx="0" cy="89"/>
                  </a:xfrm>
                  <a:prstGeom prst="straightConnector1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95" name="AutoShape 133">
                    <a:extLst>
                      <a:ext uri="{FF2B5EF4-FFF2-40B4-BE49-F238E27FC236}">
                        <a16:creationId xmlns:a16="http://schemas.microsoft.com/office/drawing/2014/main" id="{18B97461-2F17-4964-9E34-4ADF4318EAC1}"/>
                      </a:ext>
                    </a:extLst>
                  </p:cNvPr>
                  <p:cNvCxnSpPr>
                    <a:cxnSpLocks noChangeShapeType="1"/>
                    <a:stCxn id="193" idx="0"/>
                    <a:endCxn id="193" idx="3"/>
                  </p:cNvCxnSpPr>
                  <p:nvPr/>
                </p:nvCxnSpPr>
                <p:spPr bwMode="auto">
                  <a:xfrm flipV="1">
                    <a:off x="2618" y="1909"/>
                    <a:ext cx="48" cy="29"/>
                  </a:xfrm>
                  <a:prstGeom prst="straightConnector1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196" name="Freeform 134">
                    <a:extLst>
                      <a:ext uri="{FF2B5EF4-FFF2-40B4-BE49-F238E27FC236}">
                        <a16:creationId xmlns:a16="http://schemas.microsoft.com/office/drawing/2014/main" id="{9365B9FB-4417-440B-84F9-7C4A142B56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09" y="1921"/>
                    <a:ext cx="42" cy="42"/>
                  </a:xfrm>
                  <a:custGeom>
                    <a:avLst/>
                    <a:gdLst>
                      <a:gd name="T0" fmla="*/ 0 w 42"/>
                      <a:gd name="T1" fmla="*/ 12 h 42"/>
                      <a:gd name="T2" fmla="*/ 15 w 42"/>
                      <a:gd name="T3" fmla="*/ 7 h 42"/>
                      <a:gd name="T4" fmla="*/ 34 w 42"/>
                      <a:gd name="T5" fmla="*/ 0 h 42"/>
                      <a:gd name="T6" fmla="*/ 42 w 42"/>
                      <a:gd name="T7" fmla="*/ 6 h 42"/>
                      <a:gd name="T8" fmla="*/ 39 w 42"/>
                      <a:gd name="T9" fmla="*/ 24 h 42"/>
                      <a:gd name="T10" fmla="*/ 24 w 42"/>
                      <a:gd name="T11" fmla="*/ 39 h 42"/>
                      <a:gd name="T12" fmla="*/ 19 w 42"/>
                      <a:gd name="T13" fmla="*/ 42 h 42"/>
                      <a:gd name="T14" fmla="*/ 13 w 42"/>
                      <a:gd name="T15" fmla="*/ 40 h 4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42"/>
                      <a:gd name="T25" fmla="*/ 0 h 42"/>
                      <a:gd name="T26" fmla="*/ 42 w 42"/>
                      <a:gd name="T27" fmla="*/ 42 h 42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42" h="42">
                        <a:moveTo>
                          <a:pt x="0" y="12"/>
                        </a:moveTo>
                        <a:cubicBezTo>
                          <a:pt x="5" y="5"/>
                          <a:pt x="7" y="6"/>
                          <a:pt x="15" y="7"/>
                        </a:cubicBezTo>
                        <a:cubicBezTo>
                          <a:pt x="24" y="6"/>
                          <a:pt x="25" y="1"/>
                          <a:pt x="34" y="0"/>
                        </a:cubicBezTo>
                        <a:cubicBezTo>
                          <a:pt x="38" y="1"/>
                          <a:pt x="42" y="0"/>
                          <a:pt x="42" y="6"/>
                        </a:cubicBezTo>
                        <a:cubicBezTo>
                          <a:pt x="42" y="12"/>
                          <a:pt x="39" y="24"/>
                          <a:pt x="39" y="24"/>
                        </a:cubicBezTo>
                        <a:cubicBezTo>
                          <a:pt x="41" y="38"/>
                          <a:pt x="41" y="36"/>
                          <a:pt x="24" y="39"/>
                        </a:cubicBezTo>
                        <a:cubicBezTo>
                          <a:pt x="22" y="40"/>
                          <a:pt x="21" y="42"/>
                          <a:pt x="19" y="42"/>
                        </a:cubicBezTo>
                        <a:cubicBezTo>
                          <a:pt x="17" y="42"/>
                          <a:pt x="13" y="40"/>
                          <a:pt x="13" y="40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/>
                    <a:endParaRPr lang="en-GB" altLang="nl-NL" sz="1350"/>
                  </a:p>
                </p:txBody>
              </p:sp>
              <p:sp>
                <p:nvSpPr>
                  <p:cNvPr id="197" name="Freeform 135">
                    <a:extLst>
                      <a:ext uri="{FF2B5EF4-FFF2-40B4-BE49-F238E27FC236}">
                        <a16:creationId xmlns:a16="http://schemas.microsoft.com/office/drawing/2014/main" id="{57786088-69FE-468F-99DE-F05B018EB2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76" y="1955"/>
                    <a:ext cx="42" cy="36"/>
                  </a:xfrm>
                  <a:custGeom>
                    <a:avLst/>
                    <a:gdLst>
                      <a:gd name="T0" fmla="*/ 19 w 42"/>
                      <a:gd name="T1" fmla="*/ 0 h 36"/>
                      <a:gd name="T2" fmla="*/ 7 w 42"/>
                      <a:gd name="T3" fmla="*/ 14 h 36"/>
                      <a:gd name="T4" fmla="*/ 15 w 42"/>
                      <a:gd name="T5" fmla="*/ 26 h 36"/>
                      <a:gd name="T6" fmla="*/ 22 w 42"/>
                      <a:gd name="T7" fmla="*/ 36 h 36"/>
                      <a:gd name="T8" fmla="*/ 39 w 42"/>
                      <a:gd name="T9" fmla="*/ 15 h 36"/>
                      <a:gd name="T10" fmla="*/ 31 w 42"/>
                      <a:gd name="T11" fmla="*/ 14 h 3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2"/>
                      <a:gd name="T19" fmla="*/ 0 h 36"/>
                      <a:gd name="T20" fmla="*/ 42 w 42"/>
                      <a:gd name="T21" fmla="*/ 36 h 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2" h="36">
                        <a:moveTo>
                          <a:pt x="19" y="0"/>
                        </a:moveTo>
                        <a:cubicBezTo>
                          <a:pt x="23" y="9"/>
                          <a:pt x="14" y="11"/>
                          <a:pt x="7" y="14"/>
                        </a:cubicBezTo>
                        <a:cubicBezTo>
                          <a:pt x="0" y="23"/>
                          <a:pt x="5" y="27"/>
                          <a:pt x="15" y="26"/>
                        </a:cubicBezTo>
                        <a:cubicBezTo>
                          <a:pt x="23" y="20"/>
                          <a:pt x="21" y="29"/>
                          <a:pt x="22" y="36"/>
                        </a:cubicBezTo>
                        <a:cubicBezTo>
                          <a:pt x="42" y="35"/>
                          <a:pt x="40" y="34"/>
                          <a:pt x="39" y="15"/>
                        </a:cubicBezTo>
                        <a:cubicBezTo>
                          <a:pt x="29" y="17"/>
                          <a:pt x="29" y="20"/>
                          <a:pt x="31" y="1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/>
                    <a:endParaRPr lang="en-GB" altLang="nl-NL" sz="1350"/>
                  </a:p>
                </p:txBody>
              </p:sp>
            </p:grpSp>
          </p:grpSp>
        </p:grpSp>
        <p:sp>
          <p:nvSpPr>
            <p:cNvPr id="101" name="Freeform 136">
              <a:extLst>
                <a:ext uri="{FF2B5EF4-FFF2-40B4-BE49-F238E27FC236}">
                  <a16:creationId xmlns:a16="http://schemas.microsoft.com/office/drawing/2014/main" id="{13A950A6-4B02-47D4-A9C8-ED04A4F98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" y="1706"/>
              <a:ext cx="3126" cy="1060"/>
            </a:xfrm>
            <a:custGeom>
              <a:avLst/>
              <a:gdLst>
                <a:gd name="T0" fmla="*/ 3107 w 3113"/>
                <a:gd name="T1" fmla="*/ 13 h 1122"/>
                <a:gd name="T2" fmla="*/ 2644 w 3113"/>
                <a:gd name="T3" fmla="*/ 31 h 1122"/>
                <a:gd name="T4" fmla="*/ 2123 w 3113"/>
                <a:gd name="T5" fmla="*/ 37 h 1122"/>
                <a:gd name="T6" fmla="*/ 1241 w 3113"/>
                <a:gd name="T7" fmla="*/ 33 h 1122"/>
                <a:gd name="T8" fmla="*/ 598 w 3113"/>
                <a:gd name="T9" fmla="*/ 42 h 1122"/>
                <a:gd name="T10" fmla="*/ 260 w 3113"/>
                <a:gd name="T11" fmla="*/ 67 h 1122"/>
                <a:gd name="T12" fmla="*/ 35 w 3113"/>
                <a:gd name="T13" fmla="*/ 57 h 1122"/>
                <a:gd name="T14" fmla="*/ 51 w 3113"/>
                <a:gd name="T15" fmla="*/ 52 h 1122"/>
                <a:gd name="T16" fmla="*/ 228 w 3113"/>
                <a:gd name="T17" fmla="*/ 41 h 1122"/>
                <a:gd name="T18" fmla="*/ 743 w 3113"/>
                <a:gd name="T19" fmla="*/ 29 h 1122"/>
                <a:gd name="T20" fmla="*/ 1627 w 3113"/>
                <a:gd name="T21" fmla="*/ 23 h 1122"/>
                <a:gd name="T22" fmla="*/ 2254 w 3113"/>
                <a:gd name="T23" fmla="*/ 24 h 1122"/>
                <a:gd name="T24" fmla="*/ 2663 w 3113"/>
                <a:gd name="T25" fmla="*/ 21 h 1122"/>
                <a:gd name="T26" fmla="*/ 3113 w 3113"/>
                <a:gd name="T27" fmla="*/ 0 h 112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113"/>
                <a:gd name="T43" fmla="*/ 0 h 1122"/>
                <a:gd name="T44" fmla="*/ 3113 w 3113"/>
                <a:gd name="T45" fmla="*/ 1122 h 112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113" h="1122">
                  <a:moveTo>
                    <a:pt x="3107" y="206"/>
                  </a:moveTo>
                  <a:cubicBezTo>
                    <a:pt x="3030" y="255"/>
                    <a:pt x="2808" y="436"/>
                    <a:pt x="2644" y="499"/>
                  </a:cubicBezTo>
                  <a:cubicBezTo>
                    <a:pt x="2480" y="562"/>
                    <a:pt x="2357" y="577"/>
                    <a:pt x="2123" y="582"/>
                  </a:cubicBezTo>
                  <a:cubicBezTo>
                    <a:pt x="1889" y="587"/>
                    <a:pt x="1495" y="513"/>
                    <a:pt x="1241" y="529"/>
                  </a:cubicBezTo>
                  <a:cubicBezTo>
                    <a:pt x="987" y="545"/>
                    <a:pt x="761" y="585"/>
                    <a:pt x="598" y="677"/>
                  </a:cubicBezTo>
                  <a:cubicBezTo>
                    <a:pt x="434" y="770"/>
                    <a:pt x="354" y="1041"/>
                    <a:pt x="260" y="1082"/>
                  </a:cubicBezTo>
                  <a:cubicBezTo>
                    <a:pt x="166" y="1122"/>
                    <a:pt x="69" y="961"/>
                    <a:pt x="35" y="922"/>
                  </a:cubicBezTo>
                  <a:cubicBezTo>
                    <a:pt x="0" y="884"/>
                    <a:pt x="19" y="895"/>
                    <a:pt x="51" y="849"/>
                  </a:cubicBezTo>
                  <a:cubicBezTo>
                    <a:pt x="83" y="804"/>
                    <a:pt x="113" y="714"/>
                    <a:pt x="228" y="650"/>
                  </a:cubicBezTo>
                  <a:cubicBezTo>
                    <a:pt x="343" y="585"/>
                    <a:pt x="509" y="505"/>
                    <a:pt x="743" y="458"/>
                  </a:cubicBezTo>
                  <a:cubicBezTo>
                    <a:pt x="976" y="411"/>
                    <a:pt x="1375" y="376"/>
                    <a:pt x="1627" y="364"/>
                  </a:cubicBezTo>
                  <a:cubicBezTo>
                    <a:pt x="1879" y="353"/>
                    <a:pt x="2081" y="393"/>
                    <a:pt x="2254" y="384"/>
                  </a:cubicBezTo>
                  <a:cubicBezTo>
                    <a:pt x="2427" y="375"/>
                    <a:pt x="2520" y="373"/>
                    <a:pt x="2663" y="309"/>
                  </a:cubicBezTo>
                  <a:cubicBezTo>
                    <a:pt x="2806" y="245"/>
                    <a:pt x="3019" y="64"/>
                    <a:pt x="3113" y="0"/>
                  </a:cubicBezTo>
                </a:path>
              </a:pathLst>
            </a:custGeom>
            <a:gradFill rotWithShape="0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02" name="Freeform 137">
              <a:extLst>
                <a:ext uri="{FF2B5EF4-FFF2-40B4-BE49-F238E27FC236}">
                  <a16:creationId xmlns:a16="http://schemas.microsoft.com/office/drawing/2014/main" id="{3C7CDA42-B575-4E99-BDF0-B1BA082DF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" y="1532"/>
              <a:ext cx="3734" cy="2260"/>
            </a:xfrm>
            <a:custGeom>
              <a:avLst/>
              <a:gdLst>
                <a:gd name="T0" fmla="*/ 1159 w 3728"/>
                <a:gd name="T1" fmla="*/ 3 h 2170"/>
                <a:gd name="T2" fmla="*/ 1706 w 3728"/>
                <a:gd name="T3" fmla="*/ 6 h 2170"/>
                <a:gd name="T4" fmla="*/ 2181 w 3728"/>
                <a:gd name="T5" fmla="*/ 1536 h 2170"/>
                <a:gd name="T6" fmla="*/ 1431 w 3728"/>
                <a:gd name="T7" fmla="*/ 4700 h 2170"/>
                <a:gd name="T8" fmla="*/ 1942 w 3728"/>
                <a:gd name="T9" fmla="*/ 7995 h 2170"/>
                <a:gd name="T10" fmla="*/ 3723 w 3728"/>
                <a:gd name="T11" fmla="*/ 14664 h 2170"/>
                <a:gd name="T12" fmla="*/ 3884 w 3728"/>
                <a:gd name="T13" fmla="*/ 15454 h 2170"/>
                <a:gd name="T14" fmla="*/ 3831 w 3728"/>
                <a:gd name="T15" fmla="*/ 15454 h 2170"/>
                <a:gd name="T16" fmla="*/ 3710 w 3728"/>
                <a:gd name="T17" fmla="*/ 15460 h 2170"/>
                <a:gd name="T18" fmla="*/ 3505 w 3728"/>
                <a:gd name="T19" fmla="*/ 15460 h 2170"/>
                <a:gd name="T20" fmla="*/ 3338 w 3728"/>
                <a:gd name="T21" fmla="*/ 15460 h 2170"/>
                <a:gd name="T22" fmla="*/ 3257 w 3728"/>
                <a:gd name="T23" fmla="*/ 15460 h 2170"/>
                <a:gd name="T24" fmla="*/ 2984 w 3728"/>
                <a:gd name="T25" fmla="*/ 15434 h 2170"/>
                <a:gd name="T26" fmla="*/ 2545 w 3728"/>
                <a:gd name="T27" fmla="*/ 14229 h 2170"/>
                <a:gd name="T28" fmla="*/ 2273 w 3728"/>
                <a:gd name="T29" fmla="*/ 13428 h 2170"/>
                <a:gd name="T30" fmla="*/ 1311 w 3728"/>
                <a:gd name="T31" fmla="*/ 10172 h 2170"/>
                <a:gd name="T32" fmla="*/ 715 w 3728"/>
                <a:gd name="T33" fmla="*/ 5550 h 2170"/>
                <a:gd name="T34" fmla="*/ 1742 w 3728"/>
                <a:gd name="T35" fmla="*/ 1282 h 2170"/>
                <a:gd name="T36" fmla="*/ 1101 w 3728"/>
                <a:gd name="T37" fmla="*/ 522 h 2170"/>
                <a:gd name="T38" fmla="*/ 117 w 3728"/>
                <a:gd name="T39" fmla="*/ 11 h 2170"/>
                <a:gd name="T40" fmla="*/ 299 w 3728"/>
                <a:gd name="T41" fmla="*/ 5 h 217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728"/>
                <a:gd name="T64" fmla="*/ 0 h 2170"/>
                <a:gd name="T65" fmla="*/ 3728 w 3728"/>
                <a:gd name="T66" fmla="*/ 2170 h 217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728" h="2170">
                  <a:moveTo>
                    <a:pt x="1061" y="3"/>
                  </a:moveTo>
                  <a:lnTo>
                    <a:pt x="1559" y="6"/>
                  </a:lnTo>
                  <a:cubicBezTo>
                    <a:pt x="1721" y="40"/>
                    <a:pt x="2071" y="104"/>
                    <a:pt x="2033" y="210"/>
                  </a:cubicBezTo>
                  <a:cubicBezTo>
                    <a:pt x="1995" y="316"/>
                    <a:pt x="1372" y="493"/>
                    <a:pt x="1333" y="640"/>
                  </a:cubicBezTo>
                  <a:cubicBezTo>
                    <a:pt x="1294" y="787"/>
                    <a:pt x="1446" y="865"/>
                    <a:pt x="1795" y="1092"/>
                  </a:cubicBezTo>
                  <a:cubicBezTo>
                    <a:pt x="2144" y="1319"/>
                    <a:pt x="3130" y="1830"/>
                    <a:pt x="3429" y="2000"/>
                  </a:cubicBezTo>
                  <a:cubicBezTo>
                    <a:pt x="3728" y="2170"/>
                    <a:pt x="3572" y="2092"/>
                    <a:pt x="3590" y="2110"/>
                  </a:cubicBezTo>
                  <a:lnTo>
                    <a:pt x="3537" y="2110"/>
                  </a:lnTo>
                  <a:lnTo>
                    <a:pt x="3417" y="2111"/>
                  </a:lnTo>
                  <a:lnTo>
                    <a:pt x="3246" y="2111"/>
                  </a:lnTo>
                  <a:lnTo>
                    <a:pt x="3093" y="2111"/>
                  </a:lnTo>
                  <a:cubicBezTo>
                    <a:pt x="3054" y="2111"/>
                    <a:pt x="3069" y="2111"/>
                    <a:pt x="3012" y="2111"/>
                  </a:cubicBezTo>
                  <a:lnTo>
                    <a:pt x="2751" y="2108"/>
                  </a:lnTo>
                  <a:cubicBezTo>
                    <a:pt x="2641" y="2080"/>
                    <a:pt x="2457" y="1989"/>
                    <a:pt x="2349" y="1943"/>
                  </a:cubicBezTo>
                  <a:cubicBezTo>
                    <a:pt x="2241" y="1897"/>
                    <a:pt x="2291" y="1927"/>
                    <a:pt x="2102" y="1834"/>
                  </a:cubicBezTo>
                  <a:cubicBezTo>
                    <a:pt x="1913" y="1741"/>
                    <a:pt x="1453" y="1566"/>
                    <a:pt x="1213" y="1387"/>
                  </a:cubicBezTo>
                  <a:cubicBezTo>
                    <a:pt x="973" y="1208"/>
                    <a:pt x="603" y="961"/>
                    <a:pt x="666" y="759"/>
                  </a:cubicBezTo>
                  <a:cubicBezTo>
                    <a:pt x="729" y="558"/>
                    <a:pt x="1539" y="290"/>
                    <a:pt x="1595" y="175"/>
                  </a:cubicBezTo>
                  <a:cubicBezTo>
                    <a:pt x="1652" y="61"/>
                    <a:pt x="1249" y="99"/>
                    <a:pt x="1003" y="72"/>
                  </a:cubicBezTo>
                  <a:cubicBezTo>
                    <a:pt x="757" y="45"/>
                    <a:pt x="234" y="22"/>
                    <a:pt x="117" y="11"/>
                  </a:cubicBezTo>
                  <a:cubicBezTo>
                    <a:pt x="0" y="0"/>
                    <a:pt x="261" y="6"/>
                    <a:pt x="299" y="5"/>
                  </a:cubicBezTo>
                </a:path>
              </a:pathLst>
            </a:custGeom>
            <a:gradFill rotWithShape="0">
              <a:gsLst>
                <a:gs pos="0">
                  <a:srgbClr val="03D4A8"/>
                </a:gs>
                <a:gs pos="12500">
                  <a:srgbClr val="21D6E0"/>
                </a:gs>
                <a:gs pos="37500">
                  <a:srgbClr val="0087E6"/>
                </a:gs>
                <a:gs pos="50000">
                  <a:srgbClr val="005CBF"/>
                </a:gs>
                <a:gs pos="62500">
                  <a:srgbClr val="0087E6"/>
                </a:gs>
                <a:gs pos="87500">
                  <a:srgbClr val="21D6E0"/>
                </a:gs>
                <a:gs pos="100000">
                  <a:srgbClr val="03D4A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graphicFrame>
          <p:nvGraphicFramePr>
            <p:cNvPr id="103" name="Object 3">
              <a:extLst>
                <a:ext uri="{FF2B5EF4-FFF2-40B4-BE49-F238E27FC236}">
                  <a16:creationId xmlns:a16="http://schemas.microsoft.com/office/drawing/2014/main" id="{330637FF-44BA-4DB4-8158-F85784E27A9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91" y="1366"/>
            <a:ext cx="572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9" name="Clip" r:id="rId6" imgW="832104" imgH="889711" progId="">
                    <p:embed/>
                  </p:oleObj>
                </mc:Choice>
                <mc:Fallback>
                  <p:oleObj name="Clip" r:id="rId6" imgW="832104" imgH="889711" progId="">
                    <p:embed/>
                    <p:pic>
                      <p:nvPicPr>
                        <p:cNvPr id="103" name="Object 3">
                          <a:extLst>
                            <a:ext uri="{FF2B5EF4-FFF2-40B4-BE49-F238E27FC236}">
                              <a16:creationId xmlns:a16="http://schemas.microsoft.com/office/drawing/2014/main" id="{330637FF-44BA-4DB4-8158-F85784E27A9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1" y="1366"/>
                          <a:ext cx="572" cy="6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" name="Object 4">
              <a:extLst>
                <a:ext uri="{FF2B5EF4-FFF2-40B4-BE49-F238E27FC236}">
                  <a16:creationId xmlns:a16="http://schemas.microsoft.com/office/drawing/2014/main" id="{BEDFBF9C-E5AB-4434-9189-3B07E8BB75E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73" y="1222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0" name="Clip" r:id="rId7" imgW="832104" imgH="889711" progId="">
                    <p:embed/>
                  </p:oleObj>
                </mc:Choice>
                <mc:Fallback>
                  <p:oleObj name="Clip" r:id="rId7" imgW="832104" imgH="889711" progId="">
                    <p:embed/>
                    <p:pic>
                      <p:nvPicPr>
                        <p:cNvPr id="104" name="Object 4">
                          <a:extLst>
                            <a:ext uri="{FF2B5EF4-FFF2-40B4-BE49-F238E27FC236}">
                              <a16:creationId xmlns:a16="http://schemas.microsoft.com/office/drawing/2014/main" id="{BEDFBF9C-E5AB-4434-9189-3B07E8BB75E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3" y="1222"/>
                          <a:ext cx="573" cy="6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" name="Object 5">
              <a:extLst>
                <a:ext uri="{FF2B5EF4-FFF2-40B4-BE49-F238E27FC236}">
                  <a16:creationId xmlns:a16="http://schemas.microsoft.com/office/drawing/2014/main" id="{079D530B-D6A5-422F-9ACA-0708B471E78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81" y="1322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1" name="Clip" r:id="rId8" imgW="832104" imgH="889711" progId="">
                    <p:embed/>
                  </p:oleObj>
                </mc:Choice>
                <mc:Fallback>
                  <p:oleObj name="Clip" r:id="rId8" imgW="832104" imgH="889711" progId="">
                    <p:embed/>
                    <p:pic>
                      <p:nvPicPr>
                        <p:cNvPr id="105" name="Object 5">
                          <a:extLst>
                            <a:ext uri="{FF2B5EF4-FFF2-40B4-BE49-F238E27FC236}">
                              <a16:creationId xmlns:a16="http://schemas.microsoft.com/office/drawing/2014/main" id="{079D530B-D6A5-422F-9ACA-0708B471E78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1" y="1322"/>
                          <a:ext cx="573" cy="6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" name="Object 6">
              <a:extLst>
                <a:ext uri="{FF2B5EF4-FFF2-40B4-BE49-F238E27FC236}">
                  <a16:creationId xmlns:a16="http://schemas.microsoft.com/office/drawing/2014/main" id="{4ADA93E7-E356-4E0D-AEEB-AFE6BEF06B9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41" y="1456"/>
            <a:ext cx="573" cy="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2" name="Clip" r:id="rId9" imgW="832104" imgH="889711" progId="">
                    <p:embed/>
                  </p:oleObj>
                </mc:Choice>
                <mc:Fallback>
                  <p:oleObj name="Clip" r:id="rId9" imgW="832104" imgH="889711" progId="">
                    <p:embed/>
                    <p:pic>
                      <p:nvPicPr>
                        <p:cNvPr id="106" name="Object 6">
                          <a:extLst>
                            <a:ext uri="{FF2B5EF4-FFF2-40B4-BE49-F238E27FC236}">
                              <a16:creationId xmlns:a16="http://schemas.microsoft.com/office/drawing/2014/main" id="{4ADA93E7-E356-4E0D-AEEB-AFE6BEF06B9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1" y="1456"/>
                          <a:ext cx="573" cy="6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7" name="Freeform 143">
              <a:extLst>
                <a:ext uri="{FF2B5EF4-FFF2-40B4-BE49-F238E27FC236}">
                  <a16:creationId xmlns:a16="http://schemas.microsoft.com/office/drawing/2014/main" id="{A0F60454-9F56-4B6B-AA01-D439CF5B43A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48" y="1566"/>
              <a:ext cx="263" cy="146"/>
            </a:xfrm>
            <a:custGeom>
              <a:avLst/>
              <a:gdLst>
                <a:gd name="T0" fmla="*/ 0 w 776"/>
                <a:gd name="T1" fmla="*/ 0 h 601"/>
                <a:gd name="T2" fmla="*/ 0 w 776"/>
                <a:gd name="T3" fmla="*/ 0 h 601"/>
                <a:gd name="T4" fmla="*/ 0 w 776"/>
                <a:gd name="T5" fmla="*/ 0 h 601"/>
                <a:gd name="T6" fmla="*/ 0 w 776"/>
                <a:gd name="T7" fmla="*/ 0 h 601"/>
                <a:gd name="T8" fmla="*/ 0 w 776"/>
                <a:gd name="T9" fmla="*/ 0 h 601"/>
                <a:gd name="T10" fmla="*/ 0 w 776"/>
                <a:gd name="T11" fmla="*/ 0 h 601"/>
                <a:gd name="T12" fmla="*/ 0 w 776"/>
                <a:gd name="T13" fmla="*/ 0 h 601"/>
                <a:gd name="T14" fmla="*/ 0 w 776"/>
                <a:gd name="T15" fmla="*/ 0 h 601"/>
                <a:gd name="T16" fmla="*/ 0 w 776"/>
                <a:gd name="T17" fmla="*/ 0 h 601"/>
                <a:gd name="T18" fmla="*/ 0 w 776"/>
                <a:gd name="T19" fmla="*/ 0 h 601"/>
                <a:gd name="T20" fmla="*/ 0 w 776"/>
                <a:gd name="T21" fmla="*/ 0 h 601"/>
                <a:gd name="T22" fmla="*/ 0 w 776"/>
                <a:gd name="T23" fmla="*/ 0 h 601"/>
                <a:gd name="T24" fmla="*/ 0 w 776"/>
                <a:gd name="T25" fmla="*/ 0 h 601"/>
                <a:gd name="T26" fmla="*/ 0 w 776"/>
                <a:gd name="T27" fmla="*/ 0 h 601"/>
                <a:gd name="T28" fmla="*/ 0 w 776"/>
                <a:gd name="T29" fmla="*/ 0 h 601"/>
                <a:gd name="T30" fmla="*/ 0 w 776"/>
                <a:gd name="T31" fmla="*/ 0 h 601"/>
                <a:gd name="T32" fmla="*/ 0 w 776"/>
                <a:gd name="T33" fmla="*/ 0 h 601"/>
                <a:gd name="T34" fmla="*/ 0 w 776"/>
                <a:gd name="T35" fmla="*/ 0 h 601"/>
                <a:gd name="T36" fmla="*/ 0 w 776"/>
                <a:gd name="T37" fmla="*/ 0 h 601"/>
                <a:gd name="T38" fmla="*/ 0 w 776"/>
                <a:gd name="T39" fmla="*/ 0 h 601"/>
                <a:gd name="T40" fmla="*/ 0 w 776"/>
                <a:gd name="T41" fmla="*/ 0 h 601"/>
                <a:gd name="T42" fmla="*/ 0 w 776"/>
                <a:gd name="T43" fmla="*/ 0 h 601"/>
                <a:gd name="T44" fmla="*/ 0 w 776"/>
                <a:gd name="T45" fmla="*/ 0 h 601"/>
                <a:gd name="T46" fmla="*/ 0 w 776"/>
                <a:gd name="T47" fmla="*/ 0 h 601"/>
                <a:gd name="T48" fmla="*/ 0 w 776"/>
                <a:gd name="T49" fmla="*/ 0 h 601"/>
                <a:gd name="T50" fmla="*/ 0 w 776"/>
                <a:gd name="T51" fmla="*/ 0 h 601"/>
                <a:gd name="T52" fmla="*/ 0 w 776"/>
                <a:gd name="T53" fmla="*/ 0 h 601"/>
                <a:gd name="T54" fmla="*/ 0 w 776"/>
                <a:gd name="T55" fmla="*/ 0 h 601"/>
                <a:gd name="T56" fmla="*/ 0 w 776"/>
                <a:gd name="T57" fmla="*/ 0 h 601"/>
                <a:gd name="T58" fmla="*/ 0 w 776"/>
                <a:gd name="T59" fmla="*/ 0 h 601"/>
                <a:gd name="T60" fmla="*/ 0 w 776"/>
                <a:gd name="T61" fmla="*/ 0 h 601"/>
                <a:gd name="T62" fmla="*/ 0 w 776"/>
                <a:gd name="T63" fmla="*/ 0 h 601"/>
                <a:gd name="T64" fmla="*/ 0 w 776"/>
                <a:gd name="T65" fmla="*/ 0 h 601"/>
                <a:gd name="T66" fmla="*/ 0 w 776"/>
                <a:gd name="T67" fmla="*/ 0 h 601"/>
                <a:gd name="T68" fmla="*/ 0 w 776"/>
                <a:gd name="T69" fmla="*/ 0 h 601"/>
                <a:gd name="T70" fmla="*/ 0 w 776"/>
                <a:gd name="T71" fmla="*/ 0 h 601"/>
                <a:gd name="T72" fmla="*/ 0 w 776"/>
                <a:gd name="T73" fmla="*/ 0 h 601"/>
                <a:gd name="T74" fmla="*/ 0 w 776"/>
                <a:gd name="T75" fmla="*/ 0 h 601"/>
                <a:gd name="T76" fmla="*/ 0 w 776"/>
                <a:gd name="T77" fmla="*/ 0 h 6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76"/>
                <a:gd name="T118" fmla="*/ 0 h 601"/>
                <a:gd name="T119" fmla="*/ 776 w 776"/>
                <a:gd name="T120" fmla="*/ 601 h 6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76" h="601">
                  <a:moveTo>
                    <a:pt x="0" y="601"/>
                  </a:moveTo>
                  <a:lnTo>
                    <a:pt x="0" y="601"/>
                  </a:lnTo>
                  <a:lnTo>
                    <a:pt x="11" y="589"/>
                  </a:lnTo>
                  <a:lnTo>
                    <a:pt x="23" y="578"/>
                  </a:lnTo>
                  <a:lnTo>
                    <a:pt x="37" y="571"/>
                  </a:lnTo>
                  <a:lnTo>
                    <a:pt x="51" y="564"/>
                  </a:lnTo>
                  <a:lnTo>
                    <a:pt x="67" y="560"/>
                  </a:lnTo>
                  <a:lnTo>
                    <a:pt x="82" y="556"/>
                  </a:lnTo>
                  <a:lnTo>
                    <a:pt x="99" y="554"/>
                  </a:lnTo>
                  <a:lnTo>
                    <a:pt x="116" y="551"/>
                  </a:lnTo>
                  <a:lnTo>
                    <a:pt x="125" y="548"/>
                  </a:lnTo>
                  <a:lnTo>
                    <a:pt x="134" y="545"/>
                  </a:lnTo>
                  <a:lnTo>
                    <a:pt x="141" y="541"/>
                  </a:lnTo>
                  <a:lnTo>
                    <a:pt x="147" y="535"/>
                  </a:lnTo>
                  <a:lnTo>
                    <a:pt x="153" y="524"/>
                  </a:lnTo>
                  <a:lnTo>
                    <a:pt x="162" y="514"/>
                  </a:lnTo>
                  <a:lnTo>
                    <a:pt x="170" y="505"/>
                  </a:lnTo>
                  <a:lnTo>
                    <a:pt x="179" y="498"/>
                  </a:lnTo>
                  <a:lnTo>
                    <a:pt x="190" y="490"/>
                  </a:lnTo>
                  <a:lnTo>
                    <a:pt x="202" y="482"/>
                  </a:lnTo>
                  <a:lnTo>
                    <a:pt x="216" y="475"/>
                  </a:lnTo>
                  <a:lnTo>
                    <a:pt x="228" y="470"/>
                  </a:lnTo>
                  <a:lnTo>
                    <a:pt x="240" y="463"/>
                  </a:lnTo>
                  <a:lnTo>
                    <a:pt x="251" y="455"/>
                  </a:lnTo>
                  <a:lnTo>
                    <a:pt x="260" y="445"/>
                  </a:lnTo>
                  <a:lnTo>
                    <a:pt x="267" y="433"/>
                  </a:lnTo>
                  <a:lnTo>
                    <a:pt x="271" y="424"/>
                  </a:lnTo>
                  <a:lnTo>
                    <a:pt x="274" y="415"/>
                  </a:lnTo>
                  <a:lnTo>
                    <a:pt x="278" y="407"/>
                  </a:lnTo>
                  <a:lnTo>
                    <a:pt x="283" y="399"/>
                  </a:lnTo>
                  <a:lnTo>
                    <a:pt x="288" y="392"/>
                  </a:lnTo>
                  <a:lnTo>
                    <a:pt x="294" y="386"/>
                  </a:lnTo>
                  <a:lnTo>
                    <a:pt x="300" y="379"/>
                  </a:lnTo>
                  <a:lnTo>
                    <a:pt x="308" y="374"/>
                  </a:lnTo>
                  <a:lnTo>
                    <a:pt x="327" y="361"/>
                  </a:lnTo>
                  <a:lnTo>
                    <a:pt x="343" y="348"/>
                  </a:lnTo>
                  <a:lnTo>
                    <a:pt x="361" y="336"/>
                  </a:lnTo>
                  <a:lnTo>
                    <a:pt x="377" y="322"/>
                  </a:lnTo>
                  <a:lnTo>
                    <a:pt x="393" y="309"/>
                  </a:lnTo>
                  <a:lnTo>
                    <a:pt x="409" y="295"/>
                  </a:lnTo>
                  <a:lnTo>
                    <a:pt x="426" y="282"/>
                  </a:lnTo>
                  <a:lnTo>
                    <a:pt x="442" y="268"/>
                  </a:lnTo>
                  <a:lnTo>
                    <a:pt x="450" y="259"/>
                  </a:lnTo>
                  <a:lnTo>
                    <a:pt x="458" y="248"/>
                  </a:lnTo>
                  <a:lnTo>
                    <a:pt x="465" y="237"/>
                  </a:lnTo>
                  <a:lnTo>
                    <a:pt x="473" y="227"/>
                  </a:lnTo>
                  <a:lnTo>
                    <a:pt x="485" y="217"/>
                  </a:lnTo>
                  <a:lnTo>
                    <a:pt x="499" y="208"/>
                  </a:lnTo>
                  <a:lnTo>
                    <a:pt x="514" y="202"/>
                  </a:lnTo>
                  <a:lnTo>
                    <a:pt x="529" y="196"/>
                  </a:lnTo>
                  <a:lnTo>
                    <a:pt x="544" y="190"/>
                  </a:lnTo>
                  <a:lnTo>
                    <a:pt x="557" y="183"/>
                  </a:lnTo>
                  <a:lnTo>
                    <a:pt x="571" y="175"/>
                  </a:lnTo>
                  <a:lnTo>
                    <a:pt x="581" y="162"/>
                  </a:lnTo>
                  <a:lnTo>
                    <a:pt x="592" y="149"/>
                  </a:lnTo>
                  <a:lnTo>
                    <a:pt x="602" y="135"/>
                  </a:lnTo>
                  <a:lnTo>
                    <a:pt x="613" y="123"/>
                  </a:lnTo>
                  <a:lnTo>
                    <a:pt x="625" y="111"/>
                  </a:lnTo>
                  <a:lnTo>
                    <a:pt x="636" y="100"/>
                  </a:lnTo>
                  <a:lnTo>
                    <a:pt x="649" y="91"/>
                  </a:lnTo>
                  <a:lnTo>
                    <a:pt x="664" y="83"/>
                  </a:lnTo>
                  <a:lnTo>
                    <a:pt x="680" y="77"/>
                  </a:lnTo>
                  <a:lnTo>
                    <a:pt x="690" y="65"/>
                  </a:lnTo>
                  <a:lnTo>
                    <a:pt x="699" y="53"/>
                  </a:lnTo>
                  <a:lnTo>
                    <a:pt x="710" y="41"/>
                  </a:lnTo>
                  <a:lnTo>
                    <a:pt x="722" y="31"/>
                  </a:lnTo>
                  <a:lnTo>
                    <a:pt x="734" y="22"/>
                  </a:lnTo>
                  <a:lnTo>
                    <a:pt x="748" y="14"/>
                  </a:lnTo>
                  <a:lnTo>
                    <a:pt x="762" y="7"/>
                  </a:lnTo>
                  <a:lnTo>
                    <a:pt x="77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08" name="Freeform 144">
              <a:extLst>
                <a:ext uri="{FF2B5EF4-FFF2-40B4-BE49-F238E27FC236}">
                  <a16:creationId xmlns:a16="http://schemas.microsoft.com/office/drawing/2014/main" id="{1480EDFD-350F-4C89-9107-F85E8AEF93F5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7" y="1678"/>
              <a:ext cx="47" cy="32"/>
            </a:xfrm>
            <a:custGeom>
              <a:avLst/>
              <a:gdLst>
                <a:gd name="T0" fmla="*/ 0 w 143"/>
                <a:gd name="T1" fmla="*/ 0 h 135"/>
                <a:gd name="T2" fmla="*/ 0 w 143"/>
                <a:gd name="T3" fmla="*/ 0 h 135"/>
                <a:gd name="T4" fmla="*/ 0 w 143"/>
                <a:gd name="T5" fmla="*/ 0 h 135"/>
                <a:gd name="T6" fmla="*/ 0 w 143"/>
                <a:gd name="T7" fmla="*/ 0 h 135"/>
                <a:gd name="T8" fmla="*/ 0 w 143"/>
                <a:gd name="T9" fmla="*/ 0 h 135"/>
                <a:gd name="T10" fmla="*/ 0 w 143"/>
                <a:gd name="T11" fmla="*/ 0 h 135"/>
                <a:gd name="T12" fmla="*/ 0 w 143"/>
                <a:gd name="T13" fmla="*/ 0 h 135"/>
                <a:gd name="T14" fmla="*/ 0 w 143"/>
                <a:gd name="T15" fmla="*/ 0 h 135"/>
                <a:gd name="T16" fmla="*/ 0 w 143"/>
                <a:gd name="T17" fmla="*/ 0 h 135"/>
                <a:gd name="T18" fmla="*/ 0 w 143"/>
                <a:gd name="T19" fmla="*/ 0 h 135"/>
                <a:gd name="T20" fmla="*/ 0 w 143"/>
                <a:gd name="T21" fmla="*/ 0 h 135"/>
                <a:gd name="T22" fmla="*/ 0 w 143"/>
                <a:gd name="T23" fmla="*/ 0 h 135"/>
                <a:gd name="T24" fmla="*/ 0 w 143"/>
                <a:gd name="T25" fmla="*/ 0 h 135"/>
                <a:gd name="T26" fmla="*/ 0 w 143"/>
                <a:gd name="T27" fmla="*/ 0 h 135"/>
                <a:gd name="T28" fmla="*/ 0 w 143"/>
                <a:gd name="T29" fmla="*/ 0 h 135"/>
                <a:gd name="T30" fmla="*/ 0 w 143"/>
                <a:gd name="T31" fmla="*/ 0 h 135"/>
                <a:gd name="T32" fmla="*/ 0 w 143"/>
                <a:gd name="T33" fmla="*/ 0 h 135"/>
                <a:gd name="T34" fmla="*/ 0 w 143"/>
                <a:gd name="T35" fmla="*/ 0 h 135"/>
                <a:gd name="T36" fmla="*/ 0 w 143"/>
                <a:gd name="T37" fmla="*/ 0 h 135"/>
                <a:gd name="T38" fmla="*/ 0 w 143"/>
                <a:gd name="T39" fmla="*/ 0 h 135"/>
                <a:gd name="T40" fmla="*/ 0 w 143"/>
                <a:gd name="T41" fmla="*/ 0 h 135"/>
                <a:gd name="T42" fmla="*/ 0 w 143"/>
                <a:gd name="T43" fmla="*/ 0 h 135"/>
                <a:gd name="T44" fmla="*/ 0 w 143"/>
                <a:gd name="T45" fmla="*/ 0 h 135"/>
                <a:gd name="T46" fmla="*/ 0 w 143"/>
                <a:gd name="T47" fmla="*/ 0 h 135"/>
                <a:gd name="T48" fmla="*/ 0 w 143"/>
                <a:gd name="T49" fmla="*/ 0 h 1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43"/>
                <a:gd name="T76" fmla="*/ 0 h 135"/>
                <a:gd name="T77" fmla="*/ 143 w 143"/>
                <a:gd name="T78" fmla="*/ 135 h 13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43" h="135">
                  <a:moveTo>
                    <a:pt x="6" y="135"/>
                  </a:moveTo>
                  <a:lnTo>
                    <a:pt x="6" y="135"/>
                  </a:lnTo>
                  <a:lnTo>
                    <a:pt x="33" y="131"/>
                  </a:lnTo>
                  <a:lnTo>
                    <a:pt x="57" y="123"/>
                  </a:lnTo>
                  <a:lnTo>
                    <a:pt x="82" y="112"/>
                  </a:lnTo>
                  <a:lnTo>
                    <a:pt x="102" y="95"/>
                  </a:lnTo>
                  <a:lnTo>
                    <a:pt x="120" y="74"/>
                  </a:lnTo>
                  <a:lnTo>
                    <a:pt x="130" y="51"/>
                  </a:lnTo>
                  <a:lnTo>
                    <a:pt x="138" y="27"/>
                  </a:lnTo>
                  <a:lnTo>
                    <a:pt x="143" y="0"/>
                  </a:lnTo>
                  <a:lnTo>
                    <a:pt x="129" y="0"/>
                  </a:lnTo>
                  <a:lnTo>
                    <a:pt x="128" y="24"/>
                  </a:lnTo>
                  <a:lnTo>
                    <a:pt x="120" y="49"/>
                  </a:lnTo>
                  <a:lnTo>
                    <a:pt x="109" y="69"/>
                  </a:lnTo>
                  <a:lnTo>
                    <a:pt x="94" y="87"/>
                  </a:lnTo>
                  <a:lnTo>
                    <a:pt x="76" y="101"/>
                  </a:lnTo>
                  <a:lnTo>
                    <a:pt x="54" y="112"/>
                  </a:lnTo>
                  <a:lnTo>
                    <a:pt x="30" y="120"/>
                  </a:lnTo>
                  <a:lnTo>
                    <a:pt x="6" y="122"/>
                  </a:lnTo>
                  <a:lnTo>
                    <a:pt x="2" y="124"/>
                  </a:lnTo>
                  <a:lnTo>
                    <a:pt x="0" y="129"/>
                  </a:lnTo>
                  <a:lnTo>
                    <a:pt x="2" y="133"/>
                  </a:lnTo>
                  <a:lnTo>
                    <a:pt x="6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09" name="Freeform 145">
              <a:extLst>
                <a:ext uri="{FF2B5EF4-FFF2-40B4-BE49-F238E27FC236}">
                  <a16:creationId xmlns:a16="http://schemas.microsoft.com/office/drawing/2014/main" id="{95767077-714D-4B10-BE0D-F72D96757F18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59" y="1529"/>
              <a:ext cx="106" cy="107"/>
            </a:xfrm>
            <a:custGeom>
              <a:avLst/>
              <a:gdLst>
                <a:gd name="T0" fmla="*/ 0 w 310"/>
                <a:gd name="T1" fmla="*/ 0 h 439"/>
                <a:gd name="T2" fmla="*/ 0 w 310"/>
                <a:gd name="T3" fmla="*/ 0 h 439"/>
                <a:gd name="T4" fmla="*/ 0 w 310"/>
                <a:gd name="T5" fmla="*/ 0 h 439"/>
                <a:gd name="T6" fmla="*/ 0 w 310"/>
                <a:gd name="T7" fmla="*/ 0 h 439"/>
                <a:gd name="T8" fmla="*/ 0 w 310"/>
                <a:gd name="T9" fmla="*/ 0 h 439"/>
                <a:gd name="T10" fmla="*/ 0 w 310"/>
                <a:gd name="T11" fmla="*/ 0 h 439"/>
                <a:gd name="T12" fmla="*/ 0 w 310"/>
                <a:gd name="T13" fmla="*/ 0 h 439"/>
                <a:gd name="T14" fmla="*/ 0 w 310"/>
                <a:gd name="T15" fmla="*/ 0 h 439"/>
                <a:gd name="T16" fmla="*/ 0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0 w 310"/>
                <a:gd name="T27" fmla="*/ 0 h 439"/>
                <a:gd name="T28" fmla="*/ 0 w 310"/>
                <a:gd name="T29" fmla="*/ 0 h 439"/>
                <a:gd name="T30" fmla="*/ 0 w 310"/>
                <a:gd name="T31" fmla="*/ 0 h 439"/>
                <a:gd name="T32" fmla="*/ 0 w 310"/>
                <a:gd name="T33" fmla="*/ 0 h 439"/>
                <a:gd name="T34" fmla="*/ 0 w 310"/>
                <a:gd name="T35" fmla="*/ 0 h 439"/>
                <a:gd name="T36" fmla="*/ 0 w 310"/>
                <a:gd name="T37" fmla="*/ 0 h 439"/>
                <a:gd name="T38" fmla="*/ 0 w 310"/>
                <a:gd name="T39" fmla="*/ 0 h 439"/>
                <a:gd name="T40" fmla="*/ 0 w 310"/>
                <a:gd name="T41" fmla="*/ 0 h 439"/>
                <a:gd name="T42" fmla="*/ 0 w 310"/>
                <a:gd name="T43" fmla="*/ 0 h 439"/>
                <a:gd name="T44" fmla="*/ 0 w 310"/>
                <a:gd name="T45" fmla="*/ 0 h 439"/>
                <a:gd name="T46" fmla="*/ 0 w 310"/>
                <a:gd name="T47" fmla="*/ 0 h 439"/>
                <a:gd name="T48" fmla="*/ 0 w 310"/>
                <a:gd name="T49" fmla="*/ 0 h 439"/>
                <a:gd name="T50" fmla="*/ 0 w 310"/>
                <a:gd name="T51" fmla="*/ 0 h 439"/>
                <a:gd name="T52" fmla="*/ 0 w 310"/>
                <a:gd name="T53" fmla="*/ 0 h 439"/>
                <a:gd name="T54" fmla="*/ 0 w 310"/>
                <a:gd name="T55" fmla="*/ 0 h 439"/>
                <a:gd name="T56" fmla="*/ 0 w 310"/>
                <a:gd name="T57" fmla="*/ 0 h 439"/>
                <a:gd name="T58" fmla="*/ 0 w 310"/>
                <a:gd name="T59" fmla="*/ 0 h 439"/>
                <a:gd name="T60" fmla="*/ 0 w 310"/>
                <a:gd name="T61" fmla="*/ 0 h 439"/>
                <a:gd name="T62" fmla="*/ 0 w 310"/>
                <a:gd name="T63" fmla="*/ 0 h 439"/>
                <a:gd name="T64" fmla="*/ 0 w 310"/>
                <a:gd name="T65" fmla="*/ 0 h 439"/>
                <a:gd name="T66" fmla="*/ 0 w 310"/>
                <a:gd name="T67" fmla="*/ 0 h 439"/>
                <a:gd name="T68" fmla="*/ 0 w 310"/>
                <a:gd name="T69" fmla="*/ 0 h 439"/>
                <a:gd name="T70" fmla="*/ 0 w 310"/>
                <a:gd name="T71" fmla="*/ 0 h 439"/>
                <a:gd name="T72" fmla="*/ 0 w 310"/>
                <a:gd name="T73" fmla="*/ 0 h 439"/>
                <a:gd name="T74" fmla="*/ 0 w 310"/>
                <a:gd name="T75" fmla="*/ 0 h 439"/>
                <a:gd name="T76" fmla="*/ 0 w 310"/>
                <a:gd name="T77" fmla="*/ 0 h 439"/>
                <a:gd name="T78" fmla="*/ 0 w 310"/>
                <a:gd name="T79" fmla="*/ 0 h 439"/>
                <a:gd name="T80" fmla="*/ 0 w 310"/>
                <a:gd name="T81" fmla="*/ 0 h 439"/>
                <a:gd name="T82" fmla="*/ 0 w 310"/>
                <a:gd name="T83" fmla="*/ 0 h 439"/>
                <a:gd name="T84" fmla="*/ 0 w 310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0"/>
                <a:gd name="T130" fmla="*/ 0 h 439"/>
                <a:gd name="T131" fmla="*/ 310 w 310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0" h="439">
                  <a:moveTo>
                    <a:pt x="75" y="439"/>
                  </a:move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10" name="Freeform 146">
              <a:extLst>
                <a:ext uri="{FF2B5EF4-FFF2-40B4-BE49-F238E27FC236}">
                  <a16:creationId xmlns:a16="http://schemas.microsoft.com/office/drawing/2014/main" id="{D225D465-15FB-4DFF-B3A4-570B8482E89D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59" y="1529"/>
              <a:ext cx="106" cy="107"/>
            </a:xfrm>
            <a:custGeom>
              <a:avLst/>
              <a:gdLst>
                <a:gd name="T0" fmla="*/ 0 w 310"/>
                <a:gd name="T1" fmla="*/ 0 h 439"/>
                <a:gd name="T2" fmla="*/ 0 w 310"/>
                <a:gd name="T3" fmla="*/ 0 h 439"/>
                <a:gd name="T4" fmla="*/ 0 w 310"/>
                <a:gd name="T5" fmla="*/ 0 h 439"/>
                <a:gd name="T6" fmla="*/ 0 w 310"/>
                <a:gd name="T7" fmla="*/ 0 h 439"/>
                <a:gd name="T8" fmla="*/ 0 w 310"/>
                <a:gd name="T9" fmla="*/ 0 h 439"/>
                <a:gd name="T10" fmla="*/ 0 w 310"/>
                <a:gd name="T11" fmla="*/ 0 h 439"/>
                <a:gd name="T12" fmla="*/ 0 w 310"/>
                <a:gd name="T13" fmla="*/ 0 h 439"/>
                <a:gd name="T14" fmla="*/ 0 w 310"/>
                <a:gd name="T15" fmla="*/ 0 h 439"/>
                <a:gd name="T16" fmla="*/ 0 w 310"/>
                <a:gd name="T17" fmla="*/ 0 h 439"/>
                <a:gd name="T18" fmla="*/ 0 w 310"/>
                <a:gd name="T19" fmla="*/ 0 h 439"/>
                <a:gd name="T20" fmla="*/ 0 w 310"/>
                <a:gd name="T21" fmla="*/ 0 h 439"/>
                <a:gd name="T22" fmla="*/ 0 w 310"/>
                <a:gd name="T23" fmla="*/ 0 h 439"/>
                <a:gd name="T24" fmla="*/ 0 w 310"/>
                <a:gd name="T25" fmla="*/ 0 h 439"/>
                <a:gd name="T26" fmla="*/ 0 w 310"/>
                <a:gd name="T27" fmla="*/ 0 h 439"/>
                <a:gd name="T28" fmla="*/ 0 w 310"/>
                <a:gd name="T29" fmla="*/ 0 h 439"/>
                <a:gd name="T30" fmla="*/ 0 w 310"/>
                <a:gd name="T31" fmla="*/ 0 h 439"/>
                <a:gd name="T32" fmla="*/ 0 w 310"/>
                <a:gd name="T33" fmla="*/ 0 h 439"/>
                <a:gd name="T34" fmla="*/ 0 w 310"/>
                <a:gd name="T35" fmla="*/ 0 h 439"/>
                <a:gd name="T36" fmla="*/ 0 w 310"/>
                <a:gd name="T37" fmla="*/ 0 h 439"/>
                <a:gd name="T38" fmla="*/ 0 w 310"/>
                <a:gd name="T39" fmla="*/ 0 h 439"/>
                <a:gd name="T40" fmla="*/ 0 w 310"/>
                <a:gd name="T41" fmla="*/ 0 h 439"/>
                <a:gd name="T42" fmla="*/ 0 w 310"/>
                <a:gd name="T43" fmla="*/ 0 h 439"/>
                <a:gd name="T44" fmla="*/ 0 w 310"/>
                <a:gd name="T45" fmla="*/ 0 h 439"/>
                <a:gd name="T46" fmla="*/ 0 w 310"/>
                <a:gd name="T47" fmla="*/ 0 h 439"/>
                <a:gd name="T48" fmla="*/ 0 w 310"/>
                <a:gd name="T49" fmla="*/ 0 h 439"/>
                <a:gd name="T50" fmla="*/ 0 w 310"/>
                <a:gd name="T51" fmla="*/ 0 h 439"/>
                <a:gd name="T52" fmla="*/ 0 w 310"/>
                <a:gd name="T53" fmla="*/ 0 h 439"/>
                <a:gd name="T54" fmla="*/ 0 w 310"/>
                <a:gd name="T55" fmla="*/ 0 h 439"/>
                <a:gd name="T56" fmla="*/ 0 w 310"/>
                <a:gd name="T57" fmla="*/ 0 h 439"/>
                <a:gd name="T58" fmla="*/ 0 w 310"/>
                <a:gd name="T59" fmla="*/ 0 h 439"/>
                <a:gd name="T60" fmla="*/ 0 w 310"/>
                <a:gd name="T61" fmla="*/ 0 h 439"/>
                <a:gd name="T62" fmla="*/ 0 w 310"/>
                <a:gd name="T63" fmla="*/ 0 h 439"/>
                <a:gd name="T64" fmla="*/ 0 w 310"/>
                <a:gd name="T65" fmla="*/ 0 h 439"/>
                <a:gd name="T66" fmla="*/ 0 w 310"/>
                <a:gd name="T67" fmla="*/ 0 h 439"/>
                <a:gd name="T68" fmla="*/ 0 w 310"/>
                <a:gd name="T69" fmla="*/ 0 h 439"/>
                <a:gd name="T70" fmla="*/ 0 w 310"/>
                <a:gd name="T71" fmla="*/ 0 h 439"/>
                <a:gd name="T72" fmla="*/ 0 w 310"/>
                <a:gd name="T73" fmla="*/ 0 h 439"/>
                <a:gd name="T74" fmla="*/ 0 w 310"/>
                <a:gd name="T75" fmla="*/ 0 h 439"/>
                <a:gd name="T76" fmla="*/ 0 w 310"/>
                <a:gd name="T77" fmla="*/ 0 h 439"/>
                <a:gd name="T78" fmla="*/ 0 w 310"/>
                <a:gd name="T79" fmla="*/ 0 h 439"/>
                <a:gd name="T80" fmla="*/ 0 w 310"/>
                <a:gd name="T81" fmla="*/ 0 h 439"/>
                <a:gd name="T82" fmla="*/ 0 w 310"/>
                <a:gd name="T83" fmla="*/ 0 h 439"/>
                <a:gd name="T84" fmla="*/ 0 w 310"/>
                <a:gd name="T85" fmla="*/ 0 h 439"/>
                <a:gd name="T86" fmla="*/ 0 w 310"/>
                <a:gd name="T87" fmla="*/ 0 h 439"/>
                <a:gd name="T88" fmla="*/ 0 w 310"/>
                <a:gd name="T89" fmla="*/ 0 h 439"/>
                <a:gd name="T90" fmla="*/ 0 w 310"/>
                <a:gd name="T91" fmla="*/ 0 h 439"/>
                <a:gd name="T92" fmla="*/ 0 w 310"/>
                <a:gd name="T93" fmla="*/ 0 h 439"/>
                <a:gd name="T94" fmla="*/ 0 w 310"/>
                <a:gd name="T95" fmla="*/ 0 h 439"/>
                <a:gd name="T96" fmla="*/ 0 w 310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0"/>
                <a:gd name="T148" fmla="*/ 0 h 439"/>
                <a:gd name="T149" fmla="*/ 310 w 310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0" h="439">
                  <a:moveTo>
                    <a:pt x="75" y="439"/>
                  </a:moveTo>
                  <a:lnTo>
                    <a:pt x="75" y="439"/>
                  </a:lnTo>
                  <a:lnTo>
                    <a:pt x="58" y="437"/>
                  </a:lnTo>
                  <a:lnTo>
                    <a:pt x="42" y="430"/>
                  </a:lnTo>
                  <a:lnTo>
                    <a:pt x="29" y="420"/>
                  </a:lnTo>
                  <a:lnTo>
                    <a:pt x="18" y="410"/>
                  </a:lnTo>
                  <a:lnTo>
                    <a:pt x="10" y="397"/>
                  </a:lnTo>
                  <a:lnTo>
                    <a:pt x="4" y="384"/>
                  </a:lnTo>
                  <a:lnTo>
                    <a:pt x="1" y="373"/>
                  </a:lnTo>
                  <a:lnTo>
                    <a:pt x="0" y="364"/>
                  </a:lnTo>
                  <a:lnTo>
                    <a:pt x="0" y="334"/>
                  </a:lnTo>
                  <a:lnTo>
                    <a:pt x="0" y="280"/>
                  </a:lnTo>
                  <a:lnTo>
                    <a:pt x="0" y="211"/>
                  </a:lnTo>
                  <a:lnTo>
                    <a:pt x="0" y="132"/>
                  </a:lnTo>
                  <a:lnTo>
                    <a:pt x="4" y="96"/>
                  </a:lnTo>
                  <a:lnTo>
                    <a:pt x="14" y="66"/>
                  </a:lnTo>
                  <a:lnTo>
                    <a:pt x="31" y="43"/>
                  </a:lnTo>
                  <a:lnTo>
                    <a:pt x="51" y="25"/>
                  </a:lnTo>
                  <a:lnTo>
                    <a:pt x="73" y="13"/>
                  </a:lnTo>
                  <a:lnTo>
                    <a:pt x="94" y="5"/>
                  </a:lnTo>
                  <a:lnTo>
                    <a:pt x="115" y="1"/>
                  </a:lnTo>
                  <a:lnTo>
                    <a:pt x="132" y="0"/>
                  </a:lnTo>
                  <a:lnTo>
                    <a:pt x="176" y="0"/>
                  </a:lnTo>
                  <a:lnTo>
                    <a:pt x="193" y="1"/>
                  </a:lnTo>
                  <a:lnTo>
                    <a:pt x="214" y="5"/>
                  </a:lnTo>
                  <a:lnTo>
                    <a:pt x="237" y="13"/>
                  </a:lnTo>
                  <a:lnTo>
                    <a:pt x="258" y="25"/>
                  </a:lnTo>
                  <a:lnTo>
                    <a:pt x="279" y="43"/>
                  </a:lnTo>
                  <a:lnTo>
                    <a:pt x="295" y="66"/>
                  </a:lnTo>
                  <a:lnTo>
                    <a:pt x="306" y="96"/>
                  </a:lnTo>
                  <a:lnTo>
                    <a:pt x="310" y="132"/>
                  </a:lnTo>
                  <a:lnTo>
                    <a:pt x="310" y="211"/>
                  </a:lnTo>
                  <a:lnTo>
                    <a:pt x="310" y="280"/>
                  </a:lnTo>
                  <a:lnTo>
                    <a:pt x="310" y="334"/>
                  </a:lnTo>
                  <a:lnTo>
                    <a:pt x="310" y="364"/>
                  </a:lnTo>
                  <a:lnTo>
                    <a:pt x="308" y="373"/>
                  </a:lnTo>
                  <a:lnTo>
                    <a:pt x="306" y="384"/>
                  </a:lnTo>
                  <a:lnTo>
                    <a:pt x="299" y="397"/>
                  </a:lnTo>
                  <a:lnTo>
                    <a:pt x="291" y="410"/>
                  </a:lnTo>
                  <a:lnTo>
                    <a:pt x="280" y="420"/>
                  </a:lnTo>
                  <a:lnTo>
                    <a:pt x="268" y="430"/>
                  </a:lnTo>
                  <a:lnTo>
                    <a:pt x="251" y="437"/>
                  </a:lnTo>
                  <a:lnTo>
                    <a:pt x="234" y="439"/>
                  </a:lnTo>
                  <a:lnTo>
                    <a:pt x="75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11" name="Freeform 147">
              <a:extLst>
                <a:ext uri="{FF2B5EF4-FFF2-40B4-BE49-F238E27FC236}">
                  <a16:creationId xmlns:a16="http://schemas.microsoft.com/office/drawing/2014/main" id="{361B3DBA-E941-4E69-92FF-3926BDE642FA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30" y="1551"/>
              <a:ext cx="102" cy="157"/>
            </a:xfrm>
            <a:custGeom>
              <a:avLst/>
              <a:gdLst>
                <a:gd name="T0" fmla="*/ 0 w 302"/>
                <a:gd name="T1" fmla="*/ 0 h 652"/>
                <a:gd name="T2" fmla="*/ 0 w 302"/>
                <a:gd name="T3" fmla="*/ 0 h 652"/>
                <a:gd name="T4" fmla="*/ 0 w 302"/>
                <a:gd name="T5" fmla="*/ 0 h 652"/>
                <a:gd name="T6" fmla="*/ 0 w 302"/>
                <a:gd name="T7" fmla="*/ 0 h 652"/>
                <a:gd name="T8" fmla="*/ 0 w 302"/>
                <a:gd name="T9" fmla="*/ 0 h 652"/>
                <a:gd name="T10" fmla="*/ 0 w 302"/>
                <a:gd name="T11" fmla="*/ 0 h 652"/>
                <a:gd name="T12" fmla="*/ 0 w 302"/>
                <a:gd name="T13" fmla="*/ 0 h 652"/>
                <a:gd name="T14" fmla="*/ 0 w 302"/>
                <a:gd name="T15" fmla="*/ 0 h 652"/>
                <a:gd name="T16" fmla="*/ 0 w 302"/>
                <a:gd name="T17" fmla="*/ 0 h 652"/>
                <a:gd name="T18" fmla="*/ 0 w 302"/>
                <a:gd name="T19" fmla="*/ 0 h 652"/>
                <a:gd name="T20" fmla="*/ 0 w 302"/>
                <a:gd name="T21" fmla="*/ 0 h 652"/>
                <a:gd name="T22" fmla="*/ 0 w 302"/>
                <a:gd name="T23" fmla="*/ 0 h 652"/>
                <a:gd name="T24" fmla="*/ 0 w 302"/>
                <a:gd name="T25" fmla="*/ 0 h 652"/>
                <a:gd name="T26" fmla="*/ 0 w 302"/>
                <a:gd name="T27" fmla="*/ 0 h 652"/>
                <a:gd name="T28" fmla="*/ 0 w 302"/>
                <a:gd name="T29" fmla="*/ 0 h 652"/>
                <a:gd name="T30" fmla="*/ 0 w 302"/>
                <a:gd name="T31" fmla="*/ 0 h 652"/>
                <a:gd name="T32" fmla="*/ 0 w 302"/>
                <a:gd name="T33" fmla="*/ 0 h 652"/>
                <a:gd name="T34" fmla="*/ 0 w 302"/>
                <a:gd name="T35" fmla="*/ 0 h 652"/>
                <a:gd name="T36" fmla="*/ 0 w 302"/>
                <a:gd name="T37" fmla="*/ 0 h 652"/>
                <a:gd name="T38" fmla="*/ 0 w 302"/>
                <a:gd name="T39" fmla="*/ 0 h 652"/>
                <a:gd name="T40" fmla="*/ 0 w 302"/>
                <a:gd name="T41" fmla="*/ 0 h 652"/>
                <a:gd name="T42" fmla="*/ 0 w 302"/>
                <a:gd name="T43" fmla="*/ 0 h 652"/>
                <a:gd name="T44" fmla="*/ 0 w 302"/>
                <a:gd name="T45" fmla="*/ 0 h 652"/>
                <a:gd name="T46" fmla="*/ 0 w 302"/>
                <a:gd name="T47" fmla="*/ 0 h 652"/>
                <a:gd name="T48" fmla="*/ 0 w 302"/>
                <a:gd name="T49" fmla="*/ 0 h 652"/>
                <a:gd name="T50" fmla="*/ 0 w 302"/>
                <a:gd name="T51" fmla="*/ 0 h 652"/>
                <a:gd name="T52" fmla="*/ 0 w 302"/>
                <a:gd name="T53" fmla="*/ 0 h 652"/>
                <a:gd name="T54" fmla="*/ 0 w 302"/>
                <a:gd name="T55" fmla="*/ 0 h 652"/>
                <a:gd name="T56" fmla="*/ 0 w 302"/>
                <a:gd name="T57" fmla="*/ 0 h 652"/>
                <a:gd name="T58" fmla="*/ 0 w 302"/>
                <a:gd name="T59" fmla="*/ 0 h 652"/>
                <a:gd name="T60" fmla="*/ 0 w 302"/>
                <a:gd name="T61" fmla="*/ 0 h 652"/>
                <a:gd name="T62" fmla="*/ 0 w 302"/>
                <a:gd name="T63" fmla="*/ 0 h 652"/>
                <a:gd name="T64" fmla="*/ 0 w 302"/>
                <a:gd name="T65" fmla="*/ 0 h 652"/>
                <a:gd name="T66" fmla="*/ 0 w 302"/>
                <a:gd name="T67" fmla="*/ 0 h 652"/>
                <a:gd name="T68" fmla="*/ 0 w 302"/>
                <a:gd name="T69" fmla="*/ 0 h 652"/>
                <a:gd name="T70" fmla="*/ 0 w 302"/>
                <a:gd name="T71" fmla="*/ 0 h 652"/>
                <a:gd name="T72" fmla="*/ 0 w 302"/>
                <a:gd name="T73" fmla="*/ 0 h 652"/>
                <a:gd name="T74" fmla="*/ 0 w 302"/>
                <a:gd name="T75" fmla="*/ 0 h 652"/>
                <a:gd name="T76" fmla="*/ 0 w 302"/>
                <a:gd name="T77" fmla="*/ 0 h 652"/>
                <a:gd name="T78" fmla="*/ 0 w 302"/>
                <a:gd name="T79" fmla="*/ 0 h 652"/>
                <a:gd name="T80" fmla="*/ 0 w 302"/>
                <a:gd name="T81" fmla="*/ 0 h 652"/>
                <a:gd name="T82" fmla="*/ 0 w 302"/>
                <a:gd name="T83" fmla="*/ 0 h 652"/>
                <a:gd name="T84" fmla="*/ 0 w 302"/>
                <a:gd name="T85" fmla="*/ 0 h 652"/>
                <a:gd name="T86" fmla="*/ 0 w 302"/>
                <a:gd name="T87" fmla="*/ 0 h 652"/>
                <a:gd name="T88" fmla="*/ 0 w 302"/>
                <a:gd name="T89" fmla="*/ 0 h 6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02"/>
                <a:gd name="T136" fmla="*/ 0 h 652"/>
                <a:gd name="T137" fmla="*/ 302 w 302"/>
                <a:gd name="T138" fmla="*/ 652 h 6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02" h="652">
                  <a:moveTo>
                    <a:pt x="122" y="0"/>
                  </a:move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12" name="Freeform 148">
              <a:extLst>
                <a:ext uri="{FF2B5EF4-FFF2-40B4-BE49-F238E27FC236}">
                  <a16:creationId xmlns:a16="http://schemas.microsoft.com/office/drawing/2014/main" id="{96A3770A-BB4F-4D1D-B9F4-7BAB08F750A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30" y="1551"/>
              <a:ext cx="102" cy="157"/>
            </a:xfrm>
            <a:custGeom>
              <a:avLst/>
              <a:gdLst>
                <a:gd name="T0" fmla="*/ 0 w 302"/>
                <a:gd name="T1" fmla="*/ 0 h 652"/>
                <a:gd name="T2" fmla="*/ 0 w 302"/>
                <a:gd name="T3" fmla="*/ 0 h 652"/>
                <a:gd name="T4" fmla="*/ 0 w 302"/>
                <a:gd name="T5" fmla="*/ 0 h 652"/>
                <a:gd name="T6" fmla="*/ 0 w 302"/>
                <a:gd name="T7" fmla="*/ 0 h 652"/>
                <a:gd name="T8" fmla="*/ 0 w 302"/>
                <a:gd name="T9" fmla="*/ 0 h 652"/>
                <a:gd name="T10" fmla="*/ 0 w 302"/>
                <a:gd name="T11" fmla="*/ 0 h 652"/>
                <a:gd name="T12" fmla="*/ 0 w 302"/>
                <a:gd name="T13" fmla="*/ 0 h 652"/>
                <a:gd name="T14" fmla="*/ 0 w 302"/>
                <a:gd name="T15" fmla="*/ 0 h 652"/>
                <a:gd name="T16" fmla="*/ 0 w 302"/>
                <a:gd name="T17" fmla="*/ 0 h 652"/>
                <a:gd name="T18" fmla="*/ 0 w 302"/>
                <a:gd name="T19" fmla="*/ 0 h 652"/>
                <a:gd name="T20" fmla="*/ 0 w 302"/>
                <a:gd name="T21" fmla="*/ 0 h 652"/>
                <a:gd name="T22" fmla="*/ 0 w 302"/>
                <a:gd name="T23" fmla="*/ 0 h 652"/>
                <a:gd name="T24" fmla="*/ 0 w 302"/>
                <a:gd name="T25" fmla="*/ 0 h 652"/>
                <a:gd name="T26" fmla="*/ 0 w 302"/>
                <a:gd name="T27" fmla="*/ 0 h 652"/>
                <a:gd name="T28" fmla="*/ 0 w 302"/>
                <a:gd name="T29" fmla="*/ 0 h 652"/>
                <a:gd name="T30" fmla="*/ 0 w 302"/>
                <a:gd name="T31" fmla="*/ 0 h 652"/>
                <a:gd name="T32" fmla="*/ 0 w 302"/>
                <a:gd name="T33" fmla="*/ 0 h 652"/>
                <a:gd name="T34" fmla="*/ 0 w 302"/>
                <a:gd name="T35" fmla="*/ 0 h 652"/>
                <a:gd name="T36" fmla="*/ 0 w 302"/>
                <a:gd name="T37" fmla="*/ 0 h 652"/>
                <a:gd name="T38" fmla="*/ 0 w 302"/>
                <a:gd name="T39" fmla="*/ 0 h 652"/>
                <a:gd name="T40" fmla="*/ 0 w 302"/>
                <a:gd name="T41" fmla="*/ 0 h 652"/>
                <a:gd name="T42" fmla="*/ 0 w 302"/>
                <a:gd name="T43" fmla="*/ 0 h 652"/>
                <a:gd name="T44" fmla="*/ 0 w 302"/>
                <a:gd name="T45" fmla="*/ 0 h 652"/>
                <a:gd name="T46" fmla="*/ 0 w 302"/>
                <a:gd name="T47" fmla="*/ 0 h 652"/>
                <a:gd name="T48" fmla="*/ 0 w 302"/>
                <a:gd name="T49" fmla="*/ 0 h 652"/>
                <a:gd name="T50" fmla="*/ 0 w 302"/>
                <a:gd name="T51" fmla="*/ 0 h 652"/>
                <a:gd name="T52" fmla="*/ 0 w 302"/>
                <a:gd name="T53" fmla="*/ 0 h 652"/>
                <a:gd name="T54" fmla="*/ 0 w 302"/>
                <a:gd name="T55" fmla="*/ 0 h 652"/>
                <a:gd name="T56" fmla="*/ 0 w 302"/>
                <a:gd name="T57" fmla="*/ 0 h 652"/>
                <a:gd name="T58" fmla="*/ 0 w 302"/>
                <a:gd name="T59" fmla="*/ 0 h 652"/>
                <a:gd name="T60" fmla="*/ 0 w 302"/>
                <a:gd name="T61" fmla="*/ 0 h 652"/>
                <a:gd name="T62" fmla="*/ 0 w 302"/>
                <a:gd name="T63" fmla="*/ 0 h 652"/>
                <a:gd name="T64" fmla="*/ 0 w 302"/>
                <a:gd name="T65" fmla="*/ 0 h 652"/>
                <a:gd name="T66" fmla="*/ 0 w 302"/>
                <a:gd name="T67" fmla="*/ 0 h 652"/>
                <a:gd name="T68" fmla="*/ 0 w 302"/>
                <a:gd name="T69" fmla="*/ 0 h 652"/>
                <a:gd name="T70" fmla="*/ 0 w 302"/>
                <a:gd name="T71" fmla="*/ 0 h 652"/>
                <a:gd name="T72" fmla="*/ 0 w 302"/>
                <a:gd name="T73" fmla="*/ 0 h 652"/>
                <a:gd name="T74" fmla="*/ 0 w 302"/>
                <a:gd name="T75" fmla="*/ 0 h 652"/>
                <a:gd name="T76" fmla="*/ 0 w 302"/>
                <a:gd name="T77" fmla="*/ 0 h 652"/>
                <a:gd name="T78" fmla="*/ 0 w 302"/>
                <a:gd name="T79" fmla="*/ 0 h 652"/>
                <a:gd name="T80" fmla="*/ 0 w 302"/>
                <a:gd name="T81" fmla="*/ 0 h 652"/>
                <a:gd name="T82" fmla="*/ 0 w 302"/>
                <a:gd name="T83" fmla="*/ 0 h 652"/>
                <a:gd name="T84" fmla="*/ 0 w 302"/>
                <a:gd name="T85" fmla="*/ 0 h 652"/>
                <a:gd name="T86" fmla="*/ 0 w 302"/>
                <a:gd name="T87" fmla="*/ 0 h 652"/>
                <a:gd name="T88" fmla="*/ 0 w 302"/>
                <a:gd name="T89" fmla="*/ 0 h 652"/>
                <a:gd name="T90" fmla="*/ 0 w 302"/>
                <a:gd name="T91" fmla="*/ 0 h 652"/>
                <a:gd name="T92" fmla="*/ 0 w 302"/>
                <a:gd name="T93" fmla="*/ 0 h 652"/>
                <a:gd name="T94" fmla="*/ 0 w 302"/>
                <a:gd name="T95" fmla="*/ 0 h 652"/>
                <a:gd name="T96" fmla="*/ 0 w 302"/>
                <a:gd name="T97" fmla="*/ 0 h 652"/>
                <a:gd name="T98" fmla="*/ 0 w 302"/>
                <a:gd name="T99" fmla="*/ 0 h 652"/>
                <a:gd name="T100" fmla="*/ 0 w 302"/>
                <a:gd name="T101" fmla="*/ 0 h 65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2"/>
                <a:gd name="T154" fmla="*/ 0 h 652"/>
                <a:gd name="T155" fmla="*/ 302 w 302"/>
                <a:gd name="T156" fmla="*/ 652 h 65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2" h="652">
                  <a:moveTo>
                    <a:pt x="122" y="0"/>
                  </a:moveTo>
                  <a:lnTo>
                    <a:pt x="122" y="0"/>
                  </a:lnTo>
                  <a:lnTo>
                    <a:pt x="104" y="3"/>
                  </a:lnTo>
                  <a:lnTo>
                    <a:pt x="85" y="8"/>
                  </a:lnTo>
                  <a:lnTo>
                    <a:pt x="66" y="19"/>
                  </a:lnTo>
                  <a:lnTo>
                    <a:pt x="47" y="37"/>
                  </a:lnTo>
                  <a:lnTo>
                    <a:pt x="31" y="61"/>
                  </a:lnTo>
                  <a:lnTo>
                    <a:pt x="16" y="93"/>
                  </a:lnTo>
                  <a:lnTo>
                    <a:pt x="7" y="137"/>
                  </a:lnTo>
                  <a:lnTo>
                    <a:pt x="1" y="191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5" y="355"/>
                  </a:lnTo>
                  <a:lnTo>
                    <a:pt x="9" y="402"/>
                  </a:lnTo>
                  <a:lnTo>
                    <a:pt x="15" y="444"/>
                  </a:lnTo>
                  <a:lnTo>
                    <a:pt x="22" y="482"/>
                  </a:lnTo>
                  <a:lnTo>
                    <a:pt x="30" y="514"/>
                  </a:lnTo>
                  <a:lnTo>
                    <a:pt x="38" y="543"/>
                  </a:lnTo>
                  <a:lnTo>
                    <a:pt x="47" y="567"/>
                  </a:lnTo>
                  <a:lnTo>
                    <a:pt x="59" y="589"/>
                  </a:lnTo>
                  <a:lnTo>
                    <a:pt x="73" y="608"/>
                  </a:lnTo>
                  <a:lnTo>
                    <a:pt x="91" y="624"/>
                  </a:lnTo>
                  <a:lnTo>
                    <a:pt x="110" y="637"/>
                  </a:lnTo>
                  <a:lnTo>
                    <a:pt x="130" y="647"/>
                  </a:lnTo>
                  <a:lnTo>
                    <a:pt x="154" y="651"/>
                  </a:lnTo>
                  <a:lnTo>
                    <a:pt x="180" y="652"/>
                  </a:lnTo>
                  <a:lnTo>
                    <a:pt x="206" y="648"/>
                  </a:lnTo>
                  <a:lnTo>
                    <a:pt x="229" y="639"/>
                  </a:lnTo>
                  <a:lnTo>
                    <a:pt x="250" y="624"/>
                  </a:lnTo>
                  <a:lnTo>
                    <a:pt x="268" y="605"/>
                  </a:lnTo>
                  <a:lnTo>
                    <a:pt x="282" y="579"/>
                  </a:lnTo>
                  <a:lnTo>
                    <a:pt x="292" y="549"/>
                  </a:lnTo>
                  <a:lnTo>
                    <a:pt x="299" y="514"/>
                  </a:lnTo>
                  <a:lnTo>
                    <a:pt x="302" y="474"/>
                  </a:lnTo>
                  <a:lnTo>
                    <a:pt x="299" y="383"/>
                  </a:lnTo>
                  <a:lnTo>
                    <a:pt x="292" y="287"/>
                  </a:lnTo>
                  <a:lnTo>
                    <a:pt x="280" y="198"/>
                  </a:lnTo>
                  <a:lnTo>
                    <a:pt x="265" y="122"/>
                  </a:lnTo>
                  <a:lnTo>
                    <a:pt x="257" y="91"/>
                  </a:lnTo>
                  <a:lnTo>
                    <a:pt x="248" y="65"/>
                  </a:lnTo>
                  <a:lnTo>
                    <a:pt x="236" y="43"/>
                  </a:lnTo>
                  <a:lnTo>
                    <a:pt x="221" y="26"/>
                  </a:lnTo>
                  <a:lnTo>
                    <a:pt x="202" y="12"/>
                  </a:lnTo>
                  <a:lnTo>
                    <a:pt x="180" y="4"/>
                  </a:lnTo>
                  <a:lnTo>
                    <a:pt x="153" y="0"/>
                  </a:lnTo>
                  <a:lnTo>
                    <a:pt x="12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13" name="Freeform 149">
              <a:extLst>
                <a:ext uri="{FF2B5EF4-FFF2-40B4-BE49-F238E27FC236}">
                  <a16:creationId xmlns:a16="http://schemas.microsoft.com/office/drawing/2014/main" id="{7068A9B0-DC77-49CF-BFF6-F4483BE40936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9" y="1528"/>
              <a:ext cx="132" cy="107"/>
            </a:xfrm>
            <a:custGeom>
              <a:avLst/>
              <a:gdLst>
                <a:gd name="T0" fmla="*/ 0 w 392"/>
                <a:gd name="T1" fmla="*/ 0 h 439"/>
                <a:gd name="T2" fmla="*/ 0 w 392"/>
                <a:gd name="T3" fmla="*/ 0 h 439"/>
                <a:gd name="T4" fmla="*/ 0 w 392"/>
                <a:gd name="T5" fmla="*/ 0 h 439"/>
                <a:gd name="T6" fmla="*/ 0 w 392"/>
                <a:gd name="T7" fmla="*/ 0 h 439"/>
                <a:gd name="T8" fmla="*/ 0 w 392"/>
                <a:gd name="T9" fmla="*/ 0 h 439"/>
                <a:gd name="T10" fmla="*/ 0 w 392"/>
                <a:gd name="T11" fmla="*/ 0 h 439"/>
                <a:gd name="T12" fmla="*/ 0 w 392"/>
                <a:gd name="T13" fmla="*/ 0 h 439"/>
                <a:gd name="T14" fmla="*/ 0 w 392"/>
                <a:gd name="T15" fmla="*/ 0 h 439"/>
                <a:gd name="T16" fmla="*/ 0 w 392"/>
                <a:gd name="T17" fmla="*/ 0 h 439"/>
                <a:gd name="T18" fmla="*/ 0 w 392"/>
                <a:gd name="T19" fmla="*/ 0 h 439"/>
                <a:gd name="T20" fmla="*/ 0 w 392"/>
                <a:gd name="T21" fmla="*/ 0 h 439"/>
                <a:gd name="T22" fmla="*/ 0 w 392"/>
                <a:gd name="T23" fmla="*/ 0 h 439"/>
                <a:gd name="T24" fmla="*/ 0 w 392"/>
                <a:gd name="T25" fmla="*/ 0 h 439"/>
                <a:gd name="T26" fmla="*/ 0 w 392"/>
                <a:gd name="T27" fmla="*/ 0 h 439"/>
                <a:gd name="T28" fmla="*/ 0 w 392"/>
                <a:gd name="T29" fmla="*/ 0 h 439"/>
                <a:gd name="T30" fmla="*/ 0 w 392"/>
                <a:gd name="T31" fmla="*/ 0 h 439"/>
                <a:gd name="T32" fmla="*/ 0 w 392"/>
                <a:gd name="T33" fmla="*/ 0 h 439"/>
                <a:gd name="T34" fmla="*/ 0 w 392"/>
                <a:gd name="T35" fmla="*/ 0 h 439"/>
                <a:gd name="T36" fmla="*/ 0 w 392"/>
                <a:gd name="T37" fmla="*/ 0 h 439"/>
                <a:gd name="T38" fmla="*/ 0 w 392"/>
                <a:gd name="T39" fmla="*/ 0 h 439"/>
                <a:gd name="T40" fmla="*/ 0 w 392"/>
                <a:gd name="T41" fmla="*/ 0 h 439"/>
                <a:gd name="T42" fmla="*/ 0 w 392"/>
                <a:gd name="T43" fmla="*/ 0 h 439"/>
                <a:gd name="T44" fmla="*/ 0 w 392"/>
                <a:gd name="T45" fmla="*/ 0 h 439"/>
                <a:gd name="T46" fmla="*/ 0 w 392"/>
                <a:gd name="T47" fmla="*/ 0 h 439"/>
                <a:gd name="T48" fmla="*/ 0 w 392"/>
                <a:gd name="T49" fmla="*/ 0 h 439"/>
                <a:gd name="T50" fmla="*/ 0 w 392"/>
                <a:gd name="T51" fmla="*/ 0 h 439"/>
                <a:gd name="T52" fmla="*/ 0 w 392"/>
                <a:gd name="T53" fmla="*/ 0 h 439"/>
                <a:gd name="T54" fmla="*/ 0 w 392"/>
                <a:gd name="T55" fmla="*/ 0 h 439"/>
                <a:gd name="T56" fmla="*/ 0 w 392"/>
                <a:gd name="T57" fmla="*/ 0 h 439"/>
                <a:gd name="T58" fmla="*/ 0 w 392"/>
                <a:gd name="T59" fmla="*/ 0 h 439"/>
                <a:gd name="T60" fmla="*/ 0 w 392"/>
                <a:gd name="T61" fmla="*/ 0 h 439"/>
                <a:gd name="T62" fmla="*/ 0 w 392"/>
                <a:gd name="T63" fmla="*/ 0 h 439"/>
                <a:gd name="T64" fmla="*/ 0 w 392"/>
                <a:gd name="T65" fmla="*/ 0 h 439"/>
                <a:gd name="T66" fmla="*/ 0 w 392"/>
                <a:gd name="T67" fmla="*/ 0 h 439"/>
                <a:gd name="T68" fmla="*/ 0 w 392"/>
                <a:gd name="T69" fmla="*/ 0 h 439"/>
                <a:gd name="T70" fmla="*/ 0 w 392"/>
                <a:gd name="T71" fmla="*/ 0 h 439"/>
                <a:gd name="T72" fmla="*/ 0 w 392"/>
                <a:gd name="T73" fmla="*/ 0 h 439"/>
                <a:gd name="T74" fmla="*/ 0 w 392"/>
                <a:gd name="T75" fmla="*/ 0 h 439"/>
                <a:gd name="T76" fmla="*/ 0 w 392"/>
                <a:gd name="T77" fmla="*/ 0 h 439"/>
                <a:gd name="T78" fmla="*/ 0 w 392"/>
                <a:gd name="T79" fmla="*/ 0 h 439"/>
                <a:gd name="T80" fmla="*/ 0 w 392"/>
                <a:gd name="T81" fmla="*/ 0 h 439"/>
                <a:gd name="T82" fmla="*/ 0 w 392"/>
                <a:gd name="T83" fmla="*/ 0 h 439"/>
                <a:gd name="T84" fmla="*/ 0 w 392"/>
                <a:gd name="T85" fmla="*/ 0 h 43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2"/>
                <a:gd name="T130" fmla="*/ 0 h 439"/>
                <a:gd name="T131" fmla="*/ 392 w 392"/>
                <a:gd name="T132" fmla="*/ 439 h 43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2" h="439">
                  <a:moveTo>
                    <a:pt x="58" y="439"/>
                  </a:move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14" name="Freeform 150">
              <a:extLst>
                <a:ext uri="{FF2B5EF4-FFF2-40B4-BE49-F238E27FC236}">
                  <a16:creationId xmlns:a16="http://schemas.microsoft.com/office/drawing/2014/main" id="{B481339C-DE1D-4784-801B-B196D199D44A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9" y="1528"/>
              <a:ext cx="132" cy="107"/>
            </a:xfrm>
            <a:custGeom>
              <a:avLst/>
              <a:gdLst>
                <a:gd name="T0" fmla="*/ 0 w 392"/>
                <a:gd name="T1" fmla="*/ 0 h 439"/>
                <a:gd name="T2" fmla="*/ 0 w 392"/>
                <a:gd name="T3" fmla="*/ 0 h 439"/>
                <a:gd name="T4" fmla="*/ 0 w 392"/>
                <a:gd name="T5" fmla="*/ 0 h 439"/>
                <a:gd name="T6" fmla="*/ 0 w 392"/>
                <a:gd name="T7" fmla="*/ 0 h 439"/>
                <a:gd name="T8" fmla="*/ 0 w 392"/>
                <a:gd name="T9" fmla="*/ 0 h 439"/>
                <a:gd name="T10" fmla="*/ 0 w 392"/>
                <a:gd name="T11" fmla="*/ 0 h 439"/>
                <a:gd name="T12" fmla="*/ 0 w 392"/>
                <a:gd name="T13" fmla="*/ 0 h 439"/>
                <a:gd name="T14" fmla="*/ 0 w 392"/>
                <a:gd name="T15" fmla="*/ 0 h 439"/>
                <a:gd name="T16" fmla="*/ 0 w 392"/>
                <a:gd name="T17" fmla="*/ 0 h 439"/>
                <a:gd name="T18" fmla="*/ 0 w 392"/>
                <a:gd name="T19" fmla="*/ 0 h 439"/>
                <a:gd name="T20" fmla="*/ 0 w 392"/>
                <a:gd name="T21" fmla="*/ 0 h 439"/>
                <a:gd name="T22" fmla="*/ 0 w 392"/>
                <a:gd name="T23" fmla="*/ 0 h 439"/>
                <a:gd name="T24" fmla="*/ 0 w 392"/>
                <a:gd name="T25" fmla="*/ 0 h 439"/>
                <a:gd name="T26" fmla="*/ 0 w 392"/>
                <a:gd name="T27" fmla="*/ 0 h 439"/>
                <a:gd name="T28" fmla="*/ 0 w 392"/>
                <a:gd name="T29" fmla="*/ 0 h 439"/>
                <a:gd name="T30" fmla="*/ 0 w 392"/>
                <a:gd name="T31" fmla="*/ 0 h 439"/>
                <a:gd name="T32" fmla="*/ 0 w 392"/>
                <a:gd name="T33" fmla="*/ 0 h 439"/>
                <a:gd name="T34" fmla="*/ 0 w 392"/>
                <a:gd name="T35" fmla="*/ 0 h 439"/>
                <a:gd name="T36" fmla="*/ 0 w 392"/>
                <a:gd name="T37" fmla="*/ 0 h 439"/>
                <a:gd name="T38" fmla="*/ 0 w 392"/>
                <a:gd name="T39" fmla="*/ 0 h 439"/>
                <a:gd name="T40" fmla="*/ 0 w 392"/>
                <a:gd name="T41" fmla="*/ 0 h 439"/>
                <a:gd name="T42" fmla="*/ 0 w 392"/>
                <a:gd name="T43" fmla="*/ 0 h 439"/>
                <a:gd name="T44" fmla="*/ 0 w 392"/>
                <a:gd name="T45" fmla="*/ 0 h 439"/>
                <a:gd name="T46" fmla="*/ 0 w 392"/>
                <a:gd name="T47" fmla="*/ 0 h 439"/>
                <a:gd name="T48" fmla="*/ 0 w 392"/>
                <a:gd name="T49" fmla="*/ 0 h 439"/>
                <a:gd name="T50" fmla="*/ 0 w 392"/>
                <a:gd name="T51" fmla="*/ 0 h 439"/>
                <a:gd name="T52" fmla="*/ 0 w 392"/>
                <a:gd name="T53" fmla="*/ 0 h 439"/>
                <a:gd name="T54" fmla="*/ 0 w 392"/>
                <a:gd name="T55" fmla="*/ 0 h 439"/>
                <a:gd name="T56" fmla="*/ 0 w 392"/>
                <a:gd name="T57" fmla="*/ 0 h 439"/>
                <a:gd name="T58" fmla="*/ 0 w 392"/>
                <a:gd name="T59" fmla="*/ 0 h 439"/>
                <a:gd name="T60" fmla="*/ 0 w 392"/>
                <a:gd name="T61" fmla="*/ 0 h 439"/>
                <a:gd name="T62" fmla="*/ 0 w 392"/>
                <a:gd name="T63" fmla="*/ 0 h 439"/>
                <a:gd name="T64" fmla="*/ 0 w 392"/>
                <a:gd name="T65" fmla="*/ 0 h 439"/>
                <a:gd name="T66" fmla="*/ 0 w 392"/>
                <a:gd name="T67" fmla="*/ 0 h 439"/>
                <a:gd name="T68" fmla="*/ 0 w 392"/>
                <a:gd name="T69" fmla="*/ 0 h 439"/>
                <a:gd name="T70" fmla="*/ 0 w 392"/>
                <a:gd name="T71" fmla="*/ 0 h 439"/>
                <a:gd name="T72" fmla="*/ 0 w 392"/>
                <a:gd name="T73" fmla="*/ 0 h 439"/>
                <a:gd name="T74" fmla="*/ 0 w 392"/>
                <a:gd name="T75" fmla="*/ 0 h 439"/>
                <a:gd name="T76" fmla="*/ 0 w 392"/>
                <a:gd name="T77" fmla="*/ 0 h 439"/>
                <a:gd name="T78" fmla="*/ 0 w 392"/>
                <a:gd name="T79" fmla="*/ 0 h 439"/>
                <a:gd name="T80" fmla="*/ 0 w 392"/>
                <a:gd name="T81" fmla="*/ 0 h 439"/>
                <a:gd name="T82" fmla="*/ 0 w 392"/>
                <a:gd name="T83" fmla="*/ 0 h 439"/>
                <a:gd name="T84" fmla="*/ 0 w 392"/>
                <a:gd name="T85" fmla="*/ 0 h 439"/>
                <a:gd name="T86" fmla="*/ 0 w 392"/>
                <a:gd name="T87" fmla="*/ 0 h 439"/>
                <a:gd name="T88" fmla="*/ 0 w 392"/>
                <a:gd name="T89" fmla="*/ 0 h 439"/>
                <a:gd name="T90" fmla="*/ 0 w 392"/>
                <a:gd name="T91" fmla="*/ 0 h 439"/>
                <a:gd name="T92" fmla="*/ 0 w 392"/>
                <a:gd name="T93" fmla="*/ 0 h 439"/>
                <a:gd name="T94" fmla="*/ 0 w 392"/>
                <a:gd name="T95" fmla="*/ 0 h 439"/>
                <a:gd name="T96" fmla="*/ 0 w 392"/>
                <a:gd name="T97" fmla="*/ 0 h 43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92"/>
                <a:gd name="T148" fmla="*/ 0 h 439"/>
                <a:gd name="T149" fmla="*/ 392 w 392"/>
                <a:gd name="T150" fmla="*/ 439 h 43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92" h="439">
                  <a:moveTo>
                    <a:pt x="58" y="439"/>
                  </a:moveTo>
                  <a:lnTo>
                    <a:pt x="58" y="439"/>
                  </a:lnTo>
                  <a:lnTo>
                    <a:pt x="75" y="437"/>
                  </a:lnTo>
                  <a:lnTo>
                    <a:pt x="92" y="430"/>
                  </a:lnTo>
                  <a:lnTo>
                    <a:pt x="104" y="420"/>
                  </a:lnTo>
                  <a:lnTo>
                    <a:pt x="115" y="410"/>
                  </a:lnTo>
                  <a:lnTo>
                    <a:pt x="123" y="397"/>
                  </a:lnTo>
                  <a:lnTo>
                    <a:pt x="130" y="384"/>
                  </a:lnTo>
                  <a:lnTo>
                    <a:pt x="132" y="373"/>
                  </a:lnTo>
                  <a:lnTo>
                    <a:pt x="134" y="364"/>
                  </a:lnTo>
                  <a:lnTo>
                    <a:pt x="134" y="334"/>
                  </a:lnTo>
                  <a:lnTo>
                    <a:pt x="134" y="280"/>
                  </a:lnTo>
                  <a:lnTo>
                    <a:pt x="134" y="211"/>
                  </a:lnTo>
                  <a:lnTo>
                    <a:pt x="134" y="132"/>
                  </a:lnTo>
                  <a:lnTo>
                    <a:pt x="130" y="96"/>
                  </a:lnTo>
                  <a:lnTo>
                    <a:pt x="119" y="66"/>
                  </a:lnTo>
                  <a:lnTo>
                    <a:pt x="103" y="43"/>
                  </a:lnTo>
                  <a:lnTo>
                    <a:pt x="82" y="25"/>
                  </a:lnTo>
                  <a:lnTo>
                    <a:pt x="61" y="13"/>
                  </a:lnTo>
                  <a:lnTo>
                    <a:pt x="38" y="5"/>
                  </a:lnTo>
                  <a:lnTo>
                    <a:pt x="17" y="1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77" y="1"/>
                  </a:lnTo>
                  <a:lnTo>
                    <a:pt x="298" y="5"/>
                  </a:lnTo>
                  <a:lnTo>
                    <a:pt x="319" y="13"/>
                  </a:lnTo>
                  <a:lnTo>
                    <a:pt x="341" y="25"/>
                  </a:lnTo>
                  <a:lnTo>
                    <a:pt x="361" y="43"/>
                  </a:lnTo>
                  <a:lnTo>
                    <a:pt x="377" y="66"/>
                  </a:lnTo>
                  <a:lnTo>
                    <a:pt x="388" y="96"/>
                  </a:lnTo>
                  <a:lnTo>
                    <a:pt x="392" y="132"/>
                  </a:lnTo>
                  <a:lnTo>
                    <a:pt x="392" y="211"/>
                  </a:lnTo>
                  <a:lnTo>
                    <a:pt x="392" y="280"/>
                  </a:lnTo>
                  <a:lnTo>
                    <a:pt x="392" y="334"/>
                  </a:lnTo>
                  <a:lnTo>
                    <a:pt x="392" y="364"/>
                  </a:lnTo>
                  <a:lnTo>
                    <a:pt x="391" y="373"/>
                  </a:lnTo>
                  <a:lnTo>
                    <a:pt x="388" y="384"/>
                  </a:lnTo>
                  <a:lnTo>
                    <a:pt x="382" y="397"/>
                  </a:lnTo>
                  <a:lnTo>
                    <a:pt x="373" y="410"/>
                  </a:lnTo>
                  <a:lnTo>
                    <a:pt x="363" y="420"/>
                  </a:lnTo>
                  <a:lnTo>
                    <a:pt x="350" y="430"/>
                  </a:lnTo>
                  <a:lnTo>
                    <a:pt x="334" y="437"/>
                  </a:lnTo>
                  <a:lnTo>
                    <a:pt x="317" y="439"/>
                  </a:lnTo>
                  <a:lnTo>
                    <a:pt x="58" y="43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15" name="Freeform 151">
              <a:extLst>
                <a:ext uri="{FF2B5EF4-FFF2-40B4-BE49-F238E27FC236}">
                  <a16:creationId xmlns:a16="http://schemas.microsoft.com/office/drawing/2014/main" id="{800D8CF9-0AC2-40F4-9610-90F4B5F183C6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03" y="1549"/>
              <a:ext cx="34" cy="26"/>
            </a:xfrm>
            <a:custGeom>
              <a:avLst/>
              <a:gdLst>
                <a:gd name="T0" fmla="*/ 0 w 99"/>
                <a:gd name="T1" fmla="*/ 0 h 110"/>
                <a:gd name="T2" fmla="*/ 0 w 99"/>
                <a:gd name="T3" fmla="*/ 0 h 110"/>
                <a:gd name="T4" fmla="*/ 0 w 99"/>
                <a:gd name="T5" fmla="*/ 0 h 110"/>
                <a:gd name="T6" fmla="*/ 0 w 99"/>
                <a:gd name="T7" fmla="*/ 0 h 110"/>
                <a:gd name="T8" fmla="*/ 0 w 99"/>
                <a:gd name="T9" fmla="*/ 0 h 110"/>
                <a:gd name="T10" fmla="*/ 0 w 99"/>
                <a:gd name="T11" fmla="*/ 0 h 110"/>
                <a:gd name="T12" fmla="*/ 0 w 99"/>
                <a:gd name="T13" fmla="*/ 0 h 110"/>
                <a:gd name="T14" fmla="*/ 0 w 99"/>
                <a:gd name="T15" fmla="*/ 0 h 110"/>
                <a:gd name="T16" fmla="*/ 0 w 99"/>
                <a:gd name="T17" fmla="*/ 0 h 110"/>
                <a:gd name="T18" fmla="*/ 0 w 99"/>
                <a:gd name="T19" fmla="*/ 0 h 110"/>
                <a:gd name="T20" fmla="*/ 0 w 99"/>
                <a:gd name="T21" fmla="*/ 0 h 110"/>
                <a:gd name="T22" fmla="*/ 0 w 99"/>
                <a:gd name="T23" fmla="*/ 0 h 110"/>
                <a:gd name="T24" fmla="*/ 0 w 99"/>
                <a:gd name="T25" fmla="*/ 0 h 110"/>
                <a:gd name="T26" fmla="*/ 0 w 99"/>
                <a:gd name="T27" fmla="*/ 0 h 110"/>
                <a:gd name="T28" fmla="*/ 0 w 99"/>
                <a:gd name="T29" fmla="*/ 0 h 110"/>
                <a:gd name="T30" fmla="*/ 0 w 99"/>
                <a:gd name="T31" fmla="*/ 0 h 110"/>
                <a:gd name="T32" fmla="*/ 0 w 99"/>
                <a:gd name="T33" fmla="*/ 0 h 110"/>
                <a:gd name="T34" fmla="*/ 0 w 99"/>
                <a:gd name="T35" fmla="*/ 0 h 110"/>
                <a:gd name="T36" fmla="*/ 0 w 99"/>
                <a:gd name="T37" fmla="*/ 0 h 110"/>
                <a:gd name="T38" fmla="*/ 0 w 99"/>
                <a:gd name="T39" fmla="*/ 0 h 110"/>
                <a:gd name="T40" fmla="*/ 0 w 99"/>
                <a:gd name="T41" fmla="*/ 0 h 11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9"/>
                <a:gd name="T64" fmla="*/ 0 h 110"/>
                <a:gd name="T65" fmla="*/ 99 w 99"/>
                <a:gd name="T66" fmla="*/ 110 h 11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9" h="110">
                  <a:moveTo>
                    <a:pt x="99" y="25"/>
                  </a:move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16" name="Freeform 152">
              <a:extLst>
                <a:ext uri="{FF2B5EF4-FFF2-40B4-BE49-F238E27FC236}">
                  <a16:creationId xmlns:a16="http://schemas.microsoft.com/office/drawing/2014/main" id="{C67C6F5A-935B-445D-92D5-77F67DA57C2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03" y="1549"/>
              <a:ext cx="34" cy="26"/>
            </a:xfrm>
            <a:custGeom>
              <a:avLst/>
              <a:gdLst>
                <a:gd name="T0" fmla="*/ 0 w 99"/>
                <a:gd name="T1" fmla="*/ 0 h 110"/>
                <a:gd name="T2" fmla="*/ 0 w 99"/>
                <a:gd name="T3" fmla="*/ 0 h 110"/>
                <a:gd name="T4" fmla="*/ 0 w 99"/>
                <a:gd name="T5" fmla="*/ 0 h 110"/>
                <a:gd name="T6" fmla="*/ 0 w 99"/>
                <a:gd name="T7" fmla="*/ 0 h 110"/>
                <a:gd name="T8" fmla="*/ 0 w 99"/>
                <a:gd name="T9" fmla="*/ 0 h 110"/>
                <a:gd name="T10" fmla="*/ 0 w 99"/>
                <a:gd name="T11" fmla="*/ 0 h 110"/>
                <a:gd name="T12" fmla="*/ 0 w 99"/>
                <a:gd name="T13" fmla="*/ 0 h 110"/>
                <a:gd name="T14" fmla="*/ 0 w 99"/>
                <a:gd name="T15" fmla="*/ 0 h 110"/>
                <a:gd name="T16" fmla="*/ 0 w 99"/>
                <a:gd name="T17" fmla="*/ 0 h 110"/>
                <a:gd name="T18" fmla="*/ 0 w 99"/>
                <a:gd name="T19" fmla="*/ 0 h 110"/>
                <a:gd name="T20" fmla="*/ 0 w 99"/>
                <a:gd name="T21" fmla="*/ 0 h 110"/>
                <a:gd name="T22" fmla="*/ 0 w 99"/>
                <a:gd name="T23" fmla="*/ 0 h 110"/>
                <a:gd name="T24" fmla="*/ 0 w 99"/>
                <a:gd name="T25" fmla="*/ 0 h 110"/>
                <a:gd name="T26" fmla="*/ 0 w 99"/>
                <a:gd name="T27" fmla="*/ 0 h 110"/>
                <a:gd name="T28" fmla="*/ 0 w 99"/>
                <a:gd name="T29" fmla="*/ 0 h 110"/>
                <a:gd name="T30" fmla="*/ 0 w 99"/>
                <a:gd name="T31" fmla="*/ 0 h 110"/>
                <a:gd name="T32" fmla="*/ 0 w 99"/>
                <a:gd name="T33" fmla="*/ 0 h 110"/>
                <a:gd name="T34" fmla="*/ 0 w 99"/>
                <a:gd name="T35" fmla="*/ 0 h 110"/>
                <a:gd name="T36" fmla="*/ 0 w 99"/>
                <a:gd name="T37" fmla="*/ 0 h 110"/>
                <a:gd name="T38" fmla="*/ 0 w 99"/>
                <a:gd name="T39" fmla="*/ 0 h 110"/>
                <a:gd name="T40" fmla="*/ 0 w 99"/>
                <a:gd name="T41" fmla="*/ 0 h 110"/>
                <a:gd name="T42" fmla="*/ 0 w 99"/>
                <a:gd name="T43" fmla="*/ 0 h 110"/>
                <a:gd name="T44" fmla="*/ 0 w 99"/>
                <a:gd name="T45" fmla="*/ 0 h 110"/>
                <a:gd name="T46" fmla="*/ 0 w 99"/>
                <a:gd name="T47" fmla="*/ 0 h 110"/>
                <a:gd name="T48" fmla="*/ 0 w 99"/>
                <a:gd name="T49" fmla="*/ 0 h 1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9"/>
                <a:gd name="T76" fmla="*/ 0 h 110"/>
                <a:gd name="T77" fmla="*/ 99 w 99"/>
                <a:gd name="T78" fmla="*/ 110 h 1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9" h="110">
                  <a:moveTo>
                    <a:pt x="99" y="25"/>
                  </a:moveTo>
                  <a:lnTo>
                    <a:pt x="99" y="25"/>
                  </a:lnTo>
                  <a:lnTo>
                    <a:pt x="98" y="18"/>
                  </a:lnTo>
                  <a:lnTo>
                    <a:pt x="94" y="10"/>
                  </a:lnTo>
                  <a:lnTo>
                    <a:pt x="85" y="3"/>
                  </a:lnTo>
                  <a:lnTo>
                    <a:pt x="75" y="0"/>
                  </a:lnTo>
                  <a:lnTo>
                    <a:pt x="25" y="0"/>
                  </a:lnTo>
                  <a:lnTo>
                    <a:pt x="14" y="3"/>
                  </a:lnTo>
                  <a:lnTo>
                    <a:pt x="7" y="10"/>
                  </a:lnTo>
                  <a:lnTo>
                    <a:pt x="2" y="18"/>
                  </a:lnTo>
                  <a:lnTo>
                    <a:pt x="0" y="25"/>
                  </a:lnTo>
                  <a:lnTo>
                    <a:pt x="0" y="86"/>
                  </a:lnTo>
                  <a:lnTo>
                    <a:pt x="2" y="92"/>
                  </a:lnTo>
                  <a:lnTo>
                    <a:pt x="7" y="101"/>
                  </a:lnTo>
                  <a:lnTo>
                    <a:pt x="14" y="107"/>
                  </a:lnTo>
                  <a:lnTo>
                    <a:pt x="25" y="110"/>
                  </a:lnTo>
                  <a:lnTo>
                    <a:pt x="75" y="110"/>
                  </a:lnTo>
                  <a:lnTo>
                    <a:pt x="85" y="107"/>
                  </a:lnTo>
                  <a:lnTo>
                    <a:pt x="94" y="101"/>
                  </a:lnTo>
                  <a:lnTo>
                    <a:pt x="98" y="92"/>
                  </a:lnTo>
                  <a:lnTo>
                    <a:pt x="99" y="86"/>
                  </a:lnTo>
                  <a:lnTo>
                    <a:pt x="99" y="2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17" name="Freeform 153">
              <a:extLst>
                <a:ext uri="{FF2B5EF4-FFF2-40B4-BE49-F238E27FC236}">
                  <a16:creationId xmlns:a16="http://schemas.microsoft.com/office/drawing/2014/main" id="{774A3B2B-94A2-417D-AE07-E600FF06B115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2" y="1522"/>
              <a:ext cx="53" cy="39"/>
            </a:xfrm>
            <a:custGeom>
              <a:avLst/>
              <a:gdLst>
                <a:gd name="T0" fmla="*/ 0 w 156"/>
                <a:gd name="T1" fmla="*/ 0 h 164"/>
                <a:gd name="T2" fmla="*/ 0 w 156"/>
                <a:gd name="T3" fmla="*/ 0 h 164"/>
                <a:gd name="T4" fmla="*/ 0 w 156"/>
                <a:gd name="T5" fmla="*/ 0 h 164"/>
                <a:gd name="T6" fmla="*/ 0 w 156"/>
                <a:gd name="T7" fmla="*/ 0 h 164"/>
                <a:gd name="T8" fmla="*/ 0 w 156"/>
                <a:gd name="T9" fmla="*/ 0 h 164"/>
                <a:gd name="T10" fmla="*/ 0 w 156"/>
                <a:gd name="T11" fmla="*/ 0 h 164"/>
                <a:gd name="T12" fmla="*/ 0 w 156"/>
                <a:gd name="T13" fmla="*/ 0 h 164"/>
                <a:gd name="T14" fmla="*/ 0 w 156"/>
                <a:gd name="T15" fmla="*/ 0 h 164"/>
                <a:gd name="T16" fmla="*/ 0 w 156"/>
                <a:gd name="T17" fmla="*/ 0 h 164"/>
                <a:gd name="T18" fmla="*/ 0 w 156"/>
                <a:gd name="T19" fmla="*/ 0 h 164"/>
                <a:gd name="T20" fmla="*/ 0 w 156"/>
                <a:gd name="T21" fmla="*/ 0 h 164"/>
                <a:gd name="T22" fmla="*/ 0 w 156"/>
                <a:gd name="T23" fmla="*/ 0 h 164"/>
                <a:gd name="T24" fmla="*/ 0 w 156"/>
                <a:gd name="T25" fmla="*/ 0 h 164"/>
                <a:gd name="T26" fmla="*/ 0 w 156"/>
                <a:gd name="T27" fmla="*/ 0 h 164"/>
                <a:gd name="T28" fmla="*/ 0 w 156"/>
                <a:gd name="T29" fmla="*/ 0 h 164"/>
                <a:gd name="T30" fmla="*/ 0 w 156"/>
                <a:gd name="T31" fmla="*/ 0 h 164"/>
                <a:gd name="T32" fmla="*/ 0 w 156"/>
                <a:gd name="T33" fmla="*/ 0 h 164"/>
                <a:gd name="T34" fmla="*/ 0 w 156"/>
                <a:gd name="T35" fmla="*/ 0 h 164"/>
                <a:gd name="T36" fmla="*/ 0 w 156"/>
                <a:gd name="T37" fmla="*/ 0 h 164"/>
                <a:gd name="T38" fmla="*/ 0 w 156"/>
                <a:gd name="T39" fmla="*/ 0 h 164"/>
                <a:gd name="T40" fmla="*/ 0 w 156"/>
                <a:gd name="T41" fmla="*/ 0 h 164"/>
                <a:gd name="T42" fmla="*/ 0 w 156"/>
                <a:gd name="T43" fmla="*/ 0 h 164"/>
                <a:gd name="T44" fmla="*/ 0 w 156"/>
                <a:gd name="T45" fmla="*/ 0 h 164"/>
                <a:gd name="T46" fmla="*/ 0 w 156"/>
                <a:gd name="T47" fmla="*/ 0 h 164"/>
                <a:gd name="T48" fmla="*/ 0 w 156"/>
                <a:gd name="T49" fmla="*/ 0 h 1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6"/>
                <a:gd name="T76" fmla="*/ 0 h 164"/>
                <a:gd name="T77" fmla="*/ 156 w 156"/>
                <a:gd name="T78" fmla="*/ 164 h 1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6" h="164">
                  <a:moveTo>
                    <a:pt x="26" y="153"/>
                  </a:move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18" name="Freeform 154">
              <a:extLst>
                <a:ext uri="{FF2B5EF4-FFF2-40B4-BE49-F238E27FC236}">
                  <a16:creationId xmlns:a16="http://schemas.microsoft.com/office/drawing/2014/main" id="{DB37492B-A6FE-4E16-AEFC-966E58FB79A5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2" y="1522"/>
              <a:ext cx="53" cy="39"/>
            </a:xfrm>
            <a:custGeom>
              <a:avLst/>
              <a:gdLst>
                <a:gd name="T0" fmla="*/ 0 w 156"/>
                <a:gd name="T1" fmla="*/ 0 h 164"/>
                <a:gd name="T2" fmla="*/ 0 w 156"/>
                <a:gd name="T3" fmla="*/ 0 h 164"/>
                <a:gd name="T4" fmla="*/ 0 w 156"/>
                <a:gd name="T5" fmla="*/ 0 h 164"/>
                <a:gd name="T6" fmla="*/ 0 w 156"/>
                <a:gd name="T7" fmla="*/ 0 h 164"/>
                <a:gd name="T8" fmla="*/ 0 w 156"/>
                <a:gd name="T9" fmla="*/ 0 h 164"/>
                <a:gd name="T10" fmla="*/ 0 w 156"/>
                <a:gd name="T11" fmla="*/ 0 h 164"/>
                <a:gd name="T12" fmla="*/ 0 w 156"/>
                <a:gd name="T13" fmla="*/ 0 h 164"/>
                <a:gd name="T14" fmla="*/ 0 w 156"/>
                <a:gd name="T15" fmla="*/ 0 h 164"/>
                <a:gd name="T16" fmla="*/ 0 w 156"/>
                <a:gd name="T17" fmla="*/ 0 h 164"/>
                <a:gd name="T18" fmla="*/ 0 w 156"/>
                <a:gd name="T19" fmla="*/ 0 h 164"/>
                <a:gd name="T20" fmla="*/ 0 w 156"/>
                <a:gd name="T21" fmla="*/ 0 h 164"/>
                <a:gd name="T22" fmla="*/ 0 w 156"/>
                <a:gd name="T23" fmla="*/ 0 h 164"/>
                <a:gd name="T24" fmla="*/ 0 w 156"/>
                <a:gd name="T25" fmla="*/ 0 h 164"/>
                <a:gd name="T26" fmla="*/ 0 w 156"/>
                <a:gd name="T27" fmla="*/ 0 h 164"/>
                <a:gd name="T28" fmla="*/ 0 w 156"/>
                <a:gd name="T29" fmla="*/ 0 h 164"/>
                <a:gd name="T30" fmla="*/ 0 w 156"/>
                <a:gd name="T31" fmla="*/ 0 h 164"/>
                <a:gd name="T32" fmla="*/ 0 w 156"/>
                <a:gd name="T33" fmla="*/ 0 h 164"/>
                <a:gd name="T34" fmla="*/ 0 w 156"/>
                <a:gd name="T35" fmla="*/ 0 h 164"/>
                <a:gd name="T36" fmla="*/ 0 w 156"/>
                <a:gd name="T37" fmla="*/ 0 h 164"/>
                <a:gd name="T38" fmla="*/ 0 w 156"/>
                <a:gd name="T39" fmla="*/ 0 h 164"/>
                <a:gd name="T40" fmla="*/ 0 w 156"/>
                <a:gd name="T41" fmla="*/ 0 h 164"/>
                <a:gd name="T42" fmla="*/ 0 w 156"/>
                <a:gd name="T43" fmla="*/ 0 h 164"/>
                <a:gd name="T44" fmla="*/ 0 w 156"/>
                <a:gd name="T45" fmla="*/ 0 h 164"/>
                <a:gd name="T46" fmla="*/ 0 w 156"/>
                <a:gd name="T47" fmla="*/ 0 h 164"/>
                <a:gd name="T48" fmla="*/ 0 w 156"/>
                <a:gd name="T49" fmla="*/ 0 h 164"/>
                <a:gd name="T50" fmla="*/ 0 w 156"/>
                <a:gd name="T51" fmla="*/ 0 h 164"/>
                <a:gd name="T52" fmla="*/ 0 w 156"/>
                <a:gd name="T53" fmla="*/ 0 h 164"/>
                <a:gd name="T54" fmla="*/ 0 w 156"/>
                <a:gd name="T55" fmla="*/ 0 h 164"/>
                <a:gd name="T56" fmla="*/ 0 w 156"/>
                <a:gd name="T57" fmla="*/ 0 h 16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6"/>
                <a:gd name="T88" fmla="*/ 0 h 164"/>
                <a:gd name="T89" fmla="*/ 156 w 156"/>
                <a:gd name="T90" fmla="*/ 164 h 16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6" h="164">
                  <a:moveTo>
                    <a:pt x="26" y="153"/>
                  </a:moveTo>
                  <a:lnTo>
                    <a:pt x="26" y="153"/>
                  </a:lnTo>
                  <a:lnTo>
                    <a:pt x="38" y="160"/>
                  </a:lnTo>
                  <a:lnTo>
                    <a:pt x="52" y="164"/>
                  </a:lnTo>
                  <a:lnTo>
                    <a:pt x="67" y="164"/>
                  </a:lnTo>
                  <a:lnTo>
                    <a:pt x="82" y="163"/>
                  </a:lnTo>
                  <a:lnTo>
                    <a:pt x="97" y="157"/>
                  </a:lnTo>
                  <a:lnTo>
                    <a:pt x="111" y="149"/>
                  </a:lnTo>
                  <a:lnTo>
                    <a:pt x="124" y="138"/>
                  </a:lnTo>
                  <a:lnTo>
                    <a:pt x="136" y="125"/>
                  </a:lnTo>
                  <a:lnTo>
                    <a:pt x="152" y="95"/>
                  </a:lnTo>
                  <a:lnTo>
                    <a:pt x="156" y="63"/>
                  </a:lnTo>
                  <a:lnTo>
                    <a:pt x="149" y="34"/>
                  </a:lnTo>
                  <a:lnTo>
                    <a:pt x="130" y="11"/>
                  </a:lnTo>
                  <a:lnTo>
                    <a:pt x="117" y="4"/>
                  </a:lnTo>
                  <a:lnTo>
                    <a:pt x="103" y="0"/>
                  </a:lnTo>
                  <a:lnTo>
                    <a:pt x="88" y="0"/>
                  </a:lnTo>
                  <a:lnTo>
                    <a:pt x="73" y="2"/>
                  </a:lnTo>
                  <a:lnTo>
                    <a:pt x="59" y="7"/>
                  </a:lnTo>
                  <a:lnTo>
                    <a:pt x="45" y="15"/>
                  </a:lnTo>
                  <a:lnTo>
                    <a:pt x="32" y="26"/>
                  </a:lnTo>
                  <a:lnTo>
                    <a:pt x="19" y="40"/>
                  </a:lnTo>
                  <a:lnTo>
                    <a:pt x="4" y="69"/>
                  </a:lnTo>
                  <a:lnTo>
                    <a:pt x="0" y="102"/>
                  </a:lnTo>
                  <a:lnTo>
                    <a:pt x="7" y="130"/>
                  </a:lnTo>
                  <a:lnTo>
                    <a:pt x="26" y="153"/>
                  </a:lnTo>
                </a:path>
              </a:pathLst>
            </a:custGeom>
            <a:solidFill>
              <a:srgbClr val="CC33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19" name="Freeform 155">
              <a:extLst>
                <a:ext uri="{FF2B5EF4-FFF2-40B4-BE49-F238E27FC236}">
                  <a16:creationId xmlns:a16="http://schemas.microsoft.com/office/drawing/2014/main" id="{68F1C0AD-C8DC-4B26-920B-1BA09B66C313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98" y="1557"/>
              <a:ext cx="38" cy="60"/>
            </a:xfrm>
            <a:custGeom>
              <a:avLst/>
              <a:gdLst>
                <a:gd name="T0" fmla="*/ 0 w 115"/>
                <a:gd name="T1" fmla="*/ 0 h 249"/>
                <a:gd name="T2" fmla="*/ 0 w 115"/>
                <a:gd name="T3" fmla="*/ 0 h 249"/>
                <a:gd name="T4" fmla="*/ 0 w 115"/>
                <a:gd name="T5" fmla="*/ 0 h 249"/>
                <a:gd name="T6" fmla="*/ 0 w 115"/>
                <a:gd name="T7" fmla="*/ 0 h 249"/>
                <a:gd name="T8" fmla="*/ 0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20" name="Freeform 156">
              <a:extLst>
                <a:ext uri="{FF2B5EF4-FFF2-40B4-BE49-F238E27FC236}">
                  <a16:creationId xmlns:a16="http://schemas.microsoft.com/office/drawing/2014/main" id="{816E0365-8AFA-428A-9905-99533755779A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98" y="1557"/>
              <a:ext cx="38" cy="60"/>
            </a:xfrm>
            <a:custGeom>
              <a:avLst/>
              <a:gdLst>
                <a:gd name="T0" fmla="*/ 0 w 115"/>
                <a:gd name="T1" fmla="*/ 0 h 249"/>
                <a:gd name="T2" fmla="*/ 0 w 115"/>
                <a:gd name="T3" fmla="*/ 0 h 249"/>
                <a:gd name="T4" fmla="*/ 0 w 115"/>
                <a:gd name="T5" fmla="*/ 0 h 249"/>
                <a:gd name="T6" fmla="*/ 0 w 115"/>
                <a:gd name="T7" fmla="*/ 0 h 249"/>
                <a:gd name="T8" fmla="*/ 0 w 115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49"/>
                <a:gd name="T17" fmla="*/ 115 w 115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49">
                  <a:moveTo>
                    <a:pt x="73" y="0"/>
                  </a:moveTo>
                  <a:lnTo>
                    <a:pt x="115" y="10"/>
                  </a:lnTo>
                  <a:lnTo>
                    <a:pt x="44" y="249"/>
                  </a:lnTo>
                  <a:lnTo>
                    <a:pt x="0" y="249"/>
                  </a:lnTo>
                  <a:lnTo>
                    <a:pt x="73" y="0"/>
                  </a:lnTo>
                </a:path>
              </a:pathLst>
            </a:custGeom>
            <a:solidFill>
              <a:srgbClr val="996633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21" name="Freeform 157">
              <a:extLst>
                <a:ext uri="{FF2B5EF4-FFF2-40B4-BE49-F238E27FC236}">
                  <a16:creationId xmlns:a16="http://schemas.microsoft.com/office/drawing/2014/main" id="{25215304-CBE4-4404-B0F6-AAD36D4D3549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571"/>
              <a:ext cx="32" cy="111"/>
            </a:xfrm>
            <a:custGeom>
              <a:avLst/>
              <a:gdLst>
                <a:gd name="T0" fmla="*/ 0 w 95"/>
                <a:gd name="T1" fmla="*/ 0 h 459"/>
                <a:gd name="T2" fmla="*/ 0 w 95"/>
                <a:gd name="T3" fmla="*/ 0 h 459"/>
                <a:gd name="T4" fmla="*/ 0 w 95"/>
                <a:gd name="T5" fmla="*/ 0 h 459"/>
                <a:gd name="T6" fmla="*/ 0 w 95"/>
                <a:gd name="T7" fmla="*/ 0 h 459"/>
                <a:gd name="T8" fmla="*/ 0 w 95"/>
                <a:gd name="T9" fmla="*/ 0 h 459"/>
                <a:gd name="T10" fmla="*/ 0 w 95"/>
                <a:gd name="T11" fmla="*/ 0 h 459"/>
                <a:gd name="T12" fmla="*/ 0 w 95"/>
                <a:gd name="T13" fmla="*/ 0 h 459"/>
                <a:gd name="T14" fmla="*/ 0 w 95"/>
                <a:gd name="T15" fmla="*/ 0 h 459"/>
                <a:gd name="T16" fmla="*/ 0 w 95"/>
                <a:gd name="T17" fmla="*/ 0 h 459"/>
                <a:gd name="T18" fmla="*/ 0 w 95"/>
                <a:gd name="T19" fmla="*/ 0 h 459"/>
                <a:gd name="T20" fmla="*/ 0 w 95"/>
                <a:gd name="T21" fmla="*/ 0 h 459"/>
                <a:gd name="T22" fmla="*/ 0 w 95"/>
                <a:gd name="T23" fmla="*/ 0 h 459"/>
                <a:gd name="T24" fmla="*/ 0 w 95"/>
                <a:gd name="T25" fmla="*/ 0 h 459"/>
                <a:gd name="T26" fmla="*/ 0 w 95"/>
                <a:gd name="T27" fmla="*/ 0 h 459"/>
                <a:gd name="T28" fmla="*/ 0 w 95"/>
                <a:gd name="T29" fmla="*/ 0 h 459"/>
                <a:gd name="T30" fmla="*/ 0 w 95"/>
                <a:gd name="T31" fmla="*/ 0 h 459"/>
                <a:gd name="T32" fmla="*/ 0 w 95"/>
                <a:gd name="T33" fmla="*/ 0 h 459"/>
                <a:gd name="T34" fmla="*/ 0 w 95"/>
                <a:gd name="T35" fmla="*/ 0 h 459"/>
                <a:gd name="T36" fmla="*/ 0 w 95"/>
                <a:gd name="T37" fmla="*/ 0 h 459"/>
                <a:gd name="T38" fmla="*/ 0 w 95"/>
                <a:gd name="T39" fmla="*/ 0 h 459"/>
                <a:gd name="T40" fmla="*/ 0 w 95"/>
                <a:gd name="T41" fmla="*/ 0 h 459"/>
                <a:gd name="T42" fmla="*/ 0 w 95"/>
                <a:gd name="T43" fmla="*/ 0 h 459"/>
                <a:gd name="T44" fmla="*/ 0 w 95"/>
                <a:gd name="T45" fmla="*/ 0 h 459"/>
                <a:gd name="T46" fmla="*/ 0 w 95"/>
                <a:gd name="T47" fmla="*/ 0 h 459"/>
                <a:gd name="T48" fmla="*/ 0 w 95"/>
                <a:gd name="T49" fmla="*/ 0 h 459"/>
                <a:gd name="T50" fmla="*/ 0 w 95"/>
                <a:gd name="T51" fmla="*/ 0 h 459"/>
                <a:gd name="T52" fmla="*/ 0 w 95"/>
                <a:gd name="T53" fmla="*/ 0 h 459"/>
                <a:gd name="T54" fmla="*/ 0 w 95"/>
                <a:gd name="T55" fmla="*/ 0 h 459"/>
                <a:gd name="T56" fmla="*/ 0 w 95"/>
                <a:gd name="T57" fmla="*/ 0 h 459"/>
                <a:gd name="T58" fmla="*/ 0 w 95"/>
                <a:gd name="T59" fmla="*/ 0 h 459"/>
                <a:gd name="T60" fmla="*/ 0 w 95"/>
                <a:gd name="T61" fmla="*/ 0 h 459"/>
                <a:gd name="T62" fmla="*/ 0 w 95"/>
                <a:gd name="T63" fmla="*/ 0 h 459"/>
                <a:gd name="T64" fmla="*/ 0 w 95"/>
                <a:gd name="T65" fmla="*/ 0 h 459"/>
                <a:gd name="T66" fmla="*/ 0 w 95"/>
                <a:gd name="T67" fmla="*/ 0 h 459"/>
                <a:gd name="T68" fmla="*/ 0 w 95"/>
                <a:gd name="T69" fmla="*/ 0 h 459"/>
                <a:gd name="T70" fmla="*/ 0 w 95"/>
                <a:gd name="T71" fmla="*/ 0 h 459"/>
                <a:gd name="T72" fmla="*/ 0 w 95"/>
                <a:gd name="T73" fmla="*/ 0 h 4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5"/>
                <a:gd name="T112" fmla="*/ 0 h 459"/>
                <a:gd name="T113" fmla="*/ 95 w 95"/>
                <a:gd name="T114" fmla="*/ 459 h 45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5" h="459">
                  <a:moveTo>
                    <a:pt x="13" y="326"/>
                  </a:move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22" name="Freeform 158">
              <a:extLst>
                <a:ext uri="{FF2B5EF4-FFF2-40B4-BE49-F238E27FC236}">
                  <a16:creationId xmlns:a16="http://schemas.microsoft.com/office/drawing/2014/main" id="{1B8455AD-574A-4B7E-A7B0-6C744E6592BB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571"/>
              <a:ext cx="32" cy="111"/>
            </a:xfrm>
            <a:custGeom>
              <a:avLst/>
              <a:gdLst>
                <a:gd name="T0" fmla="*/ 0 w 95"/>
                <a:gd name="T1" fmla="*/ 0 h 459"/>
                <a:gd name="T2" fmla="*/ 0 w 95"/>
                <a:gd name="T3" fmla="*/ 0 h 459"/>
                <a:gd name="T4" fmla="*/ 0 w 95"/>
                <a:gd name="T5" fmla="*/ 0 h 459"/>
                <a:gd name="T6" fmla="*/ 0 w 95"/>
                <a:gd name="T7" fmla="*/ 0 h 459"/>
                <a:gd name="T8" fmla="*/ 0 w 95"/>
                <a:gd name="T9" fmla="*/ 0 h 459"/>
                <a:gd name="T10" fmla="*/ 0 w 95"/>
                <a:gd name="T11" fmla="*/ 0 h 459"/>
                <a:gd name="T12" fmla="*/ 0 w 95"/>
                <a:gd name="T13" fmla="*/ 0 h 459"/>
                <a:gd name="T14" fmla="*/ 0 w 95"/>
                <a:gd name="T15" fmla="*/ 0 h 459"/>
                <a:gd name="T16" fmla="*/ 0 w 95"/>
                <a:gd name="T17" fmla="*/ 0 h 459"/>
                <a:gd name="T18" fmla="*/ 0 w 95"/>
                <a:gd name="T19" fmla="*/ 0 h 459"/>
                <a:gd name="T20" fmla="*/ 0 w 95"/>
                <a:gd name="T21" fmla="*/ 0 h 459"/>
                <a:gd name="T22" fmla="*/ 0 w 95"/>
                <a:gd name="T23" fmla="*/ 0 h 459"/>
                <a:gd name="T24" fmla="*/ 0 w 95"/>
                <a:gd name="T25" fmla="*/ 0 h 459"/>
                <a:gd name="T26" fmla="*/ 0 w 95"/>
                <a:gd name="T27" fmla="*/ 0 h 459"/>
                <a:gd name="T28" fmla="*/ 0 w 95"/>
                <a:gd name="T29" fmla="*/ 0 h 459"/>
                <a:gd name="T30" fmla="*/ 0 w 95"/>
                <a:gd name="T31" fmla="*/ 0 h 459"/>
                <a:gd name="T32" fmla="*/ 0 w 95"/>
                <a:gd name="T33" fmla="*/ 0 h 459"/>
                <a:gd name="T34" fmla="*/ 0 w 95"/>
                <a:gd name="T35" fmla="*/ 0 h 459"/>
                <a:gd name="T36" fmla="*/ 0 w 95"/>
                <a:gd name="T37" fmla="*/ 0 h 459"/>
                <a:gd name="T38" fmla="*/ 0 w 95"/>
                <a:gd name="T39" fmla="*/ 0 h 459"/>
                <a:gd name="T40" fmla="*/ 0 w 95"/>
                <a:gd name="T41" fmla="*/ 0 h 459"/>
                <a:gd name="T42" fmla="*/ 0 w 95"/>
                <a:gd name="T43" fmla="*/ 0 h 459"/>
                <a:gd name="T44" fmla="*/ 0 w 95"/>
                <a:gd name="T45" fmla="*/ 0 h 459"/>
                <a:gd name="T46" fmla="*/ 0 w 95"/>
                <a:gd name="T47" fmla="*/ 0 h 459"/>
                <a:gd name="T48" fmla="*/ 0 w 95"/>
                <a:gd name="T49" fmla="*/ 0 h 459"/>
                <a:gd name="T50" fmla="*/ 0 w 95"/>
                <a:gd name="T51" fmla="*/ 0 h 459"/>
                <a:gd name="T52" fmla="*/ 0 w 95"/>
                <a:gd name="T53" fmla="*/ 0 h 459"/>
                <a:gd name="T54" fmla="*/ 0 w 95"/>
                <a:gd name="T55" fmla="*/ 0 h 459"/>
                <a:gd name="T56" fmla="*/ 0 w 95"/>
                <a:gd name="T57" fmla="*/ 0 h 459"/>
                <a:gd name="T58" fmla="*/ 0 w 95"/>
                <a:gd name="T59" fmla="*/ 0 h 459"/>
                <a:gd name="T60" fmla="*/ 0 w 95"/>
                <a:gd name="T61" fmla="*/ 0 h 459"/>
                <a:gd name="T62" fmla="*/ 0 w 95"/>
                <a:gd name="T63" fmla="*/ 0 h 459"/>
                <a:gd name="T64" fmla="*/ 0 w 95"/>
                <a:gd name="T65" fmla="*/ 0 h 459"/>
                <a:gd name="T66" fmla="*/ 0 w 95"/>
                <a:gd name="T67" fmla="*/ 0 h 459"/>
                <a:gd name="T68" fmla="*/ 0 w 95"/>
                <a:gd name="T69" fmla="*/ 0 h 459"/>
                <a:gd name="T70" fmla="*/ 0 w 95"/>
                <a:gd name="T71" fmla="*/ 0 h 459"/>
                <a:gd name="T72" fmla="*/ 0 w 95"/>
                <a:gd name="T73" fmla="*/ 0 h 459"/>
                <a:gd name="T74" fmla="*/ 0 w 95"/>
                <a:gd name="T75" fmla="*/ 0 h 459"/>
                <a:gd name="T76" fmla="*/ 0 w 95"/>
                <a:gd name="T77" fmla="*/ 0 h 459"/>
                <a:gd name="T78" fmla="*/ 0 w 95"/>
                <a:gd name="T79" fmla="*/ 0 h 459"/>
                <a:gd name="T80" fmla="*/ 0 w 95"/>
                <a:gd name="T81" fmla="*/ 0 h 459"/>
                <a:gd name="T82" fmla="*/ 0 w 95"/>
                <a:gd name="T83" fmla="*/ 0 h 459"/>
                <a:gd name="T84" fmla="*/ 0 w 95"/>
                <a:gd name="T85" fmla="*/ 0 h 45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5"/>
                <a:gd name="T130" fmla="*/ 0 h 459"/>
                <a:gd name="T131" fmla="*/ 95 w 95"/>
                <a:gd name="T132" fmla="*/ 459 h 45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5" h="459">
                  <a:moveTo>
                    <a:pt x="13" y="326"/>
                  </a:moveTo>
                  <a:lnTo>
                    <a:pt x="13" y="326"/>
                  </a:lnTo>
                  <a:lnTo>
                    <a:pt x="11" y="298"/>
                  </a:lnTo>
                  <a:lnTo>
                    <a:pt x="8" y="269"/>
                  </a:lnTo>
                  <a:lnTo>
                    <a:pt x="4" y="245"/>
                  </a:lnTo>
                  <a:lnTo>
                    <a:pt x="1" y="222"/>
                  </a:lnTo>
                  <a:lnTo>
                    <a:pt x="1" y="212"/>
                  </a:lnTo>
                  <a:lnTo>
                    <a:pt x="1" y="198"/>
                  </a:lnTo>
                  <a:lnTo>
                    <a:pt x="0" y="180"/>
                  </a:lnTo>
                  <a:lnTo>
                    <a:pt x="0" y="158"/>
                  </a:lnTo>
                  <a:lnTo>
                    <a:pt x="3" y="106"/>
                  </a:lnTo>
                  <a:lnTo>
                    <a:pt x="8" y="54"/>
                  </a:lnTo>
                  <a:lnTo>
                    <a:pt x="19" y="15"/>
                  </a:lnTo>
                  <a:lnTo>
                    <a:pt x="35" y="0"/>
                  </a:lnTo>
                  <a:lnTo>
                    <a:pt x="49" y="7"/>
                  </a:lnTo>
                  <a:lnTo>
                    <a:pt x="58" y="27"/>
                  </a:lnTo>
                  <a:lnTo>
                    <a:pt x="68" y="57"/>
                  </a:lnTo>
                  <a:lnTo>
                    <a:pt x="74" y="92"/>
                  </a:lnTo>
                  <a:lnTo>
                    <a:pt x="80" y="130"/>
                  </a:lnTo>
                  <a:lnTo>
                    <a:pt x="84" y="168"/>
                  </a:lnTo>
                  <a:lnTo>
                    <a:pt x="87" y="200"/>
                  </a:lnTo>
                  <a:lnTo>
                    <a:pt x="89" y="226"/>
                  </a:lnTo>
                  <a:lnTo>
                    <a:pt x="92" y="252"/>
                  </a:lnTo>
                  <a:lnTo>
                    <a:pt x="93" y="285"/>
                  </a:lnTo>
                  <a:lnTo>
                    <a:pt x="95" y="323"/>
                  </a:lnTo>
                  <a:lnTo>
                    <a:pt x="93" y="363"/>
                  </a:lnTo>
                  <a:lnTo>
                    <a:pt x="91" y="399"/>
                  </a:lnTo>
                  <a:lnTo>
                    <a:pt x="84" y="430"/>
                  </a:lnTo>
                  <a:lnTo>
                    <a:pt x="76" y="451"/>
                  </a:lnTo>
                  <a:lnTo>
                    <a:pt x="62" y="459"/>
                  </a:lnTo>
                  <a:lnTo>
                    <a:pt x="53" y="456"/>
                  </a:lnTo>
                  <a:lnTo>
                    <a:pt x="45" y="448"/>
                  </a:lnTo>
                  <a:lnTo>
                    <a:pt x="38" y="434"/>
                  </a:lnTo>
                  <a:lnTo>
                    <a:pt x="31" y="418"/>
                  </a:lnTo>
                  <a:lnTo>
                    <a:pt x="26" y="398"/>
                  </a:lnTo>
                  <a:lnTo>
                    <a:pt x="22" y="375"/>
                  </a:lnTo>
                  <a:lnTo>
                    <a:pt x="17" y="352"/>
                  </a:lnTo>
                  <a:lnTo>
                    <a:pt x="13" y="326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23" name="Freeform 159">
              <a:extLst>
                <a:ext uri="{FF2B5EF4-FFF2-40B4-BE49-F238E27FC236}">
                  <a16:creationId xmlns:a16="http://schemas.microsoft.com/office/drawing/2014/main" id="{2DB5DCB7-6B4D-48E3-A346-B6A1F164BA7E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11" y="1634"/>
              <a:ext cx="22" cy="21"/>
            </a:xfrm>
            <a:custGeom>
              <a:avLst/>
              <a:gdLst>
                <a:gd name="T0" fmla="*/ 0 w 66"/>
                <a:gd name="T1" fmla="*/ 0 h 86"/>
                <a:gd name="T2" fmla="*/ 0 w 66"/>
                <a:gd name="T3" fmla="*/ 0 h 86"/>
                <a:gd name="T4" fmla="*/ 0 w 66"/>
                <a:gd name="T5" fmla="*/ 0 h 86"/>
                <a:gd name="T6" fmla="*/ 0 w 66"/>
                <a:gd name="T7" fmla="*/ 0 h 86"/>
                <a:gd name="T8" fmla="*/ 0 w 66"/>
                <a:gd name="T9" fmla="*/ 0 h 86"/>
                <a:gd name="T10" fmla="*/ 0 w 66"/>
                <a:gd name="T11" fmla="*/ 0 h 86"/>
                <a:gd name="T12" fmla="*/ 0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24" name="Freeform 160">
              <a:extLst>
                <a:ext uri="{FF2B5EF4-FFF2-40B4-BE49-F238E27FC236}">
                  <a16:creationId xmlns:a16="http://schemas.microsoft.com/office/drawing/2014/main" id="{743FC165-D536-4649-B0B5-94B560EF5F92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11" y="1634"/>
              <a:ext cx="22" cy="21"/>
            </a:xfrm>
            <a:custGeom>
              <a:avLst/>
              <a:gdLst>
                <a:gd name="T0" fmla="*/ 0 w 66"/>
                <a:gd name="T1" fmla="*/ 0 h 86"/>
                <a:gd name="T2" fmla="*/ 0 w 66"/>
                <a:gd name="T3" fmla="*/ 0 h 86"/>
                <a:gd name="T4" fmla="*/ 0 w 66"/>
                <a:gd name="T5" fmla="*/ 0 h 86"/>
                <a:gd name="T6" fmla="*/ 0 w 66"/>
                <a:gd name="T7" fmla="*/ 0 h 86"/>
                <a:gd name="T8" fmla="*/ 0 w 66"/>
                <a:gd name="T9" fmla="*/ 0 h 86"/>
                <a:gd name="T10" fmla="*/ 0 w 66"/>
                <a:gd name="T11" fmla="*/ 0 h 86"/>
                <a:gd name="T12" fmla="*/ 0 w 66"/>
                <a:gd name="T13" fmla="*/ 0 h 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86"/>
                <a:gd name="T23" fmla="*/ 66 w 66"/>
                <a:gd name="T24" fmla="*/ 86 h 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86">
                  <a:moveTo>
                    <a:pt x="1" y="0"/>
                  </a:moveTo>
                  <a:lnTo>
                    <a:pt x="35" y="2"/>
                  </a:lnTo>
                  <a:lnTo>
                    <a:pt x="35" y="50"/>
                  </a:lnTo>
                  <a:lnTo>
                    <a:pt x="66" y="54"/>
                  </a:lnTo>
                  <a:lnTo>
                    <a:pt x="61" y="86"/>
                  </a:lnTo>
                  <a:lnTo>
                    <a:pt x="0" y="77"/>
                  </a:lnTo>
                  <a:lnTo>
                    <a:pt x="1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25" name="Freeform 161">
              <a:extLst>
                <a:ext uri="{FF2B5EF4-FFF2-40B4-BE49-F238E27FC236}">
                  <a16:creationId xmlns:a16="http://schemas.microsoft.com/office/drawing/2014/main" id="{12E6B122-DC71-4042-BF0A-31CAD196BEBE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618"/>
              <a:ext cx="141" cy="29"/>
            </a:xfrm>
            <a:custGeom>
              <a:avLst/>
              <a:gdLst>
                <a:gd name="T0" fmla="*/ 0 w 416"/>
                <a:gd name="T1" fmla="*/ 0 h 123"/>
                <a:gd name="T2" fmla="*/ 0 w 416"/>
                <a:gd name="T3" fmla="*/ 0 h 123"/>
                <a:gd name="T4" fmla="*/ 0 w 416"/>
                <a:gd name="T5" fmla="*/ 0 h 123"/>
                <a:gd name="T6" fmla="*/ 0 w 416"/>
                <a:gd name="T7" fmla="*/ 0 h 123"/>
                <a:gd name="T8" fmla="*/ 0 w 416"/>
                <a:gd name="T9" fmla="*/ 0 h 123"/>
                <a:gd name="T10" fmla="*/ 0 w 416"/>
                <a:gd name="T11" fmla="*/ 0 h 123"/>
                <a:gd name="T12" fmla="*/ 0 w 416"/>
                <a:gd name="T13" fmla="*/ 0 h 123"/>
                <a:gd name="T14" fmla="*/ 0 w 416"/>
                <a:gd name="T15" fmla="*/ 0 h 123"/>
                <a:gd name="T16" fmla="*/ 0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26" name="Freeform 162">
              <a:extLst>
                <a:ext uri="{FF2B5EF4-FFF2-40B4-BE49-F238E27FC236}">
                  <a16:creationId xmlns:a16="http://schemas.microsoft.com/office/drawing/2014/main" id="{7B8D164E-0AB4-4E28-81E5-F68DB0FC1E71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388" y="1618"/>
              <a:ext cx="141" cy="29"/>
            </a:xfrm>
            <a:custGeom>
              <a:avLst/>
              <a:gdLst>
                <a:gd name="T0" fmla="*/ 0 w 416"/>
                <a:gd name="T1" fmla="*/ 0 h 123"/>
                <a:gd name="T2" fmla="*/ 0 w 416"/>
                <a:gd name="T3" fmla="*/ 0 h 123"/>
                <a:gd name="T4" fmla="*/ 0 w 416"/>
                <a:gd name="T5" fmla="*/ 0 h 123"/>
                <a:gd name="T6" fmla="*/ 0 w 416"/>
                <a:gd name="T7" fmla="*/ 0 h 123"/>
                <a:gd name="T8" fmla="*/ 0 w 416"/>
                <a:gd name="T9" fmla="*/ 0 h 123"/>
                <a:gd name="T10" fmla="*/ 0 w 416"/>
                <a:gd name="T11" fmla="*/ 0 h 123"/>
                <a:gd name="T12" fmla="*/ 0 w 416"/>
                <a:gd name="T13" fmla="*/ 0 h 123"/>
                <a:gd name="T14" fmla="*/ 0 w 416"/>
                <a:gd name="T15" fmla="*/ 0 h 123"/>
                <a:gd name="T16" fmla="*/ 0 w 416"/>
                <a:gd name="T17" fmla="*/ 0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6"/>
                <a:gd name="T28" fmla="*/ 0 h 123"/>
                <a:gd name="T29" fmla="*/ 416 w 416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6" h="123">
                  <a:moveTo>
                    <a:pt x="416" y="12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11" y="123"/>
                  </a:lnTo>
                  <a:lnTo>
                    <a:pt x="45" y="123"/>
                  </a:lnTo>
                  <a:lnTo>
                    <a:pt x="45" y="60"/>
                  </a:lnTo>
                  <a:lnTo>
                    <a:pt x="279" y="60"/>
                  </a:lnTo>
                  <a:lnTo>
                    <a:pt x="279" y="123"/>
                  </a:lnTo>
                  <a:lnTo>
                    <a:pt x="416" y="12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27" name="Rectangle 163">
              <a:extLst>
                <a:ext uri="{FF2B5EF4-FFF2-40B4-BE49-F238E27FC236}">
                  <a16:creationId xmlns:a16="http://schemas.microsoft.com/office/drawing/2014/main" id="{06F3BA54-27D4-4456-A3A9-ADCB30552AE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404" y="1632"/>
              <a:ext cx="65" cy="32"/>
            </a:xfrm>
            <a:prstGeom prst="rect">
              <a:avLst/>
            </a:pr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128" name="Rectangle 164">
              <a:extLst>
                <a:ext uri="{FF2B5EF4-FFF2-40B4-BE49-F238E27FC236}">
                  <a16:creationId xmlns:a16="http://schemas.microsoft.com/office/drawing/2014/main" id="{4909C49A-80A8-43FD-BB07-4DC042E47E9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404" y="1632"/>
              <a:ext cx="65" cy="32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129" name="Freeform 165">
              <a:extLst>
                <a:ext uri="{FF2B5EF4-FFF2-40B4-BE49-F238E27FC236}">
                  <a16:creationId xmlns:a16="http://schemas.microsoft.com/office/drawing/2014/main" id="{7EBDEB88-6730-4ACA-B6DC-EBB5689391AD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19" y="1596"/>
              <a:ext cx="43" cy="22"/>
            </a:xfrm>
            <a:custGeom>
              <a:avLst/>
              <a:gdLst>
                <a:gd name="T0" fmla="*/ 0 w 128"/>
                <a:gd name="T1" fmla="*/ 0 h 88"/>
                <a:gd name="T2" fmla="*/ 0 w 128"/>
                <a:gd name="T3" fmla="*/ 0 h 88"/>
                <a:gd name="T4" fmla="*/ 0 w 128"/>
                <a:gd name="T5" fmla="*/ 0 h 88"/>
                <a:gd name="T6" fmla="*/ 0 w 128"/>
                <a:gd name="T7" fmla="*/ 0 h 88"/>
                <a:gd name="T8" fmla="*/ 0 w 128"/>
                <a:gd name="T9" fmla="*/ 0 h 88"/>
                <a:gd name="T10" fmla="*/ 0 w 128"/>
                <a:gd name="T11" fmla="*/ 0 h 88"/>
                <a:gd name="T12" fmla="*/ 0 w 128"/>
                <a:gd name="T13" fmla="*/ 0 h 88"/>
                <a:gd name="T14" fmla="*/ 0 w 128"/>
                <a:gd name="T15" fmla="*/ 0 h 88"/>
                <a:gd name="T16" fmla="*/ 0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0 w 128"/>
                <a:gd name="T27" fmla="*/ 0 h 88"/>
                <a:gd name="T28" fmla="*/ 0 w 128"/>
                <a:gd name="T29" fmla="*/ 0 h 8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8"/>
                <a:gd name="T46" fmla="*/ 0 h 88"/>
                <a:gd name="T47" fmla="*/ 128 w 128"/>
                <a:gd name="T48" fmla="*/ 88 h 8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8" h="88">
                  <a:moveTo>
                    <a:pt x="122" y="4"/>
                  </a:move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  <a:close/>
                </a:path>
              </a:pathLst>
            </a:custGeom>
            <a:solidFill>
              <a:srgbClr val="99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30" name="Freeform 166">
              <a:extLst>
                <a:ext uri="{FF2B5EF4-FFF2-40B4-BE49-F238E27FC236}">
                  <a16:creationId xmlns:a16="http://schemas.microsoft.com/office/drawing/2014/main" id="{DD191744-B916-4C12-A8D5-4A45F68104C7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19" y="1596"/>
              <a:ext cx="43" cy="22"/>
            </a:xfrm>
            <a:custGeom>
              <a:avLst/>
              <a:gdLst>
                <a:gd name="T0" fmla="*/ 0 w 128"/>
                <a:gd name="T1" fmla="*/ 0 h 88"/>
                <a:gd name="T2" fmla="*/ 0 w 128"/>
                <a:gd name="T3" fmla="*/ 0 h 88"/>
                <a:gd name="T4" fmla="*/ 0 w 128"/>
                <a:gd name="T5" fmla="*/ 0 h 88"/>
                <a:gd name="T6" fmla="*/ 0 w 128"/>
                <a:gd name="T7" fmla="*/ 0 h 88"/>
                <a:gd name="T8" fmla="*/ 0 w 128"/>
                <a:gd name="T9" fmla="*/ 0 h 88"/>
                <a:gd name="T10" fmla="*/ 0 w 128"/>
                <a:gd name="T11" fmla="*/ 0 h 88"/>
                <a:gd name="T12" fmla="*/ 0 w 128"/>
                <a:gd name="T13" fmla="*/ 0 h 88"/>
                <a:gd name="T14" fmla="*/ 0 w 128"/>
                <a:gd name="T15" fmla="*/ 0 h 88"/>
                <a:gd name="T16" fmla="*/ 0 w 128"/>
                <a:gd name="T17" fmla="*/ 0 h 88"/>
                <a:gd name="T18" fmla="*/ 0 w 128"/>
                <a:gd name="T19" fmla="*/ 0 h 88"/>
                <a:gd name="T20" fmla="*/ 0 w 128"/>
                <a:gd name="T21" fmla="*/ 0 h 88"/>
                <a:gd name="T22" fmla="*/ 0 w 128"/>
                <a:gd name="T23" fmla="*/ 0 h 88"/>
                <a:gd name="T24" fmla="*/ 0 w 128"/>
                <a:gd name="T25" fmla="*/ 0 h 88"/>
                <a:gd name="T26" fmla="*/ 0 w 128"/>
                <a:gd name="T27" fmla="*/ 0 h 88"/>
                <a:gd name="T28" fmla="*/ 0 w 128"/>
                <a:gd name="T29" fmla="*/ 0 h 88"/>
                <a:gd name="T30" fmla="*/ 0 w 128"/>
                <a:gd name="T31" fmla="*/ 0 h 88"/>
                <a:gd name="T32" fmla="*/ 0 w 128"/>
                <a:gd name="T33" fmla="*/ 0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88"/>
                <a:gd name="T53" fmla="*/ 128 w 128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88">
                  <a:moveTo>
                    <a:pt x="122" y="4"/>
                  </a:moveTo>
                  <a:lnTo>
                    <a:pt x="122" y="4"/>
                  </a:lnTo>
                  <a:lnTo>
                    <a:pt x="118" y="4"/>
                  </a:lnTo>
                  <a:lnTo>
                    <a:pt x="105" y="4"/>
                  </a:lnTo>
                  <a:lnTo>
                    <a:pt x="88" y="3"/>
                  </a:lnTo>
                  <a:lnTo>
                    <a:pt x="69" y="2"/>
                  </a:lnTo>
                  <a:lnTo>
                    <a:pt x="47" y="2"/>
                  </a:lnTo>
                  <a:lnTo>
                    <a:pt x="27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26"/>
                  </a:lnTo>
                  <a:lnTo>
                    <a:pt x="0" y="54"/>
                  </a:lnTo>
                  <a:lnTo>
                    <a:pt x="0" y="79"/>
                  </a:lnTo>
                  <a:lnTo>
                    <a:pt x="0" y="88"/>
                  </a:lnTo>
                  <a:lnTo>
                    <a:pt x="128" y="88"/>
                  </a:lnTo>
                  <a:lnTo>
                    <a:pt x="122" y="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31" name="Freeform 167">
              <a:extLst>
                <a:ext uri="{FF2B5EF4-FFF2-40B4-BE49-F238E27FC236}">
                  <a16:creationId xmlns:a16="http://schemas.microsoft.com/office/drawing/2014/main" id="{5C2E16AB-99C6-41CF-805A-7BA8DBB79DDA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0" y="1563"/>
              <a:ext cx="108" cy="157"/>
            </a:xfrm>
            <a:custGeom>
              <a:avLst/>
              <a:gdLst>
                <a:gd name="T0" fmla="*/ 0 w 321"/>
                <a:gd name="T1" fmla="*/ 0 h 651"/>
                <a:gd name="T2" fmla="*/ 0 w 321"/>
                <a:gd name="T3" fmla="*/ 0 h 651"/>
                <a:gd name="T4" fmla="*/ 0 w 321"/>
                <a:gd name="T5" fmla="*/ 0 h 651"/>
                <a:gd name="T6" fmla="*/ 0 w 321"/>
                <a:gd name="T7" fmla="*/ 0 h 651"/>
                <a:gd name="T8" fmla="*/ 0 w 321"/>
                <a:gd name="T9" fmla="*/ 0 h 651"/>
                <a:gd name="T10" fmla="*/ 0 w 321"/>
                <a:gd name="T11" fmla="*/ 0 h 651"/>
                <a:gd name="T12" fmla="*/ 0 w 321"/>
                <a:gd name="T13" fmla="*/ 0 h 651"/>
                <a:gd name="T14" fmla="*/ 0 w 321"/>
                <a:gd name="T15" fmla="*/ 0 h 651"/>
                <a:gd name="T16" fmla="*/ 0 w 321"/>
                <a:gd name="T17" fmla="*/ 0 h 651"/>
                <a:gd name="T18" fmla="*/ 0 w 321"/>
                <a:gd name="T19" fmla="*/ 0 h 651"/>
                <a:gd name="T20" fmla="*/ 0 w 321"/>
                <a:gd name="T21" fmla="*/ 0 h 651"/>
                <a:gd name="T22" fmla="*/ 0 w 321"/>
                <a:gd name="T23" fmla="*/ 0 h 651"/>
                <a:gd name="T24" fmla="*/ 0 w 321"/>
                <a:gd name="T25" fmla="*/ 0 h 651"/>
                <a:gd name="T26" fmla="*/ 0 w 321"/>
                <a:gd name="T27" fmla="*/ 0 h 651"/>
                <a:gd name="T28" fmla="*/ 0 w 321"/>
                <a:gd name="T29" fmla="*/ 0 h 651"/>
                <a:gd name="T30" fmla="*/ 0 w 321"/>
                <a:gd name="T31" fmla="*/ 0 h 651"/>
                <a:gd name="T32" fmla="*/ 0 w 321"/>
                <a:gd name="T33" fmla="*/ 0 h 651"/>
                <a:gd name="T34" fmla="*/ 0 w 321"/>
                <a:gd name="T35" fmla="*/ 0 h 651"/>
                <a:gd name="T36" fmla="*/ 0 w 321"/>
                <a:gd name="T37" fmla="*/ 0 h 651"/>
                <a:gd name="T38" fmla="*/ 0 w 321"/>
                <a:gd name="T39" fmla="*/ 0 h 651"/>
                <a:gd name="T40" fmla="*/ 0 w 321"/>
                <a:gd name="T41" fmla="*/ 0 h 651"/>
                <a:gd name="T42" fmla="*/ 0 w 321"/>
                <a:gd name="T43" fmla="*/ 0 h 651"/>
                <a:gd name="T44" fmla="*/ 0 w 321"/>
                <a:gd name="T45" fmla="*/ 0 h 651"/>
                <a:gd name="T46" fmla="*/ 0 w 321"/>
                <a:gd name="T47" fmla="*/ 0 h 651"/>
                <a:gd name="T48" fmla="*/ 0 w 321"/>
                <a:gd name="T49" fmla="*/ 0 h 651"/>
                <a:gd name="T50" fmla="*/ 0 w 321"/>
                <a:gd name="T51" fmla="*/ 0 h 651"/>
                <a:gd name="T52" fmla="*/ 0 w 321"/>
                <a:gd name="T53" fmla="*/ 0 h 651"/>
                <a:gd name="T54" fmla="*/ 0 w 321"/>
                <a:gd name="T55" fmla="*/ 0 h 651"/>
                <a:gd name="T56" fmla="*/ 0 w 321"/>
                <a:gd name="T57" fmla="*/ 0 h 651"/>
                <a:gd name="T58" fmla="*/ 0 w 321"/>
                <a:gd name="T59" fmla="*/ 0 h 651"/>
                <a:gd name="T60" fmla="*/ 0 w 321"/>
                <a:gd name="T61" fmla="*/ 0 h 651"/>
                <a:gd name="T62" fmla="*/ 0 w 321"/>
                <a:gd name="T63" fmla="*/ 0 h 651"/>
                <a:gd name="T64" fmla="*/ 0 w 321"/>
                <a:gd name="T65" fmla="*/ 0 h 651"/>
                <a:gd name="T66" fmla="*/ 0 w 321"/>
                <a:gd name="T67" fmla="*/ 0 h 651"/>
                <a:gd name="T68" fmla="*/ 0 w 321"/>
                <a:gd name="T69" fmla="*/ 0 h 651"/>
                <a:gd name="T70" fmla="*/ 0 w 321"/>
                <a:gd name="T71" fmla="*/ 0 h 651"/>
                <a:gd name="T72" fmla="*/ 0 w 321"/>
                <a:gd name="T73" fmla="*/ 0 h 651"/>
                <a:gd name="T74" fmla="*/ 0 w 321"/>
                <a:gd name="T75" fmla="*/ 0 h 651"/>
                <a:gd name="T76" fmla="*/ 0 w 321"/>
                <a:gd name="T77" fmla="*/ 0 h 651"/>
                <a:gd name="T78" fmla="*/ 0 w 321"/>
                <a:gd name="T79" fmla="*/ 0 h 651"/>
                <a:gd name="T80" fmla="*/ 0 w 321"/>
                <a:gd name="T81" fmla="*/ 0 h 651"/>
                <a:gd name="T82" fmla="*/ 0 w 321"/>
                <a:gd name="T83" fmla="*/ 0 h 651"/>
                <a:gd name="T84" fmla="*/ 0 w 321"/>
                <a:gd name="T85" fmla="*/ 0 h 651"/>
                <a:gd name="T86" fmla="*/ 0 w 321"/>
                <a:gd name="T87" fmla="*/ 0 h 651"/>
                <a:gd name="T88" fmla="*/ 0 w 321"/>
                <a:gd name="T89" fmla="*/ 0 h 651"/>
                <a:gd name="T90" fmla="*/ 0 w 321"/>
                <a:gd name="T91" fmla="*/ 0 h 651"/>
                <a:gd name="T92" fmla="*/ 0 w 321"/>
                <a:gd name="T93" fmla="*/ 0 h 651"/>
                <a:gd name="T94" fmla="*/ 0 w 321"/>
                <a:gd name="T95" fmla="*/ 0 h 651"/>
                <a:gd name="T96" fmla="*/ 0 w 321"/>
                <a:gd name="T97" fmla="*/ 0 h 65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1"/>
                <a:gd name="T148" fmla="*/ 0 h 651"/>
                <a:gd name="T149" fmla="*/ 321 w 321"/>
                <a:gd name="T150" fmla="*/ 651 h 65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1" h="651">
                  <a:moveTo>
                    <a:pt x="208" y="2"/>
                  </a:move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32" name="Freeform 168">
              <a:extLst>
                <a:ext uri="{FF2B5EF4-FFF2-40B4-BE49-F238E27FC236}">
                  <a16:creationId xmlns:a16="http://schemas.microsoft.com/office/drawing/2014/main" id="{8B60C6CA-A0AD-4653-A4B2-A886A9C812D3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10" y="1563"/>
              <a:ext cx="108" cy="157"/>
            </a:xfrm>
            <a:custGeom>
              <a:avLst/>
              <a:gdLst>
                <a:gd name="T0" fmla="*/ 0 w 321"/>
                <a:gd name="T1" fmla="*/ 0 h 651"/>
                <a:gd name="T2" fmla="*/ 0 w 321"/>
                <a:gd name="T3" fmla="*/ 0 h 651"/>
                <a:gd name="T4" fmla="*/ 0 w 321"/>
                <a:gd name="T5" fmla="*/ 0 h 651"/>
                <a:gd name="T6" fmla="*/ 0 w 321"/>
                <a:gd name="T7" fmla="*/ 0 h 651"/>
                <a:gd name="T8" fmla="*/ 0 w 321"/>
                <a:gd name="T9" fmla="*/ 0 h 651"/>
                <a:gd name="T10" fmla="*/ 0 w 321"/>
                <a:gd name="T11" fmla="*/ 0 h 651"/>
                <a:gd name="T12" fmla="*/ 0 w 321"/>
                <a:gd name="T13" fmla="*/ 0 h 651"/>
                <a:gd name="T14" fmla="*/ 0 w 321"/>
                <a:gd name="T15" fmla="*/ 0 h 651"/>
                <a:gd name="T16" fmla="*/ 0 w 321"/>
                <a:gd name="T17" fmla="*/ 0 h 651"/>
                <a:gd name="T18" fmla="*/ 0 w 321"/>
                <a:gd name="T19" fmla="*/ 0 h 651"/>
                <a:gd name="T20" fmla="*/ 0 w 321"/>
                <a:gd name="T21" fmla="*/ 0 h 651"/>
                <a:gd name="T22" fmla="*/ 0 w 321"/>
                <a:gd name="T23" fmla="*/ 0 h 651"/>
                <a:gd name="T24" fmla="*/ 0 w 321"/>
                <a:gd name="T25" fmla="*/ 0 h 651"/>
                <a:gd name="T26" fmla="*/ 0 w 321"/>
                <a:gd name="T27" fmla="*/ 0 h 651"/>
                <a:gd name="T28" fmla="*/ 0 w 321"/>
                <a:gd name="T29" fmla="*/ 0 h 651"/>
                <a:gd name="T30" fmla="*/ 0 w 321"/>
                <a:gd name="T31" fmla="*/ 0 h 651"/>
                <a:gd name="T32" fmla="*/ 0 w 321"/>
                <a:gd name="T33" fmla="*/ 0 h 651"/>
                <a:gd name="T34" fmla="*/ 0 w 321"/>
                <a:gd name="T35" fmla="*/ 0 h 651"/>
                <a:gd name="T36" fmla="*/ 0 w 321"/>
                <a:gd name="T37" fmla="*/ 0 h 651"/>
                <a:gd name="T38" fmla="*/ 0 w 321"/>
                <a:gd name="T39" fmla="*/ 0 h 651"/>
                <a:gd name="T40" fmla="*/ 0 w 321"/>
                <a:gd name="T41" fmla="*/ 0 h 651"/>
                <a:gd name="T42" fmla="*/ 0 w 321"/>
                <a:gd name="T43" fmla="*/ 0 h 651"/>
                <a:gd name="T44" fmla="*/ 0 w 321"/>
                <a:gd name="T45" fmla="*/ 0 h 651"/>
                <a:gd name="T46" fmla="*/ 0 w 321"/>
                <a:gd name="T47" fmla="*/ 0 h 651"/>
                <a:gd name="T48" fmla="*/ 0 w 321"/>
                <a:gd name="T49" fmla="*/ 0 h 651"/>
                <a:gd name="T50" fmla="*/ 0 w 321"/>
                <a:gd name="T51" fmla="*/ 0 h 651"/>
                <a:gd name="T52" fmla="*/ 0 w 321"/>
                <a:gd name="T53" fmla="*/ 0 h 651"/>
                <a:gd name="T54" fmla="*/ 0 w 321"/>
                <a:gd name="T55" fmla="*/ 0 h 651"/>
                <a:gd name="T56" fmla="*/ 0 w 321"/>
                <a:gd name="T57" fmla="*/ 0 h 651"/>
                <a:gd name="T58" fmla="*/ 0 w 321"/>
                <a:gd name="T59" fmla="*/ 0 h 651"/>
                <a:gd name="T60" fmla="*/ 0 w 321"/>
                <a:gd name="T61" fmla="*/ 0 h 651"/>
                <a:gd name="T62" fmla="*/ 0 w 321"/>
                <a:gd name="T63" fmla="*/ 0 h 651"/>
                <a:gd name="T64" fmla="*/ 0 w 321"/>
                <a:gd name="T65" fmla="*/ 0 h 651"/>
                <a:gd name="T66" fmla="*/ 0 w 321"/>
                <a:gd name="T67" fmla="*/ 0 h 651"/>
                <a:gd name="T68" fmla="*/ 0 w 321"/>
                <a:gd name="T69" fmla="*/ 0 h 651"/>
                <a:gd name="T70" fmla="*/ 0 w 321"/>
                <a:gd name="T71" fmla="*/ 0 h 651"/>
                <a:gd name="T72" fmla="*/ 0 w 321"/>
                <a:gd name="T73" fmla="*/ 0 h 651"/>
                <a:gd name="T74" fmla="*/ 0 w 321"/>
                <a:gd name="T75" fmla="*/ 0 h 651"/>
                <a:gd name="T76" fmla="*/ 0 w 321"/>
                <a:gd name="T77" fmla="*/ 0 h 651"/>
                <a:gd name="T78" fmla="*/ 0 w 321"/>
                <a:gd name="T79" fmla="*/ 0 h 651"/>
                <a:gd name="T80" fmla="*/ 0 w 321"/>
                <a:gd name="T81" fmla="*/ 0 h 651"/>
                <a:gd name="T82" fmla="*/ 0 w 321"/>
                <a:gd name="T83" fmla="*/ 0 h 651"/>
                <a:gd name="T84" fmla="*/ 0 w 321"/>
                <a:gd name="T85" fmla="*/ 0 h 651"/>
                <a:gd name="T86" fmla="*/ 0 w 321"/>
                <a:gd name="T87" fmla="*/ 0 h 651"/>
                <a:gd name="T88" fmla="*/ 0 w 321"/>
                <a:gd name="T89" fmla="*/ 0 h 651"/>
                <a:gd name="T90" fmla="*/ 0 w 321"/>
                <a:gd name="T91" fmla="*/ 0 h 651"/>
                <a:gd name="T92" fmla="*/ 0 w 321"/>
                <a:gd name="T93" fmla="*/ 0 h 651"/>
                <a:gd name="T94" fmla="*/ 0 w 321"/>
                <a:gd name="T95" fmla="*/ 0 h 651"/>
                <a:gd name="T96" fmla="*/ 0 w 321"/>
                <a:gd name="T97" fmla="*/ 0 h 651"/>
                <a:gd name="T98" fmla="*/ 0 w 321"/>
                <a:gd name="T99" fmla="*/ 0 h 651"/>
                <a:gd name="T100" fmla="*/ 0 w 321"/>
                <a:gd name="T101" fmla="*/ 0 h 651"/>
                <a:gd name="T102" fmla="*/ 0 w 321"/>
                <a:gd name="T103" fmla="*/ 0 h 651"/>
                <a:gd name="T104" fmla="*/ 0 w 321"/>
                <a:gd name="T105" fmla="*/ 0 h 651"/>
                <a:gd name="T106" fmla="*/ 0 w 321"/>
                <a:gd name="T107" fmla="*/ 0 h 651"/>
                <a:gd name="T108" fmla="*/ 0 w 321"/>
                <a:gd name="T109" fmla="*/ 0 h 65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21"/>
                <a:gd name="T166" fmla="*/ 0 h 651"/>
                <a:gd name="T167" fmla="*/ 321 w 321"/>
                <a:gd name="T168" fmla="*/ 651 h 65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21" h="651">
                  <a:moveTo>
                    <a:pt x="208" y="2"/>
                  </a:moveTo>
                  <a:lnTo>
                    <a:pt x="208" y="2"/>
                  </a:lnTo>
                  <a:lnTo>
                    <a:pt x="191" y="0"/>
                  </a:lnTo>
                  <a:lnTo>
                    <a:pt x="170" y="2"/>
                  </a:lnTo>
                  <a:lnTo>
                    <a:pt x="149" y="8"/>
                  </a:lnTo>
                  <a:lnTo>
                    <a:pt x="127" y="21"/>
                  </a:lnTo>
                  <a:lnTo>
                    <a:pt x="105" y="41"/>
                  </a:lnTo>
                  <a:lnTo>
                    <a:pt x="84" y="69"/>
                  </a:lnTo>
                  <a:lnTo>
                    <a:pt x="65" y="109"/>
                  </a:lnTo>
                  <a:lnTo>
                    <a:pt x="47" y="160"/>
                  </a:lnTo>
                  <a:lnTo>
                    <a:pt x="32" y="217"/>
                  </a:lnTo>
                  <a:lnTo>
                    <a:pt x="20" y="271"/>
                  </a:lnTo>
                  <a:lnTo>
                    <a:pt x="12" y="321"/>
                  </a:lnTo>
                  <a:lnTo>
                    <a:pt x="5" y="367"/>
                  </a:lnTo>
                  <a:lnTo>
                    <a:pt x="1" y="409"/>
                  </a:lnTo>
                  <a:lnTo>
                    <a:pt x="0" y="447"/>
                  </a:lnTo>
                  <a:lnTo>
                    <a:pt x="0" y="481"/>
                  </a:lnTo>
                  <a:lnTo>
                    <a:pt x="1" y="510"/>
                  </a:lnTo>
                  <a:lnTo>
                    <a:pt x="4" y="536"/>
                  </a:lnTo>
                  <a:lnTo>
                    <a:pt x="11" y="561"/>
                  </a:lnTo>
                  <a:lnTo>
                    <a:pt x="20" y="584"/>
                  </a:lnTo>
                  <a:lnTo>
                    <a:pt x="32" y="602"/>
                  </a:lnTo>
                  <a:lnTo>
                    <a:pt x="47" y="619"/>
                  </a:lnTo>
                  <a:lnTo>
                    <a:pt x="65" y="634"/>
                  </a:lnTo>
                  <a:lnTo>
                    <a:pt x="86" y="643"/>
                  </a:lnTo>
                  <a:lnTo>
                    <a:pt x="112" y="650"/>
                  </a:lnTo>
                  <a:lnTo>
                    <a:pt x="139" y="651"/>
                  </a:lnTo>
                  <a:lnTo>
                    <a:pt x="164" y="648"/>
                  </a:lnTo>
                  <a:lnTo>
                    <a:pt x="188" y="639"/>
                  </a:lnTo>
                  <a:lnTo>
                    <a:pt x="210" y="624"/>
                  </a:lnTo>
                  <a:lnTo>
                    <a:pt x="230" y="602"/>
                  </a:lnTo>
                  <a:lnTo>
                    <a:pt x="246" y="577"/>
                  </a:lnTo>
                  <a:lnTo>
                    <a:pt x="261" y="544"/>
                  </a:lnTo>
                  <a:lnTo>
                    <a:pt x="273" y="505"/>
                  </a:lnTo>
                  <a:lnTo>
                    <a:pt x="284" y="462"/>
                  </a:lnTo>
                  <a:lnTo>
                    <a:pt x="292" y="416"/>
                  </a:lnTo>
                  <a:lnTo>
                    <a:pt x="300" y="368"/>
                  </a:lnTo>
                  <a:lnTo>
                    <a:pt x="307" y="321"/>
                  </a:lnTo>
                  <a:lnTo>
                    <a:pt x="313" y="275"/>
                  </a:lnTo>
                  <a:lnTo>
                    <a:pt x="317" y="232"/>
                  </a:lnTo>
                  <a:lnTo>
                    <a:pt x="319" y="191"/>
                  </a:lnTo>
                  <a:lnTo>
                    <a:pt x="321" y="155"/>
                  </a:lnTo>
                  <a:lnTo>
                    <a:pt x="319" y="122"/>
                  </a:lnTo>
                  <a:lnTo>
                    <a:pt x="315" y="95"/>
                  </a:lnTo>
                  <a:lnTo>
                    <a:pt x="309" y="71"/>
                  </a:lnTo>
                  <a:lnTo>
                    <a:pt x="299" y="50"/>
                  </a:lnTo>
                  <a:lnTo>
                    <a:pt x="284" y="33"/>
                  </a:lnTo>
                  <a:lnTo>
                    <a:pt x="264" y="19"/>
                  </a:lnTo>
                  <a:lnTo>
                    <a:pt x="240" y="10"/>
                  </a:lnTo>
                  <a:lnTo>
                    <a:pt x="208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33" name="Freeform 169">
              <a:extLst>
                <a:ext uri="{FF2B5EF4-FFF2-40B4-BE49-F238E27FC236}">
                  <a16:creationId xmlns:a16="http://schemas.microsoft.com/office/drawing/2014/main" id="{EDDD1304-E2CF-4D3C-B976-E8C68328E313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28" y="1622"/>
              <a:ext cx="40" cy="57"/>
            </a:xfrm>
            <a:custGeom>
              <a:avLst/>
              <a:gdLst>
                <a:gd name="T0" fmla="*/ 0 w 118"/>
                <a:gd name="T1" fmla="*/ 0 h 238"/>
                <a:gd name="T2" fmla="*/ 0 w 118"/>
                <a:gd name="T3" fmla="*/ 0 h 238"/>
                <a:gd name="T4" fmla="*/ 0 w 118"/>
                <a:gd name="T5" fmla="*/ 0 h 238"/>
                <a:gd name="T6" fmla="*/ 0 w 118"/>
                <a:gd name="T7" fmla="*/ 0 h 238"/>
                <a:gd name="T8" fmla="*/ 0 w 118"/>
                <a:gd name="T9" fmla="*/ 0 h 238"/>
                <a:gd name="T10" fmla="*/ 0 w 118"/>
                <a:gd name="T11" fmla="*/ 0 h 238"/>
                <a:gd name="T12" fmla="*/ 0 w 118"/>
                <a:gd name="T13" fmla="*/ 0 h 238"/>
                <a:gd name="T14" fmla="*/ 0 w 118"/>
                <a:gd name="T15" fmla="*/ 0 h 238"/>
                <a:gd name="T16" fmla="*/ 0 w 118"/>
                <a:gd name="T17" fmla="*/ 0 h 238"/>
                <a:gd name="T18" fmla="*/ 0 w 118"/>
                <a:gd name="T19" fmla="*/ 0 h 238"/>
                <a:gd name="T20" fmla="*/ 0 w 118"/>
                <a:gd name="T21" fmla="*/ 0 h 238"/>
                <a:gd name="T22" fmla="*/ 0 w 118"/>
                <a:gd name="T23" fmla="*/ 0 h 238"/>
                <a:gd name="T24" fmla="*/ 0 w 118"/>
                <a:gd name="T25" fmla="*/ 0 h 238"/>
                <a:gd name="T26" fmla="*/ 0 w 118"/>
                <a:gd name="T27" fmla="*/ 0 h 238"/>
                <a:gd name="T28" fmla="*/ 0 w 118"/>
                <a:gd name="T29" fmla="*/ 0 h 238"/>
                <a:gd name="T30" fmla="*/ 0 w 118"/>
                <a:gd name="T31" fmla="*/ 0 h 238"/>
                <a:gd name="T32" fmla="*/ 0 w 118"/>
                <a:gd name="T33" fmla="*/ 0 h 238"/>
                <a:gd name="T34" fmla="*/ 0 w 118"/>
                <a:gd name="T35" fmla="*/ 0 h 238"/>
                <a:gd name="T36" fmla="*/ 0 w 118"/>
                <a:gd name="T37" fmla="*/ 0 h 238"/>
                <a:gd name="T38" fmla="*/ 0 w 118"/>
                <a:gd name="T39" fmla="*/ 0 h 238"/>
                <a:gd name="T40" fmla="*/ 0 w 118"/>
                <a:gd name="T41" fmla="*/ 0 h 238"/>
                <a:gd name="T42" fmla="*/ 0 w 118"/>
                <a:gd name="T43" fmla="*/ 0 h 238"/>
                <a:gd name="T44" fmla="*/ 0 w 118"/>
                <a:gd name="T45" fmla="*/ 0 h 238"/>
                <a:gd name="T46" fmla="*/ 0 w 118"/>
                <a:gd name="T47" fmla="*/ 0 h 238"/>
                <a:gd name="T48" fmla="*/ 0 w 118"/>
                <a:gd name="T49" fmla="*/ 0 h 238"/>
                <a:gd name="T50" fmla="*/ 0 w 118"/>
                <a:gd name="T51" fmla="*/ 0 h 238"/>
                <a:gd name="T52" fmla="*/ 0 w 118"/>
                <a:gd name="T53" fmla="*/ 0 h 238"/>
                <a:gd name="T54" fmla="*/ 0 w 118"/>
                <a:gd name="T55" fmla="*/ 0 h 238"/>
                <a:gd name="T56" fmla="*/ 0 w 118"/>
                <a:gd name="T57" fmla="*/ 0 h 238"/>
                <a:gd name="T58" fmla="*/ 0 w 118"/>
                <a:gd name="T59" fmla="*/ 0 h 238"/>
                <a:gd name="T60" fmla="*/ 0 w 118"/>
                <a:gd name="T61" fmla="*/ 0 h 238"/>
                <a:gd name="T62" fmla="*/ 0 w 118"/>
                <a:gd name="T63" fmla="*/ 0 h 238"/>
                <a:gd name="T64" fmla="*/ 0 w 118"/>
                <a:gd name="T65" fmla="*/ 0 h 238"/>
                <a:gd name="T66" fmla="*/ 0 w 118"/>
                <a:gd name="T67" fmla="*/ 0 h 238"/>
                <a:gd name="T68" fmla="*/ 0 w 118"/>
                <a:gd name="T69" fmla="*/ 0 h 238"/>
                <a:gd name="T70" fmla="*/ 0 w 118"/>
                <a:gd name="T71" fmla="*/ 0 h 238"/>
                <a:gd name="T72" fmla="*/ 0 w 118"/>
                <a:gd name="T73" fmla="*/ 0 h 238"/>
                <a:gd name="T74" fmla="*/ 0 w 118"/>
                <a:gd name="T75" fmla="*/ 0 h 238"/>
                <a:gd name="T76" fmla="*/ 0 w 118"/>
                <a:gd name="T77" fmla="*/ 0 h 238"/>
                <a:gd name="T78" fmla="*/ 0 w 118"/>
                <a:gd name="T79" fmla="*/ 0 h 238"/>
                <a:gd name="T80" fmla="*/ 0 w 118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8"/>
                <a:gd name="T124" fmla="*/ 0 h 238"/>
                <a:gd name="T125" fmla="*/ 118 w 118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8" h="238">
                  <a:moveTo>
                    <a:pt x="77" y="0"/>
                  </a:move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3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34" name="Freeform 170">
              <a:extLst>
                <a:ext uri="{FF2B5EF4-FFF2-40B4-BE49-F238E27FC236}">
                  <a16:creationId xmlns:a16="http://schemas.microsoft.com/office/drawing/2014/main" id="{A03D0386-94F9-4350-8242-944CA4210B66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28" y="1622"/>
              <a:ext cx="40" cy="57"/>
            </a:xfrm>
            <a:custGeom>
              <a:avLst/>
              <a:gdLst>
                <a:gd name="T0" fmla="*/ 0 w 118"/>
                <a:gd name="T1" fmla="*/ 0 h 238"/>
                <a:gd name="T2" fmla="*/ 0 w 118"/>
                <a:gd name="T3" fmla="*/ 0 h 238"/>
                <a:gd name="T4" fmla="*/ 0 w 118"/>
                <a:gd name="T5" fmla="*/ 0 h 238"/>
                <a:gd name="T6" fmla="*/ 0 w 118"/>
                <a:gd name="T7" fmla="*/ 0 h 238"/>
                <a:gd name="T8" fmla="*/ 0 w 118"/>
                <a:gd name="T9" fmla="*/ 0 h 238"/>
                <a:gd name="T10" fmla="*/ 0 w 118"/>
                <a:gd name="T11" fmla="*/ 0 h 238"/>
                <a:gd name="T12" fmla="*/ 0 w 118"/>
                <a:gd name="T13" fmla="*/ 0 h 238"/>
                <a:gd name="T14" fmla="*/ 0 w 118"/>
                <a:gd name="T15" fmla="*/ 0 h 238"/>
                <a:gd name="T16" fmla="*/ 0 w 118"/>
                <a:gd name="T17" fmla="*/ 0 h 238"/>
                <a:gd name="T18" fmla="*/ 0 w 118"/>
                <a:gd name="T19" fmla="*/ 0 h 238"/>
                <a:gd name="T20" fmla="*/ 0 w 118"/>
                <a:gd name="T21" fmla="*/ 0 h 238"/>
                <a:gd name="T22" fmla="*/ 0 w 118"/>
                <a:gd name="T23" fmla="*/ 0 h 238"/>
                <a:gd name="T24" fmla="*/ 0 w 118"/>
                <a:gd name="T25" fmla="*/ 0 h 238"/>
                <a:gd name="T26" fmla="*/ 0 w 118"/>
                <a:gd name="T27" fmla="*/ 0 h 238"/>
                <a:gd name="T28" fmla="*/ 0 w 118"/>
                <a:gd name="T29" fmla="*/ 0 h 238"/>
                <a:gd name="T30" fmla="*/ 0 w 118"/>
                <a:gd name="T31" fmla="*/ 0 h 238"/>
                <a:gd name="T32" fmla="*/ 0 w 118"/>
                <a:gd name="T33" fmla="*/ 0 h 238"/>
                <a:gd name="T34" fmla="*/ 0 w 118"/>
                <a:gd name="T35" fmla="*/ 0 h 238"/>
                <a:gd name="T36" fmla="*/ 0 w 118"/>
                <a:gd name="T37" fmla="*/ 0 h 238"/>
                <a:gd name="T38" fmla="*/ 0 w 118"/>
                <a:gd name="T39" fmla="*/ 0 h 238"/>
                <a:gd name="T40" fmla="*/ 0 w 118"/>
                <a:gd name="T41" fmla="*/ 0 h 238"/>
                <a:gd name="T42" fmla="*/ 0 w 118"/>
                <a:gd name="T43" fmla="*/ 0 h 238"/>
                <a:gd name="T44" fmla="*/ 0 w 118"/>
                <a:gd name="T45" fmla="*/ 0 h 238"/>
                <a:gd name="T46" fmla="*/ 0 w 118"/>
                <a:gd name="T47" fmla="*/ 0 h 238"/>
                <a:gd name="T48" fmla="*/ 0 w 118"/>
                <a:gd name="T49" fmla="*/ 0 h 238"/>
                <a:gd name="T50" fmla="*/ 0 w 118"/>
                <a:gd name="T51" fmla="*/ 0 h 238"/>
                <a:gd name="T52" fmla="*/ 0 w 118"/>
                <a:gd name="T53" fmla="*/ 0 h 238"/>
                <a:gd name="T54" fmla="*/ 0 w 118"/>
                <a:gd name="T55" fmla="*/ 0 h 238"/>
                <a:gd name="T56" fmla="*/ 0 w 118"/>
                <a:gd name="T57" fmla="*/ 0 h 238"/>
                <a:gd name="T58" fmla="*/ 0 w 118"/>
                <a:gd name="T59" fmla="*/ 0 h 238"/>
                <a:gd name="T60" fmla="*/ 0 w 118"/>
                <a:gd name="T61" fmla="*/ 0 h 238"/>
                <a:gd name="T62" fmla="*/ 0 w 118"/>
                <a:gd name="T63" fmla="*/ 0 h 238"/>
                <a:gd name="T64" fmla="*/ 0 w 118"/>
                <a:gd name="T65" fmla="*/ 0 h 238"/>
                <a:gd name="T66" fmla="*/ 0 w 118"/>
                <a:gd name="T67" fmla="*/ 0 h 238"/>
                <a:gd name="T68" fmla="*/ 0 w 118"/>
                <a:gd name="T69" fmla="*/ 0 h 238"/>
                <a:gd name="T70" fmla="*/ 0 w 118"/>
                <a:gd name="T71" fmla="*/ 0 h 238"/>
                <a:gd name="T72" fmla="*/ 0 w 118"/>
                <a:gd name="T73" fmla="*/ 0 h 238"/>
                <a:gd name="T74" fmla="*/ 0 w 118"/>
                <a:gd name="T75" fmla="*/ 0 h 238"/>
                <a:gd name="T76" fmla="*/ 0 w 118"/>
                <a:gd name="T77" fmla="*/ 0 h 238"/>
                <a:gd name="T78" fmla="*/ 0 w 118"/>
                <a:gd name="T79" fmla="*/ 0 h 238"/>
                <a:gd name="T80" fmla="*/ 0 w 118"/>
                <a:gd name="T81" fmla="*/ 0 h 238"/>
                <a:gd name="T82" fmla="*/ 0 w 118"/>
                <a:gd name="T83" fmla="*/ 0 h 238"/>
                <a:gd name="T84" fmla="*/ 0 w 118"/>
                <a:gd name="T85" fmla="*/ 0 h 238"/>
                <a:gd name="T86" fmla="*/ 0 w 118"/>
                <a:gd name="T87" fmla="*/ 0 h 238"/>
                <a:gd name="T88" fmla="*/ 0 w 118"/>
                <a:gd name="T89" fmla="*/ 0 h 238"/>
                <a:gd name="T90" fmla="*/ 0 w 118"/>
                <a:gd name="T91" fmla="*/ 0 h 238"/>
                <a:gd name="T92" fmla="*/ 0 w 118"/>
                <a:gd name="T93" fmla="*/ 0 h 23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8"/>
                <a:gd name="T142" fmla="*/ 0 h 238"/>
                <a:gd name="T143" fmla="*/ 118 w 118"/>
                <a:gd name="T144" fmla="*/ 238 h 23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8" h="238">
                  <a:moveTo>
                    <a:pt x="77" y="0"/>
                  </a:moveTo>
                  <a:lnTo>
                    <a:pt x="77" y="0"/>
                  </a:lnTo>
                  <a:lnTo>
                    <a:pt x="71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6"/>
                  </a:lnTo>
                  <a:lnTo>
                    <a:pt x="39" y="13"/>
                  </a:lnTo>
                  <a:lnTo>
                    <a:pt x="31" y="24"/>
                  </a:lnTo>
                  <a:lnTo>
                    <a:pt x="25" y="39"/>
                  </a:lnTo>
                  <a:lnTo>
                    <a:pt x="18" y="58"/>
                  </a:lnTo>
                  <a:lnTo>
                    <a:pt x="8" y="98"/>
                  </a:lnTo>
                  <a:lnTo>
                    <a:pt x="3" y="134"/>
                  </a:lnTo>
                  <a:lnTo>
                    <a:pt x="0" y="163"/>
                  </a:lnTo>
                  <a:lnTo>
                    <a:pt x="2" y="186"/>
                  </a:lnTo>
                  <a:lnTo>
                    <a:pt x="3" y="196"/>
                  </a:lnTo>
                  <a:lnTo>
                    <a:pt x="4" y="205"/>
                  </a:lnTo>
                  <a:lnTo>
                    <a:pt x="8" y="213"/>
                  </a:lnTo>
                  <a:lnTo>
                    <a:pt x="12" y="220"/>
                  </a:lnTo>
                  <a:lnTo>
                    <a:pt x="18" y="227"/>
                  </a:lnTo>
                  <a:lnTo>
                    <a:pt x="25" y="232"/>
                  </a:lnTo>
                  <a:lnTo>
                    <a:pt x="33" y="235"/>
                  </a:lnTo>
                  <a:lnTo>
                    <a:pt x="42" y="238"/>
                  </a:lnTo>
                  <a:lnTo>
                    <a:pt x="52" y="238"/>
                  </a:lnTo>
                  <a:lnTo>
                    <a:pt x="61" y="236"/>
                  </a:lnTo>
                  <a:lnTo>
                    <a:pt x="69" y="234"/>
                  </a:lnTo>
                  <a:lnTo>
                    <a:pt x="77" y="228"/>
                  </a:lnTo>
                  <a:lnTo>
                    <a:pt x="85" y="220"/>
                  </a:lnTo>
                  <a:lnTo>
                    <a:pt x="91" y="211"/>
                  </a:lnTo>
                  <a:lnTo>
                    <a:pt x="98" y="198"/>
                  </a:lnTo>
                  <a:lnTo>
                    <a:pt x="102" y="185"/>
                  </a:lnTo>
                  <a:lnTo>
                    <a:pt x="109" y="151"/>
                  </a:lnTo>
                  <a:lnTo>
                    <a:pt x="114" y="117"/>
                  </a:lnTo>
                  <a:lnTo>
                    <a:pt x="117" y="83"/>
                  </a:lnTo>
                  <a:lnTo>
                    <a:pt x="118" y="55"/>
                  </a:lnTo>
                  <a:lnTo>
                    <a:pt x="118" y="44"/>
                  </a:lnTo>
                  <a:lnTo>
                    <a:pt x="117" y="33"/>
                  </a:lnTo>
                  <a:lnTo>
                    <a:pt x="114" y="25"/>
                  </a:lnTo>
                  <a:lnTo>
                    <a:pt x="110" y="17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88" y="2"/>
                  </a:lnTo>
                  <a:lnTo>
                    <a:pt x="77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35" name="Freeform 171">
              <a:extLst>
                <a:ext uri="{FF2B5EF4-FFF2-40B4-BE49-F238E27FC236}">
                  <a16:creationId xmlns:a16="http://schemas.microsoft.com/office/drawing/2014/main" id="{638DB182-4052-4331-9CBD-B77188D06837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9" y="1631"/>
              <a:ext cx="28" cy="32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0 w 83"/>
                <a:gd name="T5" fmla="*/ 0 h 131"/>
                <a:gd name="T6" fmla="*/ 0 w 83"/>
                <a:gd name="T7" fmla="*/ 0 h 131"/>
                <a:gd name="T8" fmla="*/ 0 w 83"/>
                <a:gd name="T9" fmla="*/ 0 h 131"/>
                <a:gd name="T10" fmla="*/ 0 w 83"/>
                <a:gd name="T11" fmla="*/ 0 h 131"/>
                <a:gd name="T12" fmla="*/ 0 w 83"/>
                <a:gd name="T13" fmla="*/ 0 h 131"/>
                <a:gd name="T14" fmla="*/ 0 w 83"/>
                <a:gd name="T15" fmla="*/ 0 h 131"/>
                <a:gd name="T16" fmla="*/ 0 w 83"/>
                <a:gd name="T17" fmla="*/ 0 h 131"/>
                <a:gd name="T18" fmla="*/ 0 w 83"/>
                <a:gd name="T19" fmla="*/ 0 h 131"/>
                <a:gd name="T20" fmla="*/ 0 w 83"/>
                <a:gd name="T21" fmla="*/ 0 h 131"/>
                <a:gd name="T22" fmla="*/ 0 w 83"/>
                <a:gd name="T23" fmla="*/ 0 h 131"/>
                <a:gd name="T24" fmla="*/ 0 w 83"/>
                <a:gd name="T25" fmla="*/ 0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3"/>
                <a:gd name="T40" fmla="*/ 0 h 131"/>
                <a:gd name="T41" fmla="*/ 83 w 8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36" name="Freeform 172">
              <a:extLst>
                <a:ext uri="{FF2B5EF4-FFF2-40B4-BE49-F238E27FC236}">
                  <a16:creationId xmlns:a16="http://schemas.microsoft.com/office/drawing/2014/main" id="{9E8ECBF1-0113-460A-881B-CE277655E38B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69" y="1631"/>
              <a:ext cx="28" cy="32"/>
            </a:xfrm>
            <a:custGeom>
              <a:avLst/>
              <a:gdLst>
                <a:gd name="T0" fmla="*/ 0 w 83"/>
                <a:gd name="T1" fmla="*/ 0 h 131"/>
                <a:gd name="T2" fmla="*/ 0 w 83"/>
                <a:gd name="T3" fmla="*/ 0 h 131"/>
                <a:gd name="T4" fmla="*/ 0 w 83"/>
                <a:gd name="T5" fmla="*/ 0 h 131"/>
                <a:gd name="T6" fmla="*/ 0 w 83"/>
                <a:gd name="T7" fmla="*/ 0 h 131"/>
                <a:gd name="T8" fmla="*/ 0 w 83"/>
                <a:gd name="T9" fmla="*/ 0 h 131"/>
                <a:gd name="T10" fmla="*/ 0 w 83"/>
                <a:gd name="T11" fmla="*/ 0 h 131"/>
                <a:gd name="T12" fmla="*/ 0 w 83"/>
                <a:gd name="T13" fmla="*/ 0 h 131"/>
                <a:gd name="T14" fmla="*/ 0 w 83"/>
                <a:gd name="T15" fmla="*/ 0 h 131"/>
                <a:gd name="T16" fmla="*/ 0 w 83"/>
                <a:gd name="T17" fmla="*/ 0 h 131"/>
                <a:gd name="T18" fmla="*/ 0 w 83"/>
                <a:gd name="T19" fmla="*/ 0 h 131"/>
                <a:gd name="T20" fmla="*/ 0 w 83"/>
                <a:gd name="T21" fmla="*/ 0 h 131"/>
                <a:gd name="T22" fmla="*/ 0 w 83"/>
                <a:gd name="T23" fmla="*/ 0 h 131"/>
                <a:gd name="T24" fmla="*/ 0 w 83"/>
                <a:gd name="T25" fmla="*/ 0 h 131"/>
                <a:gd name="T26" fmla="*/ 0 w 83"/>
                <a:gd name="T27" fmla="*/ 0 h 13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3"/>
                <a:gd name="T43" fmla="*/ 0 h 131"/>
                <a:gd name="T44" fmla="*/ 83 w 83"/>
                <a:gd name="T45" fmla="*/ 131 h 13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3" h="131">
                  <a:moveTo>
                    <a:pt x="0" y="131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42" y="63"/>
                  </a:lnTo>
                  <a:lnTo>
                    <a:pt x="83" y="63"/>
                  </a:lnTo>
                  <a:lnTo>
                    <a:pt x="83" y="74"/>
                  </a:lnTo>
                  <a:lnTo>
                    <a:pt x="80" y="85"/>
                  </a:lnTo>
                  <a:lnTo>
                    <a:pt x="76" y="96"/>
                  </a:lnTo>
                  <a:lnTo>
                    <a:pt x="69" y="105"/>
                  </a:lnTo>
                  <a:lnTo>
                    <a:pt x="58" y="115"/>
                  </a:lnTo>
                  <a:lnTo>
                    <a:pt x="43" y="121"/>
                  </a:lnTo>
                  <a:lnTo>
                    <a:pt x="24" y="127"/>
                  </a:lnTo>
                  <a:lnTo>
                    <a:pt x="0" y="131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37" name="Freeform 173">
              <a:extLst>
                <a:ext uri="{FF2B5EF4-FFF2-40B4-BE49-F238E27FC236}">
                  <a16:creationId xmlns:a16="http://schemas.microsoft.com/office/drawing/2014/main" id="{563DC7DA-9537-4A6D-8EC3-B92ABDD6803A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8" y="1589"/>
              <a:ext cx="39" cy="109"/>
            </a:xfrm>
            <a:custGeom>
              <a:avLst/>
              <a:gdLst>
                <a:gd name="T0" fmla="*/ 0 w 118"/>
                <a:gd name="T1" fmla="*/ 0 h 454"/>
                <a:gd name="T2" fmla="*/ 0 w 118"/>
                <a:gd name="T3" fmla="*/ 0 h 454"/>
                <a:gd name="T4" fmla="*/ 0 w 118"/>
                <a:gd name="T5" fmla="*/ 0 h 454"/>
                <a:gd name="T6" fmla="*/ 0 w 118"/>
                <a:gd name="T7" fmla="*/ 0 h 454"/>
                <a:gd name="T8" fmla="*/ 0 w 118"/>
                <a:gd name="T9" fmla="*/ 0 h 454"/>
                <a:gd name="T10" fmla="*/ 0 w 118"/>
                <a:gd name="T11" fmla="*/ 0 h 454"/>
                <a:gd name="T12" fmla="*/ 0 w 118"/>
                <a:gd name="T13" fmla="*/ 0 h 454"/>
                <a:gd name="T14" fmla="*/ 0 w 118"/>
                <a:gd name="T15" fmla="*/ 0 h 454"/>
                <a:gd name="T16" fmla="*/ 0 w 118"/>
                <a:gd name="T17" fmla="*/ 0 h 454"/>
                <a:gd name="T18" fmla="*/ 0 w 118"/>
                <a:gd name="T19" fmla="*/ 0 h 454"/>
                <a:gd name="T20" fmla="*/ 0 w 118"/>
                <a:gd name="T21" fmla="*/ 0 h 454"/>
                <a:gd name="T22" fmla="*/ 0 w 118"/>
                <a:gd name="T23" fmla="*/ 0 h 454"/>
                <a:gd name="T24" fmla="*/ 0 w 118"/>
                <a:gd name="T25" fmla="*/ 0 h 454"/>
                <a:gd name="T26" fmla="*/ 0 w 118"/>
                <a:gd name="T27" fmla="*/ 0 h 454"/>
                <a:gd name="T28" fmla="*/ 0 w 118"/>
                <a:gd name="T29" fmla="*/ 0 h 454"/>
                <a:gd name="T30" fmla="*/ 0 w 118"/>
                <a:gd name="T31" fmla="*/ 0 h 454"/>
                <a:gd name="T32" fmla="*/ 0 w 118"/>
                <a:gd name="T33" fmla="*/ 0 h 454"/>
                <a:gd name="T34" fmla="*/ 0 w 118"/>
                <a:gd name="T35" fmla="*/ 0 h 454"/>
                <a:gd name="T36" fmla="*/ 0 w 118"/>
                <a:gd name="T37" fmla="*/ 0 h 454"/>
                <a:gd name="T38" fmla="*/ 0 w 118"/>
                <a:gd name="T39" fmla="*/ 0 h 454"/>
                <a:gd name="T40" fmla="*/ 0 w 118"/>
                <a:gd name="T41" fmla="*/ 0 h 454"/>
                <a:gd name="T42" fmla="*/ 0 w 118"/>
                <a:gd name="T43" fmla="*/ 0 h 454"/>
                <a:gd name="T44" fmla="*/ 0 w 118"/>
                <a:gd name="T45" fmla="*/ 0 h 454"/>
                <a:gd name="T46" fmla="*/ 0 w 118"/>
                <a:gd name="T47" fmla="*/ 0 h 454"/>
                <a:gd name="T48" fmla="*/ 0 w 118"/>
                <a:gd name="T49" fmla="*/ 0 h 454"/>
                <a:gd name="T50" fmla="*/ 0 w 118"/>
                <a:gd name="T51" fmla="*/ 0 h 454"/>
                <a:gd name="T52" fmla="*/ 0 w 118"/>
                <a:gd name="T53" fmla="*/ 0 h 454"/>
                <a:gd name="T54" fmla="*/ 0 w 118"/>
                <a:gd name="T55" fmla="*/ 0 h 454"/>
                <a:gd name="T56" fmla="*/ 0 w 118"/>
                <a:gd name="T57" fmla="*/ 0 h 454"/>
                <a:gd name="T58" fmla="*/ 0 w 118"/>
                <a:gd name="T59" fmla="*/ 0 h 454"/>
                <a:gd name="T60" fmla="*/ 0 w 118"/>
                <a:gd name="T61" fmla="*/ 0 h 454"/>
                <a:gd name="T62" fmla="*/ 0 w 118"/>
                <a:gd name="T63" fmla="*/ 0 h 454"/>
                <a:gd name="T64" fmla="*/ 0 w 118"/>
                <a:gd name="T65" fmla="*/ 0 h 454"/>
                <a:gd name="T66" fmla="*/ 0 w 118"/>
                <a:gd name="T67" fmla="*/ 0 h 454"/>
                <a:gd name="T68" fmla="*/ 0 w 118"/>
                <a:gd name="T69" fmla="*/ 0 h 454"/>
                <a:gd name="T70" fmla="*/ 0 w 118"/>
                <a:gd name="T71" fmla="*/ 0 h 454"/>
                <a:gd name="T72" fmla="*/ 0 w 118"/>
                <a:gd name="T73" fmla="*/ 0 h 45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8"/>
                <a:gd name="T112" fmla="*/ 0 h 454"/>
                <a:gd name="T113" fmla="*/ 118 w 118"/>
                <a:gd name="T114" fmla="*/ 454 h 45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8" h="454">
                  <a:moveTo>
                    <a:pt x="64" y="228"/>
                  </a:move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38" name="Freeform 174">
              <a:extLst>
                <a:ext uri="{FF2B5EF4-FFF2-40B4-BE49-F238E27FC236}">
                  <a16:creationId xmlns:a16="http://schemas.microsoft.com/office/drawing/2014/main" id="{A8DA46A8-5528-442B-B641-A8EBF5BC6297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8" y="1589"/>
              <a:ext cx="39" cy="109"/>
            </a:xfrm>
            <a:custGeom>
              <a:avLst/>
              <a:gdLst>
                <a:gd name="T0" fmla="*/ 0 w 118"/>
                <a:gd name="T1" fmla="*/ 0 h 454"/>
                <a:gd name="T2" fmla="*/ 0 w 118"/>
                <a:gd name="T3" fmla="*/ 0 h 454"/>
                <a:gd name="T4" fmla="*/ 0 w 118"/>
                <a:gd name="T5" fmla="*/ 0 h 454"/>
                <a:gd name="T6" fmla="*/ 0 w 118"/>
                <a:gd name="T7" fmla="*/ 0 h 454"/>
                <a:gd name="T8" fmla="*/ 0 w 118"/>
                <a:gd name="T9" fmla="*/ 0 h 454"/>
                <a:gd name="T10" fmla="*/ 0 w 118"/>
                <a:gd name="T11" fmla="*/ 0 h 454"/>
                <a:gd name="T12" fmla="*/ 0 w 118"/>
                <a:gd name="T13" fmla="*/ 0 h 454"/>
                <a:gd name="T14" fmla="*/ 0 w 118"/>
                <a:gd name="T15" fmla="*/ 0 h 454"/>
                <a:gd name="T16" fmla="*/ 0 w 118"/>
                <a:gd name="T17" fmla="*/ 0 h 454"/>
                <a:gd name="T18" fmla="*/ 0 w 118"/>
                <a:gd name="T19" fmla="*/ 0 h 454"/>
                <a:gd name="T20" fmla="*/ 0 w 118"/>
                <a:gd name="T21" fmla="*/ 0 h 454"/>
                <a:gd name="T22" fmla="*/ 0 w 118"/>
                <a:gd name="T23" fmla="*/ 0 h 454"/>
                <a:gd name="T24" fmla="*/ 0 w 118"/>
                <a:gd name="T25" fmla="*/ 0 h 454"/>
                <a:gd name="T26" fmla="*/ 0 w 118"/>
                <a:gd name="T27" fmla="*/ 0 h 454"/>
                <a:gd name="T28" fmla="*/ 0 w 118"/>
                <a:gd name="T29" fmla="*/ 0 h 454"/>
                <a:gd name="T30" fmla="*/ 0 w 118"/>
                <a:gd name="T31" fmla="*/ 0 h 454"/>
                <a:gd name="T32" fmla="*/ 0 w 118"/>
                <a:gd name="T33" fmla="*/ 0 h 454"/>
                <a:gd name="T34" fmla="*/ 0 w 118"/>
                <a:gd name="T35" fmla="*/ 0 h 454"/>
                <a:gd name="T36" fmla="*/ 0 w 118"/>
                <a:gd name="T37" fmla="*/ 0 h 454"/>
                <a:gd name="T38" fmla="*/ 0 w 118"/>
                <a:gd name="T39" fmla="*/ 0 h 454"/>
                <a:gd name="T40" fmla="*/ 0 w 118"/>
                <a:gd name="T41" fmla="*/ 0 h 454"/>
                <a:gd name="T42" fmla="*/ 0 w 118"/>
                <a:gd name="T43" fmla="*/ 0 h 454"/>
                <a:gd name="T44" fmla="*/ 0 w 118"/>
                <a:gd name="T45" fmla="*/ 0 h 454"/>
                <a:gd name="T46" fmla="*/ 0 w 118"/>
                <a:gd name="T47" fmla="*/ 0 h 454"/>
                <a:gd name="T48" fmla="*/ 0 w 118"/>
                <a:gd name="T49" fmla="*/ 0 h 454"/>
                <a:gd name="T50" fmla="*/ 0 w 118"/>
                <a:gd name="T51" fmla="*/ 0 h 454"/>
                <a:gd name="T52" fmla="*/ 0 w 118"/>
                <a:gd name="T53" fmla="*/ 0 h 454"/>
                <a:gd name="T54" fmla="*/ 0 w 118"/>
                <a:gd name="T55" fmla="*/ 0 h 454"/>
                <a:gd name="T56" fmla="*/ 0 w 118"/>
                <a:gd name="T57" fmla="*/ 0 h 454"/>
                <a:gd name="T58" fmla="*/ 0 w 118"/>
                <a:gd name="T59" fmla="*/ 0 h 454"/>
                <a:gd name="T60" fmla="*/ 0 w 118"/>
                <a:gd name="T61" fmla="*/ 0 h 454"/>
                <a:gd name="T62" fmla="*/ 0 w 118"/>
                <a:gd name="T63" fmla="*/ 0 h 454"/>
                <a:gd name="T64" fmla="*/ 0 w 118"/>
                <a:gd name="T65" fmla="*/ 0 h 454"/>
                <a:gd name="T66" fmla="*/ 0 w 118"/>
                <a:gd name="T67" fmla="*/ 0 h 454"/>
                <a:gd name="T68" fmla="*/ 0 w 118"/>
                <a:gd name="T69" fmla="*/ 0 h 454"/>
                <a:gd name="T70" fmla="*/ 0 w 118"/>
                <a:gd name="T71" fmla="*/ 0 h 454"/>
                <a:gd name="T72" fmla="*/ 0 w 118"/>
                <a:gd name="T73" fmla="*/ 0 h 454"/>
                <a:gd name="T74" fmla="*/ 0 w 118"/>
                <a:gd name="T75" fmla="*/ 0 h 454"/>
                <a:gd name="T76" fmla="*/ 0 w 118"/>
                <a:gd name="T77" fmla="*/ 0 h 454"/>
                <a:gd name="T78" fmla="*/ 0 w 118"/>
                <a:gd name="T79" fmla="*/ 0 h 454"/>
                <a:gd name="T80" fmla="*/ 0 w 118"/>
                <a:gd name="T81" fmla="*/ 0 h 454"/>
                <a:gd name="T82" fmla="*/ 0 w 118"/>
                <a:gd name="T83" fmla="*/ 0 h 454"/>
                <a:gd name="T84" fmla="*/ 0 w 118"/>
                <a:gd name="T85" fmla="*/ 0 h 45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8"/>
                <a:gd name="T130" fmla="*/ 0 h 454"/>
                <a:gd name="T131" fmla="*/ 118 w 118"/>
                <a:gd name="T132" fmla="*/ 454 h 45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8" h="454">
                  <a:moveTo>
                    <a:pt x="64" y="228"/>
                  </a:moveTo>
                  <a:lnTo>
                    <a:pt x="64" y="228"/>
                  </a:lnTo>
                  <a:lnTo>
                    <a:pt x="65" y="191"/>
                  </a:lnTo>
                  <a:lnTo>
                    <a:pt x="60" y="164"/>
                  </a:lnTo>
                  <a:lnTo>
                    <a:pt x="49" y="149"/>
                  </a:lnTo>
                  <a:lnTo>
                    <a:pt x="31" y="146"/>
                  </a:lnTo>
                  <a:lnTo>
                    <a:pt x="38" y="122"/>
                  </a:lnTo>
                  <a:lnTo>
                    <a:pt x="46" y="96"/>
                  </a:lnTo>
                  <a:lnTo>
                    <a:pt x="54" y="71"/>
                  </a:lnTo>
                  <a:lnTo>
                    <a:pt x="62" y="48"/>
                  </a:lnTo>
                  <a:lnTo>
                    <a:pt x="72" y="27"/>
                  </a:lnTo>
                  <a:lnTo>
                    <a:pt x="83" y="12"/>
                  </a:lnTo>
                  <a:lnTo>
                    <a:pt x="92" y="3"/>
                  </a:lnTo>
                  <a:lnTo>
                    <a:pt x="102" y="0"/>
                  </a:lnTo>
                  <a:lnTo>
                    <a:pt x="118" y="33"/>
                  </a:lnTo>
                  <a:lnTo>
                    <a:pt x="118" y="99"/>
                  </a:lnTo>
                  <a:lnTo>
                    <a:pt x="110" y="175"/>
                  </a:lnTo>
                  <a:lnTo>
                    <a:pt x="102" y="233"/>
                  </a:lnTo>
                  <a:lnTo>
                    <a:pt x="98" y="259"/>
                  </a:lnTo>
                  <a:lnTo>
                    <a:pt x="92" y="292"/>
                  </a:lnTo>
                  <a:lnTo>
                    <a:pt x="84" y="329"/>
                  </a:lnTo>
                  <a:lnTo>
                    <a:pt x="73" y="367"/>
                  </a:lnTo>
                  <a:lnTo>
                    <a:pt x="62" y="402"/>
                  </a:lnTo>
                  <a:lnTo>
                    <a:pt x="49" y="431"/>
                  </a:lnTo>
                  <a:lnTo>
                    <a:pt x="35" y="449"/>
                  </a:lnTo>
                  <a:lnTo>
                    <a:pt x="20" y="454"/>
                  </a:lnTo>
                  <a:lnTo>
                    <a:pt x="6" y="439"/>
                  </a:lnTo>
                  <a:lnTo>
                    <a:pt x="0" y="406"/>
                  </a:lnTo>
                  <a:lnTo>
                    <a:pt x="0" y="363"/>
                  </a:lnTo>
                  <a:lnTo>
                    <a:pt x="4" y="313"/>
                  </a:lnTo>
                  <a:lnTo>
                    <a:pt x="15" y="317"/>
                  </a:lnTo>
                  <a:lnTo>
                    <a:pt x="24" y="317"/>
                  </a:lnTo>
                  <a:lnTo>
                    <a:pt x="34" y="313"/>
                  </a:lnTo>
                  <a:lnTo>
                    <a:pt x="42" y="305"/>
                  </a:lnTo>
                  <a:lnTo>
                    <a:pt x="49" y="292"/>
                  </a:lnTo>
                  <a:lnTo>
                    <a:pt x="56" y="276"/>
                  </a:lnTo>
                  <a:lnTo>
                    <a:pt x="60" y="255"/>
                  </a:lnTo>
                  <a:lnTo>
                    <a:pt x="64" y="22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39" name="Freeform 175">
              <a:extLst>
                <a:ext uri="{FF2B5EF4-FFF2-40B4-BE49-F238E27FC236}">
                  <a16:creationId xmlns:a16="http://schemas.microsoft.com/office/drawing/2014/main" id="{88A423A5-87AC-4B33-A71B-909126922FE5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5" y="1561"/>
              <a:ext cx="82" cy="37"/>
            </a:xfrm>
            <a:custGeom>
              <a:avLst/>
              <a:gdLst>
                <a:gd name="T0" fmla="*/ 0 w 242"/>
                <a:gd name="T1" fmla="*/ 0 h 151"/>
                <a:gd name="T2" fmla="*/ 0 w 242"/>
                <a:gd name="T3" fmla="*/ 0 h 151"/>
                <a:gd name="T4" fmla="*/ 0 w 242"/>
                <a:gd name="T5" fmla="*/ 0 h 151"/>
                <a:gd name="T6" fmla="*/ 0 w 242"/>
                <a:gd name="T7" fmla="*/ 0 h 151"/>
                <a:gd name="T8" fmla="*/ 0 w 242"/>
                <a:gd name="T9" fmla="*/ 0 h 151"/>
                <a:gd name="T10" fmla="*/ 0 w 242"/>
                <a:gd name="T11" fmla="*/ 0 h 151"/>
                <a:gd name="T12" fmla="*/ 0 w 242"/>
                <a:gd name="T13" fmla="*/ 0 h 151"/>
                <a:gd name="T14" fmla="*/ 0 w 242"/>
                <a:gd name="T15" fmla="*/ 0 h 151"/>
                <a:gd name="T16" fmla="*/ 0 w 242"/>
                <a:gd name="T17" fmla="*/ 0 h 151"/>
                <a:gd name="T18" fmla="*/ 0 w 242"/>
                <a:gd name="T19" fmla="*/ 0 h 151"/>
                <a:gd name="T20" fmla="*/ 0 w 242"/>
                <a:gd name="T21" fmla="*/ 0 h 151"/>
                <a:gd name="T22" fmla="*/ 0 w 242"/>
                <a:gd name="T23" fmla="*/ 0 h 151"/>
                <a:gd name="T24" fmla="*/ 0 w 242"/>
                <a:gd name="T25" fmla="*/ 0 h 151"/>
                <a:gd name="T26" fmla="*/ 0 w 242"/>
                <a:gd name="T27" fmla="*/ 0 h 151"/>
                <a:gd name="T28" fmla="*/ 0 w 242"/>
                <a:gd name="T29" fmla="*/ 0 h 151"/>
                <a:gd name="T30" fmla="*/ 0 w 242"/>
                <a:gd name="T31" fmla="*/ 0 h 151"/>
                <a:gd name="T32" fmla="*/ 0 w 242"/>
                <a:gd name="T33" fmla="*/ 0 h 151"/>
                <a:gd name="T34" fmla="*/ 0 w 242"/>
                <a:gd name="T35" fmla="*/ 0 h 151"/>
                <a:gd name="T36" fmla="*/ 0 w 242"/>
                <a:gd name="T37" fmla="*/ 0 h 151"/>
                <a:gd name="T38" fmla="*/ 0 w 242"/>
                <a:gd name="T39" fmla="*/ 0 h 151"/>
                <a:gd name="T40" fmla="*/ 0 w 242"/>
                <a:gd name="T41" fmla="*/ 0 h 151"/>
                <a:gd name="T42" fmla="*/ 0 w 242"/>
                <a:gd name="T43" fmla="*/ 0 h 151"/>
                <a:gd name="T44" fmla="*/ 0 w 242"/>
                <a:gd name="T45" fmla="*/ 0 h 151"/>
                <a:gd name="T46" fmla="*/ 0 w 242"/>
                <a:gd name="T47" fmla="*/ 0 h 151"/>
                <a:gd name="T48" fmla="*/ 0 w 242"/>
                <a:gd name="T49" fmla="*/ 0 h 151"/>
                <a:gd name="T50" fmla="*/ 0 w 242"/>
                <a:gd name="T51" fmla="*/ 0 h 151"/>
                <a:gd name="T52" fmla="*/ 0 w 242"/>
                <a:gd name="T53" fmla="*/ 0 h 151"/>
                <a:gd name="T54" fmla="*/ 0 w 242"/>
                <a:gd name="T55" fmla="*/ 0 h 151"/>
                <a:gd name="T56" fmla="*/ 0 w 242"/>
                <a:gd name="T57" fmla="*/ 0 h 151"/>
                <a:gd name="T58" fmla="*/ 0 w 242"/>
                <a:gd name="T59" fmla="*/ 0 h 151"/>
                <a:gd name="T60" fmla="*/ 0 w 242"/>
                <a:gd name="T61" fmla="*/ 0 h 151"/>
                <a:gd name="T62" fmla="*/ 0 w 242"/>
                <a:gd name="T63" fmla="*/ 0 h 151"/>
                <a:gd name="T64" fmla="*/ 0 w 242"/>
                <a:gd name="T65" fmla="*/ 0 h 151"/>
                <a:gd name="T66" fmla="*/ 0 w 242"/>
                <a:gd name="T67" fmla="*/ 0 h 151"/>
                <a:gd name="T68" fmla="*/ 0 w 242"/>
                <a:gd name="T69" fmla="*/ 0 h 151"/>
                <a:gd name="T70" fmla="*/ 0 w 242"/>
                <a:gd name="T71" fmla="*/ 0 h 151"/>
                <a:gd name="T72" fmla="*/ 0 w 242"/>
                <a:gd name="T73" fmla="*/ 0 h 151"/>
                <a:gd name="T74" fmla="*/ 0 w 242"/>
                <a:gd name="T75" fmla="*/ 0 h 151"/>
                <a:gd name="T76" fmla="*/ 0 w 242"/>
                <a:gd name="T77" fmla="*/ 0 h 151"/>
                <a:gd name="T78" fmla="*/ 0 w 242"/>
                <a:gd name="T79" fmla="*/ 0 h 151"/>
                <a:gd name="T80" fmla="*/ 0 w 242"/>
                <a:gd name="T81" fmla="*/ 0 h 151"/>
                <a:gd name="T82" fmla="*/ 0 w 242"/>
                <a:gd name="T83" fmla="*/ 0 h 151"/>
                <a:gd name="T84" fmla="*/ 0 w 242"/>
                <a:gd name="T85" fmla="*/ 0 h 151"/>
                <a:gd name="T86" fmla="*/ 0 w 242"/>
                <a:gd name="T87" fmla="*/ 0 h 151"/>
                <a:gd name="T88" fmla="*/ 0 w 242"/>
                <a:gd name="T89" fmla="*/ 0 h 151"/>
                <a:gd name="T90" fmla="*/ 0 w 242"/>
                <a:gd name="T91" fmla="*/ 0 h 151"/>
                <a:gd name="T92" fmla="*/ 0 w 242"/>
                <a:gd name="T93" fmla="*/ 0 h 151"/>
                <a:gd name="T94" fmla="*/ 0 w 242"/>
                <a:gd name="T95" fmla="*/ 0 h 151"/>
                <a:gd name="T96" fmla="*/ 0 w 242"/>
                <a:gd name="T97" fmla="*/ 0 h 151"/>
                <a:gd name="T98" fmla="*/ 0 w 242"/>
                <a:gd name="T99" fmla="*/ 0 h 151"/>
                <a:gd name="T100" fmla="*/ 0 w 242"/>
                <a:gd name="T101" fmla="*/ 0 h 151"/>
                <a:gd name="T102" fmla="*/ 0 w 242"/>
                <a:gd name="T103" fmla="*/ 0 h 151"/>
                <a:gd name="T104" fmla="*/ 0 w 242"/>
                <a:gd name="T105" fmla="*/ 0 h 151"/>
                <a:gd name="T106" fmla="*/ 0 w 242"/>
                <a:gd name="T107" fmla="*/ 0 h 151"/>
                <a:gd name="T108" fmla="*/ 0 w 242"/>
                <a:gd name="T109" fmla="*/ 0 h 151"/>
                <a:gd name="T110" fmla="*/ 0 w 242"/>
                <a:gd name="T111" fmla="*/ 0 h 151"/>
                <a:gd name="T112" fmla="*/ 0 w 242"/>
                <a:gd name="T113" fmla="*/ 0 h 15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2"/>
                <a:gd name="T172" fmla="*/ 0 h 151"/>
                <a:gd name="T173" fmla="*/ 242 w 242"/>
                <a:gd name="T174" fmla="*/ 151 h 15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2" h="151">
                  <a:moveTo>
                    <a:pt x="2" y="0"/>
                  </a:move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40" name="Freeform 176">
              <a:extLst>
                <a:ext uri="{FF2B5EF4-FFF2-40B4-BE49-F238E27FC236}">
                  <a16:creationId xmlns:a16="http://schemas.microsoft.com/office/drawing/2014/main" id="{A86C7F59-74A6-4C92-B01C-5301D3052BFE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5" y="1561"/>
              <a:ext cx="82" cy="37"/>
            </a:xfrm>
            <a:custGeom>
              <a:avLst/>
              <a:gdLst>
                <a:gd name="T0" fmla="*/ 0 w 242"/>
                <a:gd name="T1" fmla="*/ 0 h 151"/>
                <a:gd name="T2" fmla="*/ 0 w 242"/>
                <a:gd name="T3" fmla="*/ 0 h 151"/>
                <a:gd name="T4" fmla="*/ 0 w 242"/>
                <a:gd name="T5" fmla="*/ 0 h 151"/>
                <a:gd name="T6" fmla="*/ 0 w 242"/>
                <a:gd name="T7" fmla="*/ 0 h 151"/>
                <a:gd name="T8" fmla="*/ 0 w 242"/>
                <a:gd name="T9" fmla="*/ 0 h 151"/>
                <a:gd name="T10" fmla="*/ 0 w 242"/>
                <a:gd name="T11" fmla="*/ 0 h 151"/>
                <a:gd name="T12" fmla="*/ 0 w 242"/>
                <a:gd name="T13" fmla="*/ 0 h 151"/>
                <a:gd name="T14" fmla="*/ 0 w 242"/>
                <a:gd name="T15" fmla="*/ 0 h 151"/>
                <a:gd name="T16" fmla="*/ 0 w 242"/>
                <a:gd name="T17" fmla="*/ 0 h 151"/>
                <a:gd name="T18" fmla="*/ 0 w 242"/>
                <a:gd name="T19" fmla="*/ 0 h 151"/>
                <a:gd name="T20" fmla="*/ 0 w 242"/>
                <a:gd name="T21" fmla="*/ 0 h 151"/>
                <a:gd name="T22" fmla="*/ 0 w 242"/>
                <a:gd name="T23" fmla="*/ 0 h 151"/>
                <a:gd name="T24" fmla="*/ 0 w 242"/>
                <a:gd name="T25" fmla="*/ 0 h 151"/>
                <a:gd name="T26" fmla="*/ 0 w 242"/>
                <a:gd name="T27" fmla="*/ 0 h 151"/>
                <a:gd name="T28" fmla="*/ 0 w 242"/>
                <a:gd name="T29" fmla="*/ 0 h 151"/>
                <a:gd name="T30" fmla="*/ 0 w 242"/>
                <a:gd name="T31" fmla="*/ 0 h 151"/>
                <a:gd name="T32" fmla="*/ 0 w 242"/>
                <a:gd name="T33" fmla="*/ 0 h 151"/>
                <a:gd name="T34" fmla="*/ 0 w 242"/>
                <a:gd name="T35" fmla="*/ 0 h 151"/>
                <a:gd name="T36" fmla="*/ 0 w 242"/>
                <a:gd name="T37" fmla="*/ 0 h 151"/>
                <a:gd name="T38" fmla="*/ 0 w 242"/>
                <a:gd name="T39" fmla="*/ 0 h 151"/>
                <a:gd name="T40" fmla="*/ 0 w 242"/>
                <a:gd name="T41" fmla="*/ 0 h 151"/>
                <a:gd name="T42" fmla="*/ 0 w 242"/>
                <a:gd name="T43" fmla="*/ 0 h 151"/>
                <a:gd name="T44" fmla="*/ 0 w 242"/>
                <a:gd name="T45" fmla="*/ 0 h 151"/>
                <a:gd name="T46" fmla="*/ 0 w 242"/>
                <a:gd name="T47" fmla="*/ 0 h 151"/>
                <a:gd name="T48" fmla="*/ 0 w 242"/>
                <a:gd name="T49" fmla="*/ 0 h 151"/>
                <a:gd name="T50" fmla="*/ 0 w 242"/>
                <a:gd name="T51" fmla="*/ 0 h 151"/>
                <a:gd name="T52" fmla="*/ 0 w 242"/>
                <a:gd name="T53" fmla="*/ 0 h 151"/>
                <a:gd name="T54" fmla="*/ 0 w 242"/>
                <a:gd name="T55" fmla="*/ 0 h 151"/>
                <a:gd name="T56" fmla="*/ 0 w 242"/>
                <a:gd name="T57" fmla="*/ 0 h 151"/>
                <a:gd name="T58" fmla="*/ 0 w 242"/>
                <a:gd name="T59" fmla="*/ 0 h 151"/>
                <a:gd name="T60" fmla="*/ 0 w 242"/>
                <a:gd name="T61" fmla="*/ 0 h 151"/>
                <a:gd name="T62" fmla="*/ 0 w 242"/>
                <a:gd name="T63" fmla="*/ 0 h 1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2"/>
                <a:gd name="T97" fmla="*/ 0 h 151"/>
                <a:gd name="T98" fmla="*/ 242 w 242"/>
                <a:gd name="T99" fmla="*/ 151 h 1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2" h="151">
                  <a:moveTo>
                    <a:pt x="2" y="0"/>
                  </a:moveTo>
                  <a:lnTo>
                    <a:pt x="2" y="0"/>
                  </a:lnTo>
                  <a:lnTo>
                    <a:pt x="6" y="0"/>
                  </a:lnTo>
                  <a:lnTo>
                    <a:pt x="19" y="0"/>
                  </a:lnTo>
                  <a:lnTo>
                    <a:pt x="35" y="0"/>
                  </a:lnTo>
                  <a:lnTo>
                    <a:pt x="55" y="0"/>
                  </a:lnTo>
                  <a:lnTo>
                    <a:pt x="76" y="0"/>
                  </a:lnTo>
                  <a:lnTo>
                    <a:pt x="95" y="0"/>
                  </a:lnTo>
                  <a:lnTo>
                    <a:pt x="108" y="0"/>
                  </a:lnTo>
                  <a:lnTo>
                    <a:pt x="118" y="0"/>
                  </a:lnTo>
                  <a:lnTo>
                    <a:pt x="123" y="1"/>
                  </a:lnTo>
                  <a:lnTo>
                    <a:pt x="130" y="4"/>
                  </a:lnTo>
                  <a:lnTo>
                    <a:pt x="136" y="9"/>
                  </a:lnTo>
                  <a:lnTo>
                    <a:pt x="143" y="16"/>
                  </a:lnTo>
                  <a:lnTo>
                    <a:pt x="149" y="25"/>
                  </a:lnTo>
                  <a:lnTo>
                    <a:pt x="154" y="36"/>
                  </a:lnTo>
                  <a:lnTo>
                    <a:pt x="158" y="50"/>
                  </a:lnTo>
                  <a:lnTo>
                    <a:pt x="160" y="65"/>
                  </a:lnTo>
                  <a:lnTo>
                    <a:pt x="160" y="90"/>
                  </a:lnTo>
                  <a:lnTo>
                    <a:pt x="160" y="104"/>
                  </a:lnTo>
                  <a:lnTo>
                    <a:pt x="160" y="109"/>
                  </a:lnTo>
                  <a:lnTo>
                    <a:pt x="160" y="111"/>
                  </a:lnTo>
                  <a:lnTo>
                    <a:pt x="166" y="111"/>
                  </a:lnTo>
                  <a:lnTo>
                    <a:pt x="174" y="111"/>
                  </a:lnTo>
                  <a:lnTo>
                    <a:pt x="184" y="109"/>
                  </a:lnTo>
                  <a:lnTo>
                    <a:pt x="195" y="109"/>
                  </a:lnTo>
                  <a:lnTo>
                    <a:pt x="206" y="109"/>
                  </a:lnTo>
                  <a:lnTo>
                    <a:pt x="215" y="108"/>
                  </a:lnTo>
                  <a:lnTo>
                    <a:pt x="225" y="108"/>
                  </a:lnTo>
                  <a:lnTo>
                    <a:pt x="230" y="108"/>
                  </a:lnTo>
                  <a:lnTo>
                    <a:pt x="238" y="113"/>
                  </a:lnTo>
                  <a:lnTo>
                    <a:pt x="242" y="126"/>
                  </a:lnTo>
                  <a:lnTo>
                    <a:pt x="238" y="138"/>
                  </a:lnTo>
                  <a:lnTo>
                    <a:pt x="227" y="143"/>
                  </a:lnTo>
                  <a:lnTo>
                    <a:pt x="218" y="143"/>
                  </a:lnTo>
                  <a:lnTo>
                    <a:pt x="208" y="145"/>
                  </a:lnTo>
                  <a:lnTo>
                    <a:pt x="197" y="146"/>
                  </a:lnTo>
                  <a:lnTo>
                    <a:pt x="188" y="147"/>
                  </a:lnTo>
                  <a:lnTo>
                    <a:pt x="178" y="149"/>
                  </a:lnTo>
                  <a:lnTo>
                    <a:pt x="170" y="150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0" y="151"/>
                  </a:lnTo>
                  <a:lnTo>
                    <a:pt x="147" y="151"/>
                  </a:lnTo>
                  <a:lnTo>
                    <a:pt x="130" y="150"/>
                  </a:lnTo>
                  <a:lnTo>
                    <a:pt x="111" y="149"/>
                  </a:lnTo>
                  <a:lnTo>
                    <a:pt x="89" y="149"/>
                  </a:lnTo>
                  <a:lnTo>
                    <a:pt x="69" y="147"/>
                  </a:lnTo>
                  <a:lnTo>
                    <a:pt x="53" y="147"/>
                  </a:lnTo>
                  <a:lnTo>
                    <a:pt x="42" y="147"/>
                  </a:lnTo>
                  <a:lnTo>
                    <a:pt x="29" y="145"/>
                  </a:lnTo>
                  <a:lnTo>
                    <a:pt x="19" y="138"/>
                  </a:lnTo>
                  <a:lnTo>
                    <a:pt x="11" y="127"/>
                  </a:lnTo>
                  <a:lnTo>
                    <a:pt x="5" y="111"/>
                  </a:lnTo>
                  <a:lnTo>
                    <a:pt x="1" y="90"/>
                  </a:lnTo>
                  <a:lnTo>
                    <a:pt x="0" y="65"/>
                  </a:lnTo>
                  <a:lnTo>
                    <a:pt x="0" y="35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41" name="Freeform 177">
              <a:extLst>
                <a:ext uri="{FF2B5EF4-FFF2-40B4-BE49-F238E27FC236}">
                  <a16:creationId xmlns:a16="http://schemas.microsoft.com/office/drawing/2014/main" id="{A568C60D-9652-4BDD-90C0-1E9ABB3924A3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8" y="1630"/>
              <a:ext cx="16" cy="40"/>
            </a:xfrm>
            <a:custGeom>
              <a:avLst/>
              <a:gdLst>
                <a:gd name="T0" fmla="*/ 0 w 43"/>
                <a:gd name="T1" fmla="*/ 0 h 166"/>
                <a:gd name="T2" fmla="*/ 0 w 43"/>
                <a:gd name="T3" fmla="*/ 0 h 166"/>
                <a:gd name="T4" fmla="*/ 0 w 43"/>
                <a:gd name="T5" fmla="*/ 0 h 166"/>
                <a:gd name="T6" fmla="*/ 0 w 43"/>
                <a:gd name="T7" fmla="*/ 0 h 166"/>
                <a:gd name="T8" fmla="*/ 0 w 43"/>
                <a:gd name="T9" fmla="*/ 0 h 166"/>
                <a:gd name="T10" fmla="*/ 0 w 43"/>
                <a:gd name="T11" fmla="*/ 0 h 166"/>
                <a:gd name="T12" fmla="*/ 0 w 43"/>
                <a:gd name="T13" fmla="*/ 0 h 166"/>
                <a:gd name="T14" fmla="*/ 0 w 43"/>
                <a:gd name="T15" fmla="*/ 0 h 166"/>
                <a:gd name="T16" fmla="*/ 0 w 43"/>
                <a:gd name="T17" fmla="*/ 0 h 166"/>
                <a:gd name="T18" fmla="*/ 0 w 43"/>
                <a:gd name="T19" fmla="*/ 0 h 166"/>
                <a:gd name="T20" fmla="*/ 0 w 43"/>
                <a:gd name="T21" fmla="*/ 0 h 166"/>
                <a:gd name="T22" fmla="*/ 0 w 43"/>
                <a:gd name="T23" fmla="*/ 0 h 166"/>
                <a:gd name="T24" fmla="*/ 0 w 43"/>
                <a:gd name="T25" fmla="*/ 0 h 166"/>
                <a:gd name="T26" fmla="*/ 0 w 43"/>
                <a:gd name="T27" fmla="*/ 0 h 166"/>
                <a:gd name="T28" fmla="*/ 0 w 43"/>
                <a:gd name="T29" fmla="*/ 0 h 166"/>
                <a:gd name="T30" fmla="*/ 0 w 43"/>
                <a:gd name="T31" fmla="*/ 0 h 166"/>
                <a:gd name="T32" fmla="*/ 0 w 43"/>
                <a:gd name="T33" fmla="*/ 0 h 166"/>
                <a:gd name="T34" fmla="*/ 0 w 43"/>
                <a:gd name="T35" fmla="*/ 0 h 166"/>
                <a:gd name="T36" fmla="*/ 0 w 43"/>
                <a:gd name="T37" fmla="*/ 0 h 166"/>
                <a:gd name="T38" fmla="*/ 0 w 43"/>
                <a:gd name="T39" fmla="*/ 0 h 166"/>
                <a:gd name="T40" fmla="*/ 0 w 43"/>
                <a:gd name="T41" fmla="*/ 0 h 166"/>
                <a:gd name="T42" fmla="*/ 0 w 43"/>
                <a:gd name="T43" fmla="*/ 0 h 166"/>
                <a:gd name="T44" fmla="*/ 0 w 43"/>
                <a:gd name="T45" fmla="*/ 0 h 166"/>
                <a:gd name="T46" fmla="*/ 0 w 43"/>
                <a:gd name="T47" fmla="*/ 0 h 166"/>
                <a:gd name="T48" fmla="*/ 0 w 43"/>
                <a:gd name="T49" fmla="*/ 0 h 1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3"/>
                <a:gd name="T76" fmla="*/ 0 h 166"/>
                <a:gd name="T77" fmla="*/ 43 w 43"/>
                <a:gd name="T78" fmla="*/ 166 h 1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3" h="166">
                  <a:moveTo>
                    <a:pt x="23" y="82"/>
                  </a:move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42" name="Freeform 178">
              <a:extLst>
                <a:ext uri="{FF2B5EF4-FFF2-40B4-BE49-F238E27FC236}">
                  <a16:creationId xmlns:a16="http://schemas.microsoft.com/office/drawing/2014/main" id="{41C240D8-1AFF-46A1-910A-450819839FA2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8" y="1630"/>
              <a:ext cx="16" cy="40"/>
            </a:xfrm>
            <a:custGeom>
              <a:avLst/>
              <a:gdLst>
                <a:gd name="T0" fmla="*/ 0 w 43"/>
                <a:gd name="T1" fmla="*/ 0 h 166"/>
                <a:gd name="T2" fmla="*/ 0 w 43"/>
                <a:gd name="T3" fmla="*/ 0 h 166"/>
                <a:gd name="T4" fmla="*/ 0 w 43"/>
                <a:gd name="T5" fmla="*/ 0 h 166"/>
                <a:gd name="T6" fmla="*/ 0 w 43"/>
                <a:gd name="T7" fmla="*/ 0 h 166"/>
                <a:gd name="T8" fmla="*/ 0 w 43"/>
                <a:gd name="T9" fmla="*/ 0 h 166"/>
                <a:gd name="T10" fmla="*/ 0 w 43"/>
                <a:gd name="T11" fmla="*/ 0 h 166"/>
                <a:gd name="T12" fmla="*/ 0 w 43"/>
                <a:gd name="T13" fmla="*/ 0 h 166"/>
                <a:gd name="T14" fmla="*/ 0 w 43"/>
                <a:gd name="T15" fmla="*/ 0 h 166"/>
                <a:gd name="T16" fmla="*/ 0 w 43"/>
                <a:gd name="T17" fmla="*/ 0 h 166"/>
                <a:gd name="T18" fmla="*/ 0 w 43"/>
                <a:gd name="T19" fmla="*/ 0 h 166"/>
                <a:gd name="T20" fmla="*/ 0 w 43"/>
                <a:gd name="T21" fmla="*/ 0 h 166"/>
                <a:gd name="T22" fmla="*/ 0 w 43"/>
                <a:gd name="T23" fmla="*/ 0 h 166"/>
                <a:gd name="T24" fmla="*/ 0 w 43"/>
                <a:gd name="T25" fmla="*/ 0 h 166"/>
                <a:gd name="T26" fmla="*/ 0 w 43"/>
                <a:gd name="T27" fmla="*/ 0 h 166"/>
                <a:gd name="T28" fmla="*/ 0 w 43"/>
                <a:gd name="T29" fmla="*/ 0 h 166"/>
                <a:gd name="T30" fmla="*/ 0 w 43"/>
                <a:gd name="T31" fmla="*/ 0 h 166"/>
                <a:gd name="T32" fmla="*/ 0 w 43"/>
                <a:gd name="T33" fmla="*/ 0 h 166"/>
                <a:gd name="T34" fmla="*/ 0 w 43"/>
                <a:gd name="T35" fmla="*/ 0 h 166"/>
                <a:gd name="T36" fmla="*/ 0 w 43"/>
                <a:gd name="T37" fmla="*/ 0 h 166"/>
                <a:gd name="T38" fmla="*/ 0 w 43"/>
                <a:gd name="T39" fmla="*/ 0 h 166"/>
                <a:gd name="T40" fmla="*/ 0 w 43"/>
                <a:gd name="T41" fmla="*/ 0 h 166"/>
                <a:gd name="T42" fmla="*/ 0 w 43"/>
                <a:gd name="T43" fmla="*/ 0 h 166"/>
                <a:gd name="T44" fmla="*/ 0 w 43"/>
                <a:gd name="T45" fmla="*/ 0 h 166"/>
                <a:gd name="T46" fmla="*/ 0 w 43"/>
                <a:gd name="T47" fmla="*/ 0 h 166"/>
                <a:gd name="T48" fmla="*/ 0 w 43"/>
                <a:gd name="T49" fmla="*/ 0 h 166"/>
                <a:gd name="T50" fmla="*/ 0 w 43"/>
                <a:gd name="T51" fmla="*/ 0 h 166"/>
                <a:gd name="T52" fmla="*/ 0 w 43"/>
                <a:gd name="T53" fmla="*/ 0 h 166"/>
                <a:gd name="T54" fmla="*/ 0 w 43"/>
                <a:gd name="T55" fmla="*/ 0 h 166"/>
                <a:gd name="T56" fmla="*/ 0 w 43"/>
                <a:gd name="T57" fmla="*/ 0 h 166"/>
                <a:gd name="T58" fmla="*/ 0 w 43"/>
                <a:gd name="T59" fmla="*/ 0 h 166"/>
                <a:gd name="T60" fmla="*/ 0 w 43"/>
                <a:gd name="T61" fmla="*/ 0 h 16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3"/>
                <a:gd name="T94" fmla="*/ 0 h 166"/>
                <a:gd name="T95" fmla="*/ 43 w 43"/>
                <a:gd name="T96" fmla="*/ 166 h 16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3" h="166">
                  <a:moveTo>
                    <a:pt x="23" y="82"/>
                  </a:moveTo>
                  <a:lnTo>
                    <a:pt x="23" y="82"/>
                  </a:lnTo>
                  <a:lnTo>
                    <a:pt x="23" y="70"/>
                  </a:lnTo>
                  <a:lnTo>
                    <a:pt x="21" y="59"/>
                  </a:lnTo>
                  <a:lnTo>
                    <a:pt x="17" y="54"/>
                  </a:lnTo>
                  <a:lnTo>
                    <a:pt x="11" y="53"/>
                  </a:lnTo>
                  <a:lnTo>
                    <a:pt x="16" y="34"/>
                  </a:lnTo>
                  <a:lnTo>
                    <a:pt x="21" y="16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43" y="12"/>
                  </a:lnTo>
                  <a:lnTo>
                    <a:pt x="43" y="36"/>
                  </a:lnTo>
                  <a:lnTo>
                    <a:pt x="39" y="63"/>
                  </a:lnTo>
                  <a:lnTo>
                    <a:pt x="36" y="85"/>
                  </a:lnTo>
                  <a:lnTo>
                    <a:pt x="32" y="107"/>
                  </a:lnTo>
                  <a:lnTo>
                    <a:pt x="26" y="134"/>
                  </a:lnTo>
                  <a:lnTo>
                    <a:pt x="17" y="158"/>
                  </a:lnTo>
                  <a:lnTo>
                    <a:pt x="7" y="166"/>
                  </a:lnTo>
                  <a:lnTo>
                    <a:pt x="1" y="161"/>
                  </a:lnTo>
                  <a:lnTo>
                    <a:pt x="0" y="149"/>
                  </a:lnTo>
                  <a:lnTo>
                    <a:pt x="0" y="132"/>
                  </a:lnTo>
                  <a:lnTo>
                    <a:pt x="1" y="115"/>
                  </a:lnTo>
                  <a:lnTo>
                    <a:pt x="8" y="116"/>
                  </a:lnTo>
                  <a:lnTo>
                    <a:pt x="15" y="111"/>
                  </a:lnTo>
                  <a:lnTo>
                    <a:pt x="19" y="100"/>
                  </a:lnTo>
                  <a:lnTo>
                    <a:pt x="23" y="8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43" name="Freeform 179">
              <a:extLst>
                <a:ext uri="{FF2B5EF4-FFF2-40B4-BE49-F238E27FC236}">
                  <a16:creationId xmlns:a16="http://schemas.microsoft.com/office/drawing/2014/main" id="{80D6DB21-737D-4150-AA9F-D98E99787B59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9" y="1625"/>
              <a:ext cx="20" cy="40"/>
            </a:xfrm>
            <a:custGeom>
              <a:avLst/>
              <a:gdLst>
                <a:gd name="T0" fmla="*/ 0 w 61"/>
                <a:gd name="T1" fmla="*/ 0 h 171"/>
                <a:gd name="T2" fmla="*/ 0 w 61"/>
                <a:gd name="T3" fmla="*/ 0 h 171"/>
                <a:gd name="T4" fmla="*/ 0 w 61"/>
                <a:gd name="T5" fmla="*/ 0 h 171"/>
                <a:gd name="T6" fmla="*/ 0 w 61"/>
                <a:gd name="T7" fmla="*/ 0 h 171"/>
                <a:gd name="T8" fmla="*/ 0 w 61"/>
                <a:gd name="T9" fmla="*/ 0 h 171"/>
                <a:gd name="T10" fmla="*/ 0 w 61"/>
                <a:gd name="T11" fmla="*/ 0 h 171"/>
                <a:gd name="T12" fmla="*/ 0 w 61"/>
                <a:gd name="T13" fmla="*/ 0 h 171"/>
                <a:gd name="T14" fmla="*/ 0 w 61"/>
                <a:gd name="T15" fmla="*/ 0 h 171"/>
                <a:gd name="T16" fmla="*/ 0 w 61"/>
                <a:gd name="T17" fmla="*/ 0 h 171"/>
                <a:gd name="T18" fmla="*/ 0 w 61"/>
                <a:gd name="T19" fmla="*/ 0 h 171"/>
                <a:gd name="T20" fmla="*/ 0 w 61"/>
                <a:gd name="T21" fmla="*/ 0 h 171"/>
                <a:gd name="T22" fmla="*/ 0 w 61"/>
                <a:gd name="T23" fmla="*/ 0 h 171"/>
                <a:gd name="T24" fmla="*/ 0 w 61"/>
                <a:gd name="T25" fmla="*/ 0 h 171"/>
                <a:gd name="T26" fmla="*/ 0 w 61"/>
                <a:gd name="T27" fmla="*/ 0 h 171"/>
                <a:gd name="T28" fmla="*/ 0 w 61"/>
                <a:gd name="T29" fmla="*/ 0 h 171"/>
                <a:gd name="T30" fmla="*/ 0 w 61"/>
                <a:gd name="T31" fmla="*/ 0 h 171"/>
                <a:gd name="T32" fmla="*/ 0 w 61"/>
                <a:gd name="T33" fmla="*/ 0 h 171"/>
                <a:gd name="T34" fmla="*/ 0 w 61"/>
                <a:gd name="T35" fmla="*/ 0 h 171"/>
                <a:gd name="T36" fmla="*/ 0 w 61"/>
                <a:gd name="T37" fmla="*/ 0 h 171"/>
                <a:gd name="T38" fmla="*/ 0 w 61"/>
                <a:gd name="T39" fmla="*/ 0 h 171"/>
                <a:gd name="T40" fmla="*/ 0 w 61"/>
                <a:gd name="T41" fmla="*/ 0 h 17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1"/>
                <a:gd name="T64" fmla="*/ 0 h 171"/>
                <a:gd name="T65" fmla="*/ 61 w 61"/>
                <a:gd name="T66" fmla="*/ 171 h 17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1" h="171">
                  <a:moveTo>
                    <a:pt x="0" y="167"/>
                  </a:move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44" name="Freeform 180">
              <a:extLst>
                <a:ext uri="{FF2B5EF4-FFF2-40B4-BE49-F238E27FC236}">
                  <a16:creationId xmlns:a16="http://schemas.microsoft.com/office/drawing/2014/main" id="{6FCD8A65-95B8-478D-AA15-5D9FA283C112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569" y="1625"/>
              <a:ext cx="20" cy="40"/>
            </a:xfrm>
            <a:custGeom>
              <a:avLst/>
              <a:gdLst>
                <a:gd name="T0" fmla="*/ 0 w 61"/>
                <a:gd name="T1" fmla="*/ 0 h 171"/>
                <a:gd name="T2" fmla="*/ 0 w 61"/>
                <a:gd name="T3" fmla="*/ 0 h 171"/>
                <a:gd name="T4" fmla="*/ 0 w 61"/>
                <a:gd name="T5" fmla="*/ 0 h 171"/>
                <a:gd name="T6" fmla="*/ 0 w 61"/>
                <a:gd name="T7" fmla="*/ 0 h 171"/>
                <a:gd name="T8" fmla="*/ 0 w 61"/>
                <a:gd name="T9" fmla="*/ 0 h 171"/>
                <a:gd name="T10" fmla="*/ 0 w 61"/>
                <a:gd name="T11" fmla="*/ 0 h 171"/>
                <a:gd name="T12" fmla="*/ 0 w 61"/>
                <a:gd name="T13" fmla="*/ 0 h 171"/>
                <a:gd name="T14" fmla="*/ 0 w 61"/>
                <a:gd name="T15" fmla="*/ 0 h 171"/>
                <a:gd name="T16" fmla="*/ 0 w 61"/>
                <a:gd name="T17" fmla="*/ 0 h 171"/>
                <a:gd name="T18" fmla="*/ 0 w 61"/>
                <a:gd name="T19" fmla="*/ 0 h 171"/>
                <a:gd name="T20" fmla="*/ 0 w 61"/>
                <a:gd name="T21" fmla="*/ 0 h 171"/>
                <a:gd name="T22" fmla="*/ 0 w 61"/>
                <a:gd name="T23" fmla="*/ 0 h 171"/>
                <a:gd name="T24" fmla="*/ 0 w 61"/>
                <a:gd name="T25" fmla="*/ 0 h 171"/>
                <a:gd name="T26" fmla="*/ 0 w 61"/>
                <a:gd name="T27" fmla="*/ 0 h 171"/>
                <a:gd name="T28" fmla="*/ 0 w 61"/>
                <a:gd name="T29" fmla="*/ 0 h 171"/>
                <a:gd name="T30" fmla="*/ 0 w 61"/>
                <a:gd name="T31" fmla="*/ 0 h 171"/>
                <a:gd name="T32" fmla="*/ 0 w 61"/>
                <a:gd name="T33" fmla="*/ 0 h 171"/>
                <a:gd name="T34" fmla="*/ 0 w 61"/>
                <a:gd name="T35" fmla="*/ 0 h 171"/>
                <a:gd name="T36" fmla="*/ 0 w 61"/>
                <a:gd name="T37" fmla="*/ 0 h 171"/>
                <a:gd name="T38" fmla="*/ 0 w 61"/>
                <a:gd name="T39" fmla="*/ 0 h 171"/>
                <a:gd name="T40" fmla="*/ 0 w 61"/>
                <a:gd name="T41" fmla="*/ 0 h 171"/>
                <a:gd name="T42" fmla="*/ 0 w 61"/>
                <a:gd name="T43" fmla="*/ 0 h 171"/>
                <a:gd name="T44" fmla="*/ 0 w 61"/>
                <a:gd name="T45" fmla="*/ 0 h 171"/>
                <a:gd name="T46" fmla="*/ 0 w 61"/>
                <a:gd name="T47" fmla="*/ 0 h 171"/>
                <a:gd name="T48" fmla="*/ 0 w 61"/>
                <a:gd name="T49" fmla="*/ 0 h 1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1"/>
                <a:gd name="T76" fmla="*/ 0 h 171"/>
                <a:gd name="T77" fmla="*/ 61 w 61"/>
                <a:gd name="T78" fmla="*/ 171 h 1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1" h="171">
                  <a:moveTo>
                    <a:pt x="0" y="167"/>
                  </a:moveTo>
                  <a:lnTo>
                    <a:pt x="0" y="167"/>
                  </a:lnTo>
                  <a:lnTo>
                    <a:pt x="4" y="138"/>
                  </a:lnTo>
                  <a:lnTo>
                    <a:pt x="8" y="111"/>
                  </a:lnTo>
                  <a:lnTo>
                    <a:pt x="11" y="86"/>
                  </a:lnTo>
                  <a:lnTo>
                    <a:pt x="14" y="63"/>
                  </a:lnTo>
                  <a:lnTo>
                    <a:pt x="15" y="53"/>
                  </a:lnTo>
                  <a:lnTo>
                    <a:pt x="18" y="40"/>
                  </a:lnTo>
                  <a:lnTo>
                    <a:pt x="22" y="21"/>
                  </a:lnTo>
                  <a:lnTo>
                    <a:pt x="27" y="0"/>
                  </a:lnTo>
                  <a:lnTo>
                    <a:pt x="45" y="3"/>
                  </a:lnTo>
                  <a:lnTo>
                    <a:pt x="56" y="18"/>
                  </a:lnTo>
                  <a:lnTo>
                    <a:pt x="61" y="45"/>
                  </a:lnTo>
                  <a:lnTo>
                    <a:pt x="60" y="82"/>
                  </a:lnTo>
                  <a:lnTo>
                    <a:pt x="56" y="109"/>
                  </a:lnTo>
                  <a:lnTo>
                    <a:pt x="52" y="130"/>
                  </a:lnTo>
                  <a:lnTo>
                    <a:pt x="45" y="146"/>
                  </a:lnTo>
                  <a:lnTo>
                    <a:pt x="38" y="159"/>
                  </a:lnTo>
                  <a:lnTo>
                    <a:pt x="30" y="167"/>
                  </a:lnTo>
                  <a:lnTo>
                    <a:pt x="20" y="171"/>
                  </a:lnTo>
                  <a:lnTo>
                    <a:pt x="11" y="171"/>
                  </a:lnTo>
                  <a:lnTo>
                    <a:pt x="0" y="16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45" name="Freeform 181">
              <a:extLst>
                <a:ext uri="{FF2B5EF4-FFF2-40B4-BE49-F238E27FC236}">
                  <a16:creationId xmlns:a16="http://schemas.microsoft.com/office/drawing/2014/main" id="{D8A041C2-667F-4DB0-BE33-D9A7E399BE31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9" y="1644"/>
              <a:ext cx="8" cy="15"/>
            </a:xfrm>
            <a:custGeom>
              <a:avLst/>
              <a:gdLst>
                <a:gd name="T0" fmla="*/ 0 w 22"/>
                <a:gd name="T1" fmla="*/ 0 h 63"/>
                <a:gd name="T2" fmla="*/ 0 w 22"/>
                <a:gd name="T3" fmla="*/ 0 h 63"/>
                <a:gd name="T4" fmla="*/ 0 w 22"/>
                <a:gd name="T5" fmla="*/ 0 h 63"/>
                <a:gd name="T6" fmla="*/ 0 w 22"/>
                <a:gd name="T7" fmla="*/ 0 h 63"/>
                <a:gd name="T8" fmla="*/ 0 w 22"/>
                <a:gd name="T9" fmla="*/ 0 h 63"/>
                <a:gd name="T10" fmla="*/ 0 w 22"/>
                <a:gd name="T11" fmla="*/ 0 h 63"/>
                <a:gd name="T12" fmla="*/ 0 w 22"/>
                <a:gd name="T13" fmla="*/ 0 h 63"/>
                <a:gd name="T14" fmla="*/ 0 w 22"/>
                <a:gd name="T15" fmla="*/ 0 h 63"/>
                <a:gd name="T16" fmla="*/ 0 w 22"/>
                <a:gd name="T17" fmla="*/ 0 h 63"/>
                <a:gd name="T18" fmla="*/ 0 w 22"/>
                <a:gd name="T19" fmla="*/ 0 h 63"/>
                <a:gd name="T20" fmla="*/ 0 w 22"/>
                <a:gd name="T21" fmla="*/ 0 h 63"/>
                <a:gd name="T22" fmla="*/ 0 w 22"/>
                <a:gd name="T23" fmla="*/ 0 h 63"/>
                <a:gd name="T24" fmla="*/ 0 w 22"/>
                <a:gd name="T25" fmla="*/ 0 h 63"/>
                <a:gd name="T26" fmla="*/ 0 w 22"/>
                <a:gd name="T27" fmla="*/ 0 h 63"/>
                <a:gd name="T28" fmla="*/ 0 w 22"/>
                <a:gd name="T29" fmla="*/ 0 h 63"/>
                <a:gd name="T30" fmla="*/ 0 w 22"/>
                <a:gd name="T31" fmla="*/ 0 h 63"/>
                <a:gd name="T32" fmla="*/ 0 w 22"/>
                <a:gd name="T33" fmla="*/ 0 h 6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2"/>
                <a:gd name="T52" fmla="*/ 0 h 63"/>
                <a:gd name="T53" fmla="*/ 22 w 22"/>
                <a:gd name="T54" fmla="*/ 63 h 6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2" h="63">
                  <a:moveTo>
                    <a:pt x="0" y="62"/>
                  </a:move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46" name="Freeform 182">
              <a:extLst>
                <a:ext uri="{FF2B5EF4-FFF2-40B4-BE49-F238E27FC236}">
                  <a16:creationId xmlns:a16="http://schemas.microsoft.com/office/drawing/2014/main" id="{6F31A1D4-E7AA-409C-9259-72BDC0CBC04C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649" y="1644"/>
              <a:ext cx="8" cy="15"/>
            </a:xfrm>
            <a:custGeom>
              <a:avLst/>
              <a:gdLst>
                <a:gd name="T0" fmla="*/ 0 w 22"/>
                <a:gd name="T1" fmla="*/ 0 h 63"/>
                <a:gd name="T2" fmla="*/ 0 w 22"/>
                <a:gd name="T3" fmla="*/ 0 h 63"/>
                <a:gd name="T4" fmla="*/ 0 w 22"/>
                <a:gd name="T5" fmla="*/ 0 h 63"/>
                <a:gd name="T6" fmla="*/ 0 w 22"/>
                <a:gd name="T7" fmla="*/ 0 h 63"/>
                <a:gd name="T8" fmla="*/ 0 w 22"/>
                <a:gd name="T9" fmla="*/ 0 h 63"/>
                <a:gd name="T10" fmla="*/ 0 w 22"/>
                <a:gd name="T11" fmla="*/ 0 h 63"/>
                <a:gd name="T12" fmla="*/ 0 w 22"/>
                <a:gd name="T13" fmla="*/ 0 h 63"/>
                <a:gd name="T14" fmla="*/ 0 w 22"/>
                <a:gd name="T15" fmla="*/ 0 h 63"/>
                <a:gd name="T16" fmla="*/ 0 w 22"/>
                <a:gd name="T17" fmla="*/ 0 h 63"/>
                <a:gd name="T18" fmla="*/ 0 w 22"/>
                <a:gd name="T19" fmla="*/ 0 h 63"/>
                <a:gd name="T20" fmla="*/ 0 w 22"/>
                <a:gd name="T21" fmla="*/ 0 h 63"/>
                <a:gd name="T22" fmla="*/ 0 w 22"/>
                <a:gd name="T23" fmla="*/ 0 h 63"/>
                <a:gd name="T24" fmla="*/ 0 w 22"/>
                <a:gd name="T25" fmla="*/ 0 h 63"/>
                <a:gd name="T26" fmla="*/ 0 w 22"/>
                <a:gd name="T27" fmla="*/ 0 h 63"/>
                <a:gd name="T28" fmla="*/ 0 w 22"/>
                <a:gd name="T29" fmla="*/ 0 h 63"/>
                <a:gd name="T30" fmla="*/ 0 w 22"/>
                <a:gd name="T31" fmla="*/ 0 h 63"/>
                <a:gd name="T32" fmla="*/ 0 w 22"/>
                <a:gd name="T33" fmla="*/ 0 h 63"/>
                <a:gd name="T34" fmla="*/ 0 w 22"/>
                <a:gd name="T35" fmla="*/ 0 h 63"/>
                <a:gd name="T36" fmla="*/ 0 w 22"/>
                <a:gd name="T37" fmla="*/ 0 h 63"/>
                <a:gd name="T38" fmla="*/ 0 w 22"/>
                <a:gd name="T39" fmla="*/ 0 h 63"/>
                <a:gd name="T40" fmla="*/ 0 w 22"/>
                <a:gd name="T41" fmla="*/ 0 h 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"/>
                <a:gd name="T64" fmla="*/ 0 h 63"/>
                <a:gd name="T65" fmla="*/ 22 w 22"/>
                <a:gd name="T66" fmla="*/ 63 h 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" h="63">
                  <a:moveTo>
                    <a:pt x="0" y="62"/>
                  </a:moveTo>
                  <a:lnTo>
                    <a:pt x="0" y="62"/>
                  </a:lnTo>
                  <a:lnTo>
                    <a:pt x="2" y="51"/>
                  </a:lnTo>
                  <a:lnTo>
                    <a:pt x="3" y="40"/>
                  </a:lnTo>
                  <a:lnTo>
                    <a:pt x="3" y="31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7" y="14"/>
                  </a:lnTo>
                  <a:lnTo>
                    <a:pt x="8" y="8"/>
                  </a:lnTo>
                  <a:lnTo>
                    <a:pt x="10" y="0"/>
                  </a:lnTo>
                  <a:lnTo>
                    <a:pt x="16" y="1"/>
                  </a:lnTo>
                  <a:lnTo>
                    <a:pt x="20" y="6"/>
                  </a:lnTo>
                  <a:lnTo>
                    <a:pt x="22" y="17"/>
                  </a:lnTo>
                  <a:lnTo>
                    <a:pt x="22" y="29"/>
                  </a:lnTo>
                  <a:lnTo>
                    <a:pt x="18" y="47"/>
                  </a:lnTo>
                  <a:lnTo>
                    <a:pt x="14" y="58"/>
                  </a:lnTo>
                  <a:lnTo>
                    <a:pt x="7" y="63"/>
                  </a:lnTo>
                  <a:lnTo>
                    <a:pt x="0" y="62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47" name="Freeform 183">
              <a:extLst>
                <a:ext uri="{FF2B5EF4-FFF2-40B4-BE49-F238E27FC236}">
                  <a16:creationId xmlns:a16="http://schemas.microsoft.com/office/drawing/2014/main" id="{3398502E-4DB5-4CA6-8418-60909D8E7C57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71" y="1527"/>
              <a:ext cx="36" cy="28"/>
            </a:xfrm>
            <a:custGeom>
              <a:avLst/>
              <a:gdLst>
                <a:gd name="T0" fmla="*/ 0 w 107"/>
                <a:gd name="T1" fmla="*/ 0 h 115"/>
                <a:gd name="T2" fmla="*/ 0 w 107"/>
                <a:gd name="T3" fmla="*/ 0 h 115"/>
                <a:gd name="T4" fmla="*/ 0 w 107"/>
                <a:gd name="T5" fmla="*/ 0 h 115"/>
                <a:gd name="T6" fmla="*/ 0 w 107"/>
                <a:gd name="T7" fmla="*/ 0 h 115"/>
                <a:gd name="T8" fmla="*/ 0 w 107"/>
                <a:gd name="T9" fmla="*/ 0 h 115"/>
                <a:gd name="T10" fmla="*/ 0 w 107"/>
                <a:gd name="T11" fmla="*/ 0 h 115"/>
                <a:gd name="T12" fmla="*/ 0 w 107"/>
                <a:gd name="T13" fmla="*/ 0 h 115"/>
                <a:gd name="T14" fmla="*/ 0 w 107"/>
                <a:gd name="T15" fmla="*/ 0 h 115"/>
                <a:gd name="T16" fmla="*/ 0 w 107"/>
                <a:gd name="T17" fmla="*/ 0 h 115"/>
                <a:gd name="T18" fmla="*/ 0 w 107"/>
                <a:gd name="T19" fmla="*/ 0 h 115"/>
                <a:gd name="T20" fmla="*/ 0 w 107"/>
                <a:gd name="T21" fmla="*/ 0 h 115"/>
                <a:gd name="T22" fmla="*/ 0 w 107"/>
                <a:gd name="T23" fmla="*/ 0 h 115"/>
                <a:gd name="T24" fmla="*/ 0 w 107"/>
                <a:gd name="T25" fmla="*/ 0 h 115"/>
                <a:gd name="T26" fmla="*/ 0 w 107"/>
                <a:gd name="T27" fmla="*/ 0 h 115"/>
                <a:gd name="T28" fmla="*/ 0 w 107"/>
                <a:gd name="T29" fmla="*/ 0 h 115"/>
                <a:gd name="T30" fmla="*/ 0 w 107"/>
                <a:gd name="T31" fmla="*/ 0 h 115"/>
                <a:gd name="T32" fmla="*/ 0 w 107"/>
                <a:gd name="T33" fmla="*/ 0 h 115"/>
                <a:gd name="T34" fmla="*/ 0 w 107"/>
                <a:gd name="T35" fmla="*/ 0 h 115"/>
                <a:gd name="T36" fmla="*/ 0 w 107"/>
                <a:gd name="T37" fmla="*/ 0 h 115"/>
                <a:gd name="T38" fmla="*/ 0 w 107"/>
                <a:gd name="T39" fmla="*/ 0 h 115"/>
                <a:gd name="T40" fmla="*/ 0 w 107"/>
                <a:gd name="T41" fmla="*/ 0 h 115"/>
                <a:gd name="T42" fmla="*/ 0 w 107"/>
                <a:gd name="T43" fmla="*/ 0 h 115"/>
                <a:gd name="T44" fmla="*/ 0 w 107"/>
                <a:gd name="T45" fmla="*/ 0 h 115"/>
                <a:gd name="T46" fmla="*/ 0 w 107"/>
                <a:gd name="T47" fmla="*/ 0 h 115"/>
                <a:gd name="T48" fmla="*/ 0 w 107"/>
                <a:gd name="T49" fmla="*/ 0 h 11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7"/>
                <a:gd name="T76" fmla="*/ 0 h 115"/>
                <a:gd name="T77" fmla="*/ 107 w 107"/>
                <a:gd name="T78" fmla="*/ 115 h 11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7" h="115">
                  <a:moveTo>
                    <a:pt x="16" y="107"/>
                  </a:move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  <a:close/>
                </a:path>
              </a:pathLst>
            </a:custGeom>
            <a:solidFill>
              <a:srgbClr val="B2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48" name="Freeform 184">
              <a:extLst>
                <a:ext uri="{FF2B5EF4-FFF2-40B4-BE49-F238E27FC236}">
                  <a16:creationId xmlns:a16="http://schemas.microsoft.com/office/drawing/2014/main" id="{91336C20-0B5F-4A0D-8F99-924D0FC0CB26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71" y="1527"/>
              <a:ext cx="36" cy="28"/>
            </a:xfrm>
            <a:custGeom>
              <a:avLst/>
              <a:gdLst>
                <a:gd name="T0" fmla="*/ 0 w 107"/>
                <a:gd name="T1" fmla="*/ 0 h 115"/>
                <a:gd name="T2" fmla="*/ 0 w 107"/>
                <a:gd name="T3" fmla="*/ 0 h 115"/>
                <a:gd name="T4" fmla="*/ 0 w 107"/>
                <a:gd name="T5" fmla="*/ 0 h 115"/>
                <a:gd name="T6" fmla="*/ 0 w 107"/>
                <a:gd name="T7" fmla="*/ 0 h 115"/>
                <a:gd name="T8" fmla="*/ 0 w 107"/>
                <a:gd name="T9" fmla="*/ 0 h 115"/>
                <a:gd name="T10" fmla="*/ 0 w 107"/>
                <a:gd name="T11" fmla="*/ 0 h 115"/>
                <a:gd name="T12" fmla="*/ 0 w 107"/>
                <a:gd name="T13" fmla="*/ 0 h 115"/>
                <a:gd name="T14" fmla="*/ 0 w 107"/>
                <a:gd name="T15" fmla="*/ 0 h 115"/>
                <a:gd name="T16" fmla="*/ 0 w 107"/>
                <a:gd name="T17" fmla="*/ 0 h 115"/>
                <a:gd name="T18" fmla="*/ 0 w 107"/>
                <a:gd name="T19" fmla="*/ 0 h 115"/>
                <a:gd name="T20" fmla="*/ 0 w 107"/>
                <a:gd name="T21" fmla="*/ 0 h 115"/>
                <a:gd name="T22" fmla="*/ 0 w 107"/>
                <a:gd name="T23" fmla="*/ 0 h 115"/>
                <a:gd name="T24" fmla="*/ 0 w 107"/>
                <a:gd name="T25" fmla="*/ 0 h 115"/>
                <a:gd name="T26" fmla="*/ 0 w 107"/>
                <a:gd name="T27" fmla="*/ 0 h 115"/>
                <a:gd name="T28" fmla="*/ 0 w 107"/>
                <a:gd name="T29" fmla="*/ 0 h 115"/>
                <a:gd name="T30" fmla="*/ 0 w 107"/>
                <a:gd name="T31" fmla="*/ 0 h 115"/>
                <a:gd name="T32" fmla="*/ 0 w 107"/>
                <a:gd name="T33" fmla="*/ 0 h 115"/>
                <a:gd name="T34" fmla="*/ 0 w 107"/>
                <a:gd name="T35" fmla="*/ 0 h 115"/>
                <a:gd name="T36" fmla="*/ 0 w 107"/>
                <a:gd name="T37" fmla="*/ 0 h 115"/>
                <a:gd name="T38" fmla="*/ 0 w 107"/>
                <a:gd name="T39" fmla="*/ 0 h 115"/>
                <a:gd name="T40" fmla="*/ 0 w 107"/>
                <a:gd name="T41" fmla="*/ 0 h 115"/>
                <a:gd name="T42" fmla="*/ 0 w 107"/>
                <a:gd name="T43" fmla="*/ 0 h 115"/>
                <a:gd name="T44" fmla="*/ 0 w 107"/>
                <a:gd name="T45" fmla="*/ 0 h 115"/>
                <a:gd name="T46" fmla="*/ 0 w 107"/>
                <a:gd name="T47" fmla="*/ 0 h 115"/>
                <a:gd name="T48" fmla="*/ 0 w 107"/>
                <a:gd name="T49" fmla="*/ 0 h 115"/>
                <a:gd name="T50" fmla="*/ 0 w 107"/>
                <a:gd name="T51" fmla="*/ 0 h 115"/>
                <a:gd name="T52" fmla="*/ 0 w 107"/>
                <a:gd name="T53" fmla="*/ 0 h 115"/>
                <a:gd name="T54" fmla="*/ 0 w 107"/>
                <a:gd name="T55" fmla="*/ 0 h 115"/>
                <a:gd name="T56" fmla="*/ 0 w 107"/>
                <a:gd name="T57" fmla="*/ 0 h 11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7"/>
                <a:gd name="T88" fmla="*/ 0 h 115"/>
                <a:gd name="T89" fmla="*/ 107 w 107"/>
                <a:gd name="T90" fmla="*/ 115 h 11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7" h="115">
                  <a:moveTo>
                    <a:pt x="16" y="107"/>
                  </a:moveTo>
                  <a:lnTo>
                    <a:pt x="16" y="107"/>
                  </a:lnTo>
                  <a:lnTo>
                    <a:pt x="24" y="112"/>
                  </a:lnTo>
                  <a:lnTo>
                    <a:pt x="34" y="115"/>
                  </a:lnTo>
                  <a:lnTo>
                    <a:pt x="44" y="115"/>
                  </a:lnTo>
                  <a:lnTo>
                    <a:pt x="54" y="112"/>
                  </a:lnTo>
                  <a:lnTo>
                    <a:pt x="65" y="109"/>
                  </a:lnTo>
                  <a:lnTo>
                    <a:pt x="74" y="103"/>
                  </a:lnTo>
                  <a:lnTo>
                    <a:pt x="84" y="96"/>
                  </a:lnTo>
                  <a:lnTo>
                    <a:pt x="92" y="86"/>
                  </a:lnTo>
                  <a:lnTo>
                    <a:pt x="103" y="65"/>
                  </a:lnTo>
                  <a:lnTo>
                    <a:pt x="107" y="43"/>
                  </a:lnTo>
                  <a:lnTo>
                    <a:pt x="101" y="23"/>
                  </a:lnTo>
                  <a:lnTo>
                    <a:pt x="89" y="8"/>
                  </a:lnTo>
                  <a:lnTo>
                    <a:pt x="81" y="2"/>
                  </a:lnTo>
                  <a:lnTo>
                    <a:pt x="72" y="0"/>
                  </a:lnTo>
                  <a:lnTo>
                    <a:pt x="62" y="0"/>
                  </a:lnTo>
                  <a:lnTo>
                    <a:pt x="53" y="1"/>
                  </a:lnTo>
                  <a:lnTo>
                    <a:pt x="42" y="5"/>
                  </a:lnTo>
                  <a:lnTo>
                    <a:pt x="32" y="12"/>
                  </a:lnTo>
                  <a:lnTo>
                    <a:pt x="23" y="19"/>
                  </a:lnTo>
                  <a:lnTo>
                    <a:pt x="15" y="28"/>
                  </a:lnTo>
                  <a:lnTo>
                    <a:pt x="4" y="50"/>
                  </a:lnTo>
                  <a:lnTo>
                    <a:pt x="0" y="71"/>
                  </a:lnTo>
                  <a:lnTo>
                    <a:pt x="4" y="92"/>
                  </a:lnTo>
                  <a:lnTo>
                    <a:pt x="16" y="10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49" name="Freeform 185">
              <a:extLst>
                <a:ext uri="{FF2B5EF4-FFF2-40B4-BE49-F238E27FC236}">
                  <a16:creationId xmlns:a16="http://schemas.microsoft.com/office/drawing/2014/main" id="{4ED00FDC-E9F4-4435-8074-3875E166DBEF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5" y="1639"/>
              <a:ext cx="47" cy="54"/>
            </a:xfrm>
            <a:custGeom>
              <a:avLst/>
              <a:gdLst>
                <a:gd name="T0" fmla="*/ 0 w 139"/>
                <a:gd name="T1" fmla="*/ 0 h 223"/>
                <a:gd name="T2" fmla="*/ 0 w 139"/>
                <a:gd name="T3" fmla="*/ 0 h 223"/>
                <a:gd name="T4" fmla="*/ 0 w 139"/>
                <a:gd name="T5" fmla="*/ 0 h 223"/>
                <a:gd name="T6" fmla="*/ 0 w 139"/>
                <a:gd name="T7" fmla="*/ 0 h 223"/>
                <a:gd name="T8" fmla="*/ 0 w 139"/>
                <a:gd name="T9" fmla="*/ 0 h 223"/>
                <a:gd name="T10" fmla="*/ 0 w 139"/>
                <a:gd name="T11" fmla="*/ 0 h 223"/>
                <a:gd name="T12" fmla="*/ 0 w 139"/>
                <a:gd name="T13" fmla="*/ 0 h 223"/>
                <a:gd name="T14" fmla="*/ 0 w 139"/>
                <a:gd name="T15" fmla="*/ 0 h 223"/>
                <a:gd name="T16" fmla="*/ 0 w 139"/>
                <a:gd name="T17" fmla="*/ 0 h 223"/>
                <a:gd name="T18" fmla="*/ 0 w 139"/>
                <a:gd name="T19" fmla="*/ 0 h 223"/>
                <a:gd name="T20" fmla="*/ 0 w 139"/>
                <a:gd name="T21" fmla="*/ 0 h 223"/>
                <a:gd name="T22" fmla="*/ 0 w 139"/>
                <a:gd name="T23" fmla="*/ 0 h 223"/>
                <a:gd name="T24" fmla="*/ 0 w 139"/>
                <a:gd name="T25" fmla="*/ 0 h 223"/>
                <a:gd name="T26" fmla="*/ 0 w 139"/>
                <a:gd name="T27" fmla="*/ 0 h 223"/>
                <a:gd name="T28" fmla="*/ 0 w 139"/>
                <a:gd name="T29" fmla="*/ 0 h 223"/>
                <a:gd name="T30" fmla="*/ 0 w 139"/>
                <a:gd name="T31" fmla="*/ 0 h 223"/>
                <a:gd name="T32" fmla="*/ 0 w 139"/>
                <a:gd name="T33" fmla="*/ 0 h 223"/>
                <a:gd name="T34" fmla="*/ 0 w 139"/>
                <a:gd name="T35" fmla="*/ 0 h 223"/>
                <a:gd name="T36" fmla="*/ 0 w 139"/>
                <a:gd name="T37" fmla="*/ 0 h 223"/>
                <a:gd name="T38" fmla="*/ 0 w 139"/>
                <a:gd name="T39" fmla="*/ 0 h 223"/>
                <a:gd name="T40" fmla="*/ 0 w 139"/>
                <a:gd name="T41" fmla="*/ 0 h 223"/>
                <a:gd name="T42" fmla="*/ 0 w 139"/>
                <a:gd name="T43" fmla="*/ 0 h 223"/>
                <a:gd name="T44" fmla="*/ 0 w 139"/>
                <a:gd name="T45" fmla="*/ 0 h 223"/>
                <a:gd name="T46" fmla="*/ 0 w 139"/>
                <a:gd name="T47" fmla="*/ 0 h 223"/>
                <a:gd name="T48" fmla="*/ 0 w 139"/>
                <a:gd name="T49" fmla="*/ 0 h 223"/>
                <a:gd name="T50" fmla="*/ 0 w 139"/>
                <a:gd name="T51" fmla="*/ 0 h 223"/>
                <a:gd name="T52" fmla="*/ 0 w 139"/>
                <a:gd name="T53" fmla="*/ 0 h 223"/>
                <a:gd name="T54" fmla="*/ 0 w 139"/>
                <a:gd name="T55" fmla="*/ 0 h 223"/>
                <a:gd name="T56" fmla="*/ 0 w 139"/>
                <a:gd name="T57" fmla="*/ 0 h 223"/>
                <a:gd name="T58" fmla="*/ 0 w 139"/>
                <a:gd name="T59" fmla="*/ 0 h 223"/>
                <a:gd name="T60" fmla="*/ 0 w 139"/>
                <a:gd name="T61" fmla="*/ 0 h 223"/>
                <a:gd name="T62" fmla="*/ 0 w 139"/>
                <a:gd name="T63" fmla="*/ 0 h 223"/>
                <a:gd name="T64" fmla="*/ 0 w 139"/>
                <a:gd name="T65" fmla="*/ 0 h 223"/>
                <a:gd name="T66" fmla="*/ 0 w 139"/>
                <a:gd name="T67" fmla="*/ 0 h 223"/>
                <a:gd name="T68" fmla="*/ 0 w 139"/>
                <a:gd name="T69" fmla="*/ 0 h 223"/>
                <a:gd name="T70" fmla="*/ 0 w 139"/>
                <a:gd name="T71" fmla="*/ 0 h 223"/>
                <a:gd name="T72" fmla="*/ 0 w 139"/>
                <a:gd name="T73" fmla="*/ 0 h 223"/>
                <a:gd name="T74" fmla="*/ 0 w 139"/>
                <a:gd name="T75" fmla="*/ 0 h 223"/>
                <a:gd name="T76" fmla="*/ 0 w 139"/>
                <a:gd name="T77" fmla="*/ 0 h 223"/>
                <a:gd name="T78" fmla="*/ 0 w 139"/>
                <a:gd name="T79" fmla="*/ 0 h 223"/>
                <a:gd name="T80" fmla="*/ 0 w 139"/>
                <a:gd name="T81" fmla="*/ 0 h 223"/>
                <a:gd name="T82" fmla="*/ 0 w 139"/>
                <a:gd name="T83" fmla="*/ 0 h 223"/>
                <a:gd name="T84" fmla="*/ 0 w 139"/>
                <a:gd name="T85" fmla="*/ 0 h 223"/>
                <a:gd name="T86" fmla="*/ 0 w 139"/>
                <a:gd name="T87" fmla="*/ 0 h 223"/>
                <a:gd name="T88" fmla="*/ 0 w 139"/>
                <a:gd name="T89" fmla="*/ 0 h 223"/>
                <a:gd name="T90" fmla="*/ 0 w 139"/>
                <a:gd name="T91" fmla="*/ 0 h 223"/>
                <a:gd name="T92" fmla="*/ 0 w 139"/>
                <a:gd name="T93" fmla="*/ 0 h 223"/>
                <a:gd name="T94" fmla="*/ 0 w 139"/>
                <a:gd name="T95" fmla="*/ 0 h 223"/>
                <a:gd name="T96" fmla="*/ 0 w 139"/>
                <a:gd name="T97" fmla="*/ 0 h 223"/>
                <a:gd name="T98" fmla="*/ 0 w 139"/>
                <a:gd name="T99" fmla="*/ 0 h 223"/>
                <a:gd name="T100" fmla="*/ 0 w 139"/>
                <a:gd name="T101" fmla="*/ 0 h 223"/>
                <a:gd name="T102" fmla="*/ 0 w 139"/>
                <a:gd name="T103" fmla="*/ 0 h 223"/>
                <a:gd name="T104" fmla="*/ 0 w 139"/>
                <a:gd name="T105" fmla="*/ 0 h 223"/>
                <a:gd name="T106" fmla="*/ 0 w 139"/>
                <a:gd name="T107" fmla="*/ 0 h 223"/>
                <a:gd name="T108" fmla="*/ 0 w 139"/>
                <a:gd name="T109" fmla="*/ 0 h 223"/>
                <a:gd name="T110" fmla="*/ 0 w 139"/>
                <a:gd name="T111" fmla="*/ 0 h 223"/>
                <a:gd name="T112" fmla="*/ 0 w 139"/>
                <a:gd name="T113" fmla="*/ 0 h 223"/>
                <a:gd name="T114" fmla="*/ 0 w 139"/>
                <a:gd name="T115" fmla="*/ 0 h 2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9"/>
                <a:gd name="T175" fmla="*/ 0 h 223"/>
                <a:gd name="T176" fmla="*/ 139 w 139"/>
                <a:gd name="T177" fmla="*/ 223 h 2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9" h="223">
                  <a:moveTo>
                    <a:pt x="68" y="69"/>
                  </a:move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662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50" name="Freeform 186">
              <a:extLst>
                <a:ext uri="{FF2B5EF4-FFF2-40B4-BE49-F238E27FC236}">
                  <a16:creationId xmlns:a16="http://schemas.microsoft.com/office/drawing/2014/main" id="{418B1FEA-87D2-449C-B66C-6A56F59A1653}"/>
                </a:ext>
              </a:extLst>
            </p:cNvPr>
            <p:cNvSpPr>
              <a:spLocks/>
            </p:cNvSpPr>
            <p:nvPr/>
          </p:nvSpPr>
          <p:spPr bwMode="auto">
            <a:xfrm rot="-61933">
              <a:off x="4405" y="1639"/>
              <a:ext cx="47" cy="54"/>
            </a:xfrm>
            <a:custGeom>
              <a:avLst/>
              <a:gdLst>
                <a:gd name="T0" fmla="*/ 0 w 139"/>
                <a:gd name="T1" fmla="*/ 0 h 223"/>
                <a:gd name="T2" fmla="*/ 0 w 139"/>
                <a:gd name="T3" fmla="*/ 0 h 223"/>
                <a:gd name="T4" fmla="*/ 0 w 139"/>
                <a:gd name="T5" fmla="*/ 0 h 223"/>
                <a:gd name="T6" fmla="*/ 0 w 139"/>
                <a:gd name="T7" fmla="*/ 0 h 223"/>
                <a:gd name="T8" fmla="*/ 0 w 139"/>
                <a:gd name="T9" fmla="*/ 0 h 223"/>
                <a:gd name="T10" fmla="*/ 0 w 139"/>
                <a:gd name="T11" fmla="*/ 0 h 223"/>
                <a:gd name="T12" fmla="*/ 0 w 139"/>
                <a:gd name="T13" fmla="*/ 0 h 223"/>
                <a:gd name="T14" fmla="*/ 0 w 139"/>
                <a:gd name="T15" fmla="*/ 0 h 223"/>
                <a:gd name="T16" fmla="*/ 0 w 139"/>
                <a:gd name="T17" fmla="*/ 0 h 223"/>
                <a:gd name="T18" fmla="*/ 0 w 139"/>
                <a:gd name="T19" fmla="*/ 0 h 223"/>
                <a:gd name="T20" fmla="*/ 0 w 139"/>
                <a:gd name="T21" fmla="*/ 0 h 223"/>
                <a:gd name="T22" fmla="*/ 0 w 139"/>
                <a:gd name="T23" fmla="*/ 0 h 223"/>
                <a:gd name="T24" fmla="*/ 0 w 139"/>
                <a:gd name="T25" fmla="*/ 0 h 223"/>
                <a:gd name="T26" fmla="*/ 0 w 139"/>
                <a:gd name="T27" fmla="*/ 0 h 223"/>
                <a:gd name="T28" fmla="*/ 0 w 139"/>
                <a:gd name="T29" fmla="*/ 0 h 223"/>
                <a:gd name="T30" fmla="*/ 0 w 139"/>
                <a:gd name="T31" fmla="*/ 0 h 223"/>
                <a:gd name="T32" fmla="*/ 0 w 139"/>
                <a:gd name="T33" fmla="*/ 0 h 223"/>
                <a:gd name="T34" fmla="*/ 0 w 139"/>
                <a:gd name="T35" fmla="*/ 0 h 223"/>
                <a:gd name="T36" fmla="*/ 0 w 139"/>
                <a:gd name="T37" fmla="*/ 0 h 223"/>
                <a:gd name="T38" fmla="*/ 0 w 139"/>
                <a:gd name="T39" fmla="*/ 0 h 223"/>
                <a:gd name="T40" fmla="*/ 0 w 139"/>
                <a:gd name="T41" fmla="*/ 0 h 223"/>
                <a:gd name="T42" fmla="*/ 0 w 139"/>
                <a:gd name="T43" fmla="*/ 0 h 223"/>
                <a:gd name="T44" fmla="*/ 0 w 139"/>
                <a:gd name="T45" fmla="*/ 0 h 223"/>
                <a:gd name="T46" fmla="*/ 0 w 139"/>
                <a:gd name="T47" fmla="*/ 0 h 223"/>
                <a:gd name="T48" fmla="*/ 0 w 139"/>
                <a:gd name="T49" fmla="*/ 0 h 223"/>
                <a:gd name="T50" fmla="*/ 0 w 139"/>
                <a:gd name="T51" fmla="*/ 0 h 223"/>
                <a:gd name="T52" fmla="*/ 0 w 139"/>
                <a:gd name="T53" fmla="*/ 0 h 223"/>
                <a:gd name="T54" fmla="*/ 0 w 139"/>
                <a:gd name="T55" fmla="*/ 0 h 223"/>
                <a:gd name="T56" fmla="*/ 0 w 139"/>
                <a:gd name="T57" fmla="*/ 0 h 223"/>
                <a:gd name="T58" fmla="*/ 0 w 139"/>
                <a:gd name="T59" fmla="*/ 0 h 223"/>
                <a:gd name="T60" fmla="*/ 0 w 139"/>
                <a:gd name="T61" fmla="*/ 0 h 223"/>
                <a:gd name="T62" fmla="*/ 0 w 139"/>
                <a:gd name="T63" fmla="*/ 0 h 223"/>
                <a:gd name="T64" fmla="*/ 0 w 139"/>
                <a:gd name="T65" fmla="*/ 0 h 223"/>
                <a:gd name="T66" fmla="*/ 0 w 139"/>
                <a:gd name="T67" fmla="*/ 0 h 223"/>
                <a:gd name="T68" fmla="*/ 0 w 139"/>
                <a:gd name="T69" fmla="*/ 0 h 22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9"/>
                <a:gd name="T106" fmla="*/ 0 h 223"/>
                <a:gd name="T107" fmla="*/ 139 w 139"/>
                <a:gd name="T108" fmla="*/ 223 h 22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9" h="223">
                  <a:moveTo>
                    <a:pt x="68" y="69"/>
                  </a:moveTo>
                  <a:lnTo>
                    <a:pt x="68" y="69"/>
                  </a:lnTo>
                  <a:lnTo>
                    <a:pt x="61" y="64"/>
                  </a:lnTo>
                  <a:lnTo>
                    <a:pt x="55" y="56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3" y="22"/>
                  </a:lnTo>
                  <a:lnTo>
                    <a:pt x="60" y="11"/>
                  </a:lnTo>
                  <a:lnTo>
                    <a:pt x="70" y="3"/>
                  </a:lnTo>
                  <a:lnTo>
                    <a:pt x="84" y="0"/>
                  </a:lnTo>
                  <a:lnTo>
                    <a:pt x="96" y="3"/>
                  </a:lnTo>
                  <a:lnTo>
                    <a:pt x="107" y="11"/>
                  </a:lnTo>
                  <a:lnTo>
                    <a:pt x="114" y="22"/>
                  </a:lnTo>
                  <a:lnTo>
                    <a:pt x="116" y="37"/>
                  </a:lnTo>
                  <a:lnTo>
                    <a:pt x="115" y="46"/>
                  </a:lnTo>
                  <a:lnTo>
                    <a:pt x="114" y="54"/>
                  </a:lnTo>
                  <a:lnTo>
                    <a:pt x="110" y="61"/>
                  </a:lnTo>
                  <a:lnTo>
                    <a:pt x="103" y="66"/>
                  </a:lnTo>
                  <a:lnTo>
                    <a:pt x="104" y="80"/>
                  </a:lnTo>
                  <a:lnTo>
                    <a:pt x="116" y="91"/>
                  </a:lnTo>
                  <a:lnTo>
                    <a:pt x="129" y="106"/>
                  </a:lnTo>
                  <a:lnTo>
                    <a:pt x="137" y="123"/>
                  </a:lnTo>
                  <a:lnTo>
                    <a:pt x="139" y="146"/>
                  </a:lnTo>
                  <a:lnTo>
                    <a:pt x="138" y="162"/>
                  </a:lnTo>
                  <a:lnTo>
                    <a:pt x="134" y="176"/>
                  </a:lnTo>
                  <a:lnTo>
                    <a:pt x="127" y="190"/>
                  </a:lnTo>
                  <a:lnTo>
                    <a:pt x="119" y="200"/>
                  </a:lnTo>
                  <a:lnTo>
                    <a:pt x="108" y="210"/>
                  </a:lnTo>
                  <a:lnTo>
                    <a:pt x="96" y="218"/>
                  </a:lnTo>
                  <a:lnTo>
                    <a:pt x="84" y="222"/>
                  </a:lnTo>
                  <a:lnTo>
                    <a:pt x="69" y="223"/>
                  </a:lnTo>
                  <a:lnTo>
                    <a:pt x="55" y="222"/>
                  </a:lnTo>
                  <a:lnTo>
                    <a:pt x="42" y="218"/>
                  </a:lnTo>
                  <a:lnTo>
                    <a:pt x="31" y="210"/>
                  </a:lnTo>
                  <a:lnTo>
                    <a:pt x="20" y="200"/>
                  </a:lnTo>
                  <a:lnTo>
                    <a:pt x="12" y="190"/>
                  </a:lnTo>
                  <a:lnTo>
                    <a:pt x="5" y="176"/>
                  </a:lnTo>
                  <a:lnTo>
                    <a:pt x="1" y="162"/>
                  </a:lnTo>
                  <a:lnTo>
                    <a:pt x="0" y="146"/>
                  </a:lnTo>
                  <a:lnTo>
                    <a:pt x="1" y="129"/>
                  </a:lnTo>
                  <a:lnTo>
                    <a:pt x="8" y="112"/>
                  </a:lnTo>
                  <a:lnTo>
                    <a:pt x="16" y="99"/>
                  </a:lnTo>
                  <a:lnTo>
                    <a:pt x="27" y="87"/>
                  </a:lnTo>
                  <a:lnTo>
                    <a:pt x="32" y="84"/>
                  </a:lnTo>
                  <a:lnTo>
                    <a:pt x="38" y="85"/>
                  </a:lnTo>
                  <a:lnTo>
                    <a:pt x="41" y="92"/>
                  </a:lnTo>
                  <a:lnTo>
                    <a:pt x="39" y="102"/>
                  </a:lnTo>
                  <a:lnTo>
                    <a:pt x="36" y="116"/>
                  </a:lnTo>
                  <a:lnTo>
                    <a:pt x="41" y="133"/>
                  </a:lnTo>
                  <a:lnTo>
                    <a:pt x="51" y="145"/>
                  </a:lnTo>
                  <a:lnTo>
                    <a:pt x="69" y="146"/>
                  </a:lnTo>
                  <a:lnTo>
                    <a:pt x="73" y="143"/>
                  </a:lnTo>
                  <a:lnTo>
                    <a:pt x="80" y="135"/>
                  </a:lnTo>
                  <a:lnTo>
                    <a:pt x="80" y="116"/>
                  </a:lnTo>
                  <a:lnTo>
                    <a:pt x="68" y="88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8" y="70"/>
                  </a:lnTo>
                  <a:lnTo>
                    <a:pt x="68" y="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51" name="AutoShape 187">
              <a:extLst>
                <a:ext uri="{FF2B5EF4-FFF2-40B4-BE49-F238E27FC236}">
                  <a16:creationId xmlns:a16="http://schemas.microsoft.com/office/drawing/2014/main" id="{F1DDCF7F-DBB2-4E74-A64E-FBDC0BA7B7B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20">
              <a:off x="4418" y="1549"/>
              <a:ext cx="49" cy="48"/>
            </a:xfrm>
            <a:prstGeom prst="flowChartMagneticDisk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152" name="AutoShape 188">
              <a:extLst>
                <a:ext uri="{FF2B5EF4-FFF2-40B4-BE49-F238E27FC236}">
                  <a16:creationId xmlns:a16="http://schemas.microsoft.com/office/drawing/2014/main" id="{E7B38DE4-A855-42BE-BEA4-12CD86371E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75725">
              <a:off x="4368" y="1567"/>
              <a:ext cx="154" cy="114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153" name="AutoShape 189">
              <a:extLst>
                <a:ext uri="{FF2B5EF4-FFF2-40B4-BE49-F238E27FC236}">
                  <a16:creationId xmlns:a16="http://schemas.microsoft.com/office/drawing/2014/main" id="{F9C61303-7C77-4392-B881-0AA436DB86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613" y="1661"/>
              <a:ext cx="45" cy="37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154" name="Line 190">
              <a:extLst>
                <a:ext uri="{FF2B5EF4-FFF2-40B4-BE49-F238E27FC236}">
                  <a16:creationId xmlns:a16="http://schemas.microsoft.com/office/drawing/2014/main" id="{134400EA-990B-4F2E-8D83-6C22099BE7C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61933">
              <a:off x="4236" y="1659"/>
              <a:ext cx="41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l-NL" sz="1350"/>
            </a:p>
          </p:txBody>
        </p:sp>
        <p:sp>
          <p:nvSpPr>
            <p:cNvPr id="155" name="AutoShape 191">
              <a:extLst>
                <a:ext uri="{FF2B5EF4-FFF2-40B4-BE49-F238E27FC236}">
                  <a16:creationId xmlns:a16="http://schemas.microsoft.com/office/drawing/2014/main" id="{3B32EAC9-2CBF-4BC6-B2B4-7428AF5C58C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533" y="1662"/>
              <a:ext cx="46" cy="3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156" name="AutoShape 192">
              <a:extLst>
                <a:ext uri="{FF2B5EF4-FFF2-40B4-BE49-F238E27FC236}">
                  <a16:creationId xmlns:a16="http://schemas.microsoft.com/office/drawing/2014/main" id="{ED7F8DF0-3F25-4408-B127-E6917E56FF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454" y="1662"/>
              <a:ext cx="45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157" name="AutoShape 193">
              <a:extLst>
                <a:ext uri="{FF2B5EF4-FFF2-40B4-BE49-F238E27FC236}">
                  <a16:creationId xmlns:a16="http://schemas.microsoft.com/office/drawing/2014/main" id="{BE728613-2666-496B-AFDC-D626E7F710B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375" y="1663"/>
              <a:ext cx="45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158" name="AutoShape 194">
              <a:extLst>
                <a:ext uri="{FF2B5EF4-FFF2-40B4-BE49-F238E27FC236}">
                  <a16:creationId xmlns:a16="http://schemas.microsoft.com/office/drawing/2014/main" id="{FB044E7E-4958-488B-9E3D-07157FAE90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296" y="1665"/>
              <a:ext cx="44" cy="39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159" name="AutoShape 195">
              <a:extLst>
                <a:ext uri="{FF2B5EF4-FFF2-40B4-BE49-F238E27FC236}">
                  <a16:creationId xmlns:a16="http://schemas.microsoft.com/office/drawing/2014/main" id="{F3E762E8-0BB3-4196-9485-05CFEDFA62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1933">
              <a:off x="4237" y="1666"/>
              <a:ext cx="39" cy="38"/>
            </a:xfrm>
            <a:prstGeom prst="triangle">
              <a:avLst>
                <a:gd name="adj" fmla="val 49972"/>
              </a:avLst>
            </a:pr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160" name="Freeform 196">
              <a:extLst>
                <a:ext uri="{FF2B5EF4-FFF2-40B4-BE49-F238E27FC236}">
                  <a16:creationId xmlns:a16="http://schemas.microsoft.com/office/drawing/2014/main" id="{903D79F0-10A6-472D-AC1A-682BEDB27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0" y="1701"/>
              <a:ext cx="356" cy="95"/>
            </a:xfrm>
            <a:custGeom>
              <a:avLst/>
              <a:gdLst>
                <a:gd name="T0" fmla="*/ 0 w 356"/>
                <a:gd name="T1" fmla="*/ 0 h 100"/>
                <a:gd name="T2" fmla="*/ 50 w 356"/>
                <a:gd name="T3" fmla="*/ 10 h 100"/>
                <a:gd name="T4" fmla="*/ 130 w 356"/>
                <a:gd name="T5" fmla="*/ 10 h 100"/>
                <a:gd name="T6" fmla="*/ 180 w 356"/>
                <a:gd name="T7" fmla="*/ 10 h 100"/>
                <a:gd name="T8" fmla="*/ 256 w 356"/>
                <a:gd name="T9" fmla="*/ 10 h 100"/>
                <a:gd name="T10" fmla="*/ 318 w 356"/>
                <a:gd name="T11" fmla="*/ 10 h 100"/>
                <a:gd name="T12" fmla="*/ 332 w 356"/>
                <a:gd name="T13" fmla="*/ 10 h 100"/>
                <a:gd name="T14" fmla="*/ 356 w 356"/>
                <a:gd name="T15" fmla="*/ 10 h 1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56"/>
                <a:gd name="T25" fmla="*/ 0 h 100"/>
                <a:gd name="T26" fmla="*/ 356 w 356"/>
                <a:gd name="T27" fmla="*/ 100 h 1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56" h="100">
                  <a:moveTo>
                    <a:pt x="0" y="0"/>
                  </a:moveTo>
                  <a:cubicBezTo>
                    <a:pt x="12" y="18"/>
                    <a:pt x="29" y="25"/>
                    <a:pt x="50" y="28"/>
                  </a:cubicBezTo>
                  <a:cubicBezTo>
                    <a:pt x="84" y="26"/>
                    <a:pt x="94" y="24"/>
                    <a:pt x="130" y="28"/>
                  </a:cubicBezTo>
                  <a:cubicBezTo>
                    <a:pt x="146" y="30"/>
                    <a:pt x="164" y="39"/>
                    <a:pt x="180" y="42"/>
                  </a:cubicBezTo>
                  <a:cubicBezTo>
                    <a:pt x="206" y="40"/>
                    <a:pt x="229" y="38"/>
                    <a:pt x="256" y="40"/>
                  </a:cubicBezTo>
                  <a:cubicBezTo>
                    <a:pt x="282" y="44"/>
                    <a:pt x="297" y="56"/>
                    <a:pt x="318" y="70"/>
                  </a:cubicBezTo>
                  <a:cubicBezTo>
                    <a:pt x="327" y="84"/>
                    <a:pt x="322" y="79"/>
                    <a:pt x="332" y="86"/>
                  </a:cubicBezTo>
                  <a:cubicBezTo>
                    <a:pt x="335" y="91"/>
                    <a:pt x="349" y="100"/>
                    <a:pt x="356" y="100"/>
                  </a:cubicBezTo>
                </a:path>
              </a:pathLst>
            </a:cu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61" name="Line 198">
              <a:extLst>
                <a:ext uri="{FF2B5EF4-FFF2-40B4-BE49-F238E27FC236}">
                  <a16:creationId xmlns:a16="http://schemas.microsoft.com/office/drawing/2014/main" id="{C9F1337A-B9A5-4FF1-A4FD-E27ACFD9F1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2" y="3236"/>
              <a:ext cx="2388" cy="1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 type="triangle" w="med" len="med"/>
                </a14:hiddenLine>
              </a:ext>
            </a:extLst>
          </p:spPr>
          <p:txBody>
            <a:bodyPr wrap="none" anchor="ctr"/>
            <a:lstStyle/>
            <a:p>
              <a:endParaRPr lang="nl-NL" sz="1350"/>
            </a:p>
          </p:txBody>
        </p:sp>
        <p:sp>
          <p:nvSpPr>
            <p:cNvPr id="162" name="Text Box 205">
              <a:extLst>
                <a:ext uri="{FF2B5EF4-FFF2-40B4-BE49-F238E27FC236}">
                  <a16:creationId xmlns:a16="http://schemas.microsoft.com/office/drawing/2014/main" id="{7C983959-A214-441B-AB9F-F0F53F57C0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3203"/>
              <a:ext cx="908" cy="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de-DE" altLang="nl-NL" sz="1350">
                <a:latin typeface="Calibri" pitchFamily="34" charset="0"/>
              </a:endParaRPr>
            </a:p>
          </p:txBody>
        </p:sp>
        <p:sp>
          <p:nvSpPr>
            <p:cNvPr id="163" name="Freeform 210">
              <a:extLst>
                <a:ext uri="{FF2B5EF4-FFF2-40B4-BE49-F238E27FC236}">
                  <a16:creationId xmlns:a16="http://schemas.microsoft.com/office/drawing/2014/main" id="{031BCE0B-DE73-408A-8663-67D0B9A55D10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032" y="2787"/>
              <a:ext cx="56" cy="10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64" name="Freeform 211">
              <a:extLst>
                <a:ext uri="{FF2B5EF4-FFF2-40B4-BE49-F238E27FC236}">
                  <a16:creationId xmlns:a16="http://schemas.microsoft.com/office/drawing/2014/main" id="{6E0D15FA-444C-4CC7-B8BE-5D5C949CAF05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064" y="2614"/>
              <a:ext cx="56" cy="10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65" name="Freeform 212">
              <a:extLst>
                <a:ext uri="{FF2B5EF4-FFF2-40B4-BE49-F238E27FC236}">
                  <a16:creationId xmlns:a16="http://schemas.microsoft.com/office/drawing/2014/main" id="{5CAB20E9-006F-4B75-80E9-48587740922B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932" y="2488"/>
              <a:ext cx="44" cy="80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66" name="Freeform 213">
              <a:extLst>
                <a:ext uri="{FF2B5EF4-FFF2-40B4-BE49-F238E27FC236}">
                  <a16:creationId xmlns:a16="http://schemas.microsoft.com/office/drawing/2014/main" id="{D553C7BA-E419-4947-842A-A03F74A41C30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2109" y="2432"/>
              <a:ext cx="44" cy="80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67" name="Freeform 214">
              <a:extLst>
                <a:ext uri="{FF2B5EF4-FFF2-40B4-BE49-F238E27FC236}">
                  <a16:creationId xmlns:a16="http://schemas.microsoft.com/office/drawing/2014/main" id="{4544F070-040E-44EB-B2B7-30D11682D8CC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973" y="2296"/>
              <a:ext cx="44" cy="80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68" name="Freeform 215">
              <a:extLst>
                <a:ext uri="{FF2B5EF4-FFF2-40B4-BE49-F238E27FC236}">
                  <a16:creationId xmlns:a16="http://schemas.microsoft.com/office/drawing/2014/main" id="{53FEF59E-755A-443F-BCDE-FEB626BEC286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2064" y="2160"/>
              <a:ext cx="44" cy="80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69" name="Freeform 216">
              <a:extLst>
                <a:ext uri="{FF2B5EF4-FFF2-40B4-BE49-F238E27FC236}">
                  <a16:creationId xmlns:a16="http://schemas.microsoft.com/office/drawing/2014/main" id="{9C528283-1194-49A5-912B-F049F46263C6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746" y="2296"/>
              <a:ext cx="44" cy="80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70" name="Freeform 217">
              <a:extLst>
                <a:ext uri="{FF2B5EF4-FFF2-40B4-BE49-F238E27FC236}">
                  <a16:creationId xmlns:a16="http://schemas.microsoft.com/office/drawing/2014/main" id="{EBE0929E-E0CB-40CE-AB9A-630495E8B4AB}"/>
                </a:ext>
              </a:extLst>
            </p:cNvPr>
            <p:cNvSpPr>
              <a:spLocks/>
            </p:cNvSpPr>
            <p:nvPr/>
          </p:nvSpPr>
          <p:spPr bwMode="auto">
            <a:xfrm rot="20575040" flipH="1">
              <a:off x="1837" y="2160"/>
              <a:ext cx="44" cy="80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71" name="Freeform 218">
              <a:extLst>
                <a:ext uri="{FF2B5EF4-FFF2-40B4-BE49-F238E27FC236}">
                  <a16:creationId xmlns:a16="http://schemas.microsoft.com/office/drawing/2014/main" id="{D082EEFE-DD8C-4636-9381-FD5622A18F1F}"/>
                </a:ext>
              </a:extLst>
            </p:cNvPr>
            <p:cNvSpPr>
              <a:spLocks/>
            </p:cNvSpPr>
            <p:nvPr/>
          </p:nvSpPr>
          <p:spPr bwMode="auto">
            <a:xfrm rot="3972817">
              <a:off x="2507" y="2342"/>
              <a:ext cx="82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72" name="Freeform 219">
              <a:extLst>
                <a:ext uri="{FF2B5EF4-FFF2-40B4-BE49-F238E27FC236}">
                  <a16:creationId xmlns:a16="http://schemas.microsoft.com/office/drawing/2014/main" id="{F91E013F-BD81-474E-8F08-542D970DE935}"/>
                </a:ext>
              </a:extLst>
            </p:cNvPr>
            <p:cNvSpPr>
              <a:spLocks/>
            </p:cNvSpPr>
            <p:nvPr/>
          </p:nvSpPr>
          <p:spPr bwMode="auto">
            <a:xfrm rot="1760929">
              <a:off x="2753" y="2206"/>
              <a:ext cx="82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73" name="Freeform 220">
              <a:extLst>
                <a:ext uri="{FF2B5EF4-FFF2-40B4-BE49-F238E27FC236}">
                  <a16:creationId xmlns:a16="http://schemas.microsoft.com/office/drawing/2014/main" id="{F26F3636-2423-4302-9335-BC61A3FFE62D}"/>
                </a:ext>
              </a:extLst>
            </p:cNvPr>
            <p:cNvSpPr>
              <a:spLocks/>
            </p:cNvSpPr>
            <p:nvPr/>
          </p:nvSpPr>
          <p:spPr bwMode="auto">
            <a:xfrm rot="3078788">
              <a:off x="2925" y="2115"/>
              <a:ext cx="82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74" name="Freeform 221">
              <a:extLst>
                <a:ext uri="{FF2B5EF4-FFF2-40B4-BE49-F238E27FC236}">
                  <a16:creationId xmlns:a16="http://schemas.microsoft.com/office/drawing/2014/main" id="{9368AB11-029C-4C83-AB2F-EA923FDB14DB}"/>
                </a:ext>
              </a:extLst>
            </p:cNvPr>
            <p:cNvSpPr>
              <a:spLocks/>
            </p:cNvSpPr>
            <p:nvPr/>
          </p:nvSpPr>
          <p:spPr bwMode="auto">
            <a:xfrm rot="2896381">
              <a:off x="3197" y="2064"/>
              <a:ext cx="82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75" name="Freeform 222">
              <a:extLst>
                <a:ext uri="{FF2B5EF4-FFF2-40B4-BE49-F238E27FC236}">
                  <a16:creationId xmlns:a16="http://schemas.microsoft.com/office/drawing/2014/main" id="{FE18FA30-2438-4615-9041-6A43BBA49068}"/>
                </a:ext>
              </a:extLst>
            </p:cNvPr>
            <p:cNvSpPr>
              <a:spLocks/>
            </p:cNvSpPr>
            <p:nvPr/>
          </p:nvSpPr>
          <p:spPr bwMode="auto">
            <a:xfrm rot="3972817">
              <a:off x="3469" y="2024"/>
              <a:ext cx="82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76" name="Freeform 223">
              <a:extLst>
                <a:ext uri="{FF2B5EF4-FFF2-40B4-BE49-F238E27FC236}">
                  <a16:creationId xmlns:a16="http://schemas.microsoft.com/office/drawing/2014/main" id="{7A2E8E1A-9D90-444D-9201-1BDC85303061}"/>
                </a:ext>
              </a:extLst>
            </p:cNvPr>
            <p:cNvSpPr>
              <a:spLocks/>
            </p:cNvSpPr>
            <p:nvPr/>
          </p:nvSpPr>
          <p:spPr bwMode="auto">
            <a:xfrm rot="3630029">
              <a:off x="3696" y="2024"/>
              <a:ext cx="82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77" name="Freeform 224">
              <a:extLst>
                <a:ext uri="{FF2B5EF4-FFF2-40B4-BE49-F238E27FC236}">
                  <a16:creationId xmlns:a16="http://schemas.microsoft.com/office/drawing/2014/main" id="{657CC781-A619-4853-B42D-23110087B57A}"/>
                </a:ext>
              </a:extLst>
            </p:cNvPr>
            <p:cNvSpPr>
              <a:spLocks/>
            </p:cNvSpPr>
            <p:nvPr/>
          </p:nvSpPr>
          <p:spPr bwMode="auto">
            <a:xfrm rot="3390846">
              <a:off x="3923" y="2024"/>
              <a:ext cx="82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78" name="Freeform 225">
              <a:extLst>
                <a:ext uri="{FF2B5EF4-FFF2-40B4-BE49-F238E27FC236}">
                  <a16:creationId xmlns:a16="http://schemas.microsoft.com/office/drawing/2014/main" id="{683B6FB7-90EC-4AC6-A495-AB164B5F296A}"/>
                </a:ext>
              </a:extLst>
            </p:cNvPr>
            <p:cNvSpPr>
              <a:spLocks/>
            </p:cNvSpPr>
            <p:nvPr/>
          </p:nvSpPr>
          <p:spPr bwMode="auto">
            <a:xfrm rot="3972817">
              <a:off x="2426" y="2523"/>
              <a:ext cx="82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79" name="Freeform 226">
              <a:extLst>
                <a:ext uri="{FF2B5EF4-FFF2-40B4-BE49-F238E27FC236}">
                  <a16:creationId xmlns:a16="http://schemas.microsoft.com/office/drawing/2014/main" id="{BB2038A2-67D3-426C-BABB-AB09E1EACFCC}"/>
                </a:ext>
              </a:extLst>
            </p:cNvPr>
            <p:cNvSpPr>
              <a:spLocks/>
            </p:cNvSpPr>
            <p:nvPr/>
          </p:nvSpPr>
          <p:spPr bwMode="auto">
            <a:xfrm rot="1288733">
              <a:off x="2471" y="2705"/>
              <a:ext cx="82" cy="172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80" name="Freeform 227">
              <a:extLst>
                <a:ext uri="{FF2B5EF4-FFF2-40B4-BE49-F238E27FC236}">
                  <a16:creationId xmlns:a16="http://schemas.microsoft.com/office/drawing/2014/main" id="{B34FCFB9-FE3C-45C4-977A-2058E31026D5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200" y="2750"/>
              <a:ext cx="56" cy="10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  <p:sp>
          <p:nvSpPr>
            <p:cNvPr id="181" name="Freeform 228">
              <a:extLst>
                <a:ext uri="{FF2B5EF4-FFF2-40B4-BE49-F238E27FC236}">
                  <a16:creationId xmlns:a16="http://schemas.microsoft.com/office/drawing/2014/main" id="{61933258-C79A-4C40-A867-5505CB192600}"/>
                </a:ext>
              </a:extLst>
            </p:cNvPr>
            <p:cNvSpPr>
              <a:spLocks/>
            </p:cNvSpPr>
            <p:nvPr/>
          </p:nvSpPr>
          <p:spPr bwMode="auto">
            <a:xfrm rot="-1024960">
              <a:off x="2290" y="2931"/>
              <a:ext cx="56" cy="101"/>
            </a:xfrm>
            <a:custGeom>
              <a:avLst/>
              <a:gdLst>
                <a:gd name="T0" fmla="*/ 0 w 764"/>
                <a:gd name="T1" fmla="*/ 0 h 1127"/>
                <a:gd name="T2" fmla="*/ 0 w 764"/>
                <a:gd name="T3" fmla="*/ 0 h 1127"/>
                <a:gd name="T4" fmla="*/ 0 w 764"/>
                <a:gd name="T5" fmla="*/ 0 h 1127"/>
                <a:gd name="T6" fmla="*/ 0 w 764"/>
                <a:gd name="T7" fmla="*/ 0 h 1127"/>
                <a:gd name="T8" fmla="*/ 0 w 764"/>
                <a:gd name="T9" fmla="*/ 0 h 1127"/>
                <a:gd name="T10" fmla="*/ 0 w 764"/>
                <a:gd name="T11" fmla="*/ 0 h 1127"/>
                <a:gd name="T12" fmla="*/ 0 w 764"/>
                <a:gd name="T13" fmla="*/ 0 h 1127"/>
                <a:gd name="T14" fmla="*/ 0 w 764"/>
                <a:gd name="T15" fmla="*/ 0 h 1127"/>
                <a:gd name="T16" fmla="*/ 0 w 764"/>
                <a:gd name="T17" fmla="*/ 0 h 1127"/>
                <a:gd name="T18" fmla="*/ 0 w 764"/>
                <a:gd name="T19" fmla="*/ 0 h 1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4"/>
                <a:gd name="T31" fmla="*/ 0 h 1127"/>
                <a:gd name="T32" fmla="*/ 764 w 764"/>
                <a:gd name="T33" fmla="*/ 1127 h 1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4" h="1127">
                  <a:moveTo>
                    <a:pt x="364" y="0"/>
                  </a:moveTo>
                  <a:cubicBezTo>
                    <a:pt x="347" y="45"/>
                    <a:pt x="287" y="191"/>
                    <a:pt x="252" y="272"/>
                  </a:cubicBezTo>
                  <a:cubicBezTo>
                    <a:pt x="217" y="353"/>
                    <a:pt x="196" y="404"/>
                    <a:pt x="156" y="488"/>
                  </a:cubicBezTo>
                  <a:cubicBezTo>
                    <a:pt x="116" y="572"/>
                    <a:pt x="24" y="689"/>
                    <a:pt x="12" y="776"/>
                  </a:cubicBezTo>
                  <a:cubicBezTo>
                    <a:pt x="0" y="863"/>
                    <a:pt x="20" y="950"/>
                    <a:pt x="84" y="1008"/>
                  </a:cubicBezTo>
                  <a:cubicBezTo>
                    <a:pt x="148" y="1066"/>
                    <a:pt x="293" y="1127"/>
                    <a:pt x="394" y="1126"/>
                  </a:cubicBezTo>
                  <a:cubicBezTo>
                    <a:pt x="495" y="1125"/>
                    <a:pt x="633" y="1058"/>
                    <a:pt x="692" y="1000"/>
                  </a:cubicBezTo>
                  <a:cubicBezTo>
                    <a:pt x="751" y="942"/>
                    <a:pt x="764" y="860"/>
                    <a:pt x="748" y="776"/>
                  </a:cubicBezTo>
                  <a:cubicBezTo>
                    <a:pt x="732" y="692"/>
                    <a:pt x="661" y="625"/>
                    <a:pt x="596" y="496"/>
                  </a:cubicBezTo>
                  <a:cubicBezTo>
                    <a:pt x="531" y="367"/>
                    <a:pt x="406" y="103"/>
                    <a:pt x="356" y="0"/>
                  </a:cubicBez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GB" altLang="nl-NL" sz="1350"/>
            </a:p>
          </p:txBody>
        </p:sp>
      </p:grpSp>
      <p:sp>
        <p:nvSpPr>
          <p:cNvPr id="220" name="Tekstvak 219">
            <a:extLst>
              <a:ext uri="{FF2B5EF4-FFF2-40B4-BE49-F238E27FC236}">
                <a16:creationId xmlns:a16="http://schemas.microsoft.com/office/drawing/2014/main" id="{1DE04DA4-20DA-43A8-8527-D34303AB0A44}"/>
              </a:ext>
            </a:extLst>
          </p:cNvPr>
          <p:cNvSpPr txBox="1"/>
          <p:nvPr/>
        </p:nvSpPr>
        <p:spPr bwMode="auto">
          <a:xfrm>
            <a:off x="1416755" y="1568186"/>
            <a:ext cx="37551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r>
              <a:rPr lang="nl-NL" sz="3200" b="1" dirty="0">
                <a:solidFill>
                  <a:schemeClr val="bg1"/>
                </a:solidFill>
                <a:latin typeface="Arial" pitchFamily="34" charset="0"/>
              </a:rPr>
              <a:t>Emissiebronnen</a:t>
            </a:r>
          </a:p>
          <a:p>
            <a:endParaRPr lang="nl-NL" sz="2200" b="1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221" name="Tekstvak 220">
            <a:extLst>
              <a:ext uri="{FF2B5EF4-FFF2-40B4-BE49-F238E27FC236}">
                <a16:creationId xmlns:a16="http://schemas.microsoft.com/office/drawing/2014/main" id="{D1319D19-B89C-42FB-9A06-582939872CE3}"/>
              </a:ext>
            </a:extLst>
          </p:cNvPr>
          <p:cNvSpPr txBox="1"/>
          <p:nvPr/>
        </p:nvSpPr>
        <p:spPr>
          <a:xfrm>
            <a:off x="6839034" y="3145999"/>
            <a:ext cx="97555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2400" b="1" dirty="0">
                <a:solidFill>
                  <a:schemeClr val="tx2"/>
                </a:solidFill>
              </a:rPr>
              <a:t>&gt; 50 %</a:t>
            </a:r>
          </a:p>
        </p:txBody>
      </p:sp>
      <p:sp>
        <p:nvSpPr>
          <p:cNvPr id="224" name="Tekstvak 223">
            <a:extLst>
              <a:ext uri="{FF2B5EF4-FFF2-40B4-BE49-F238E27FC236}">
                <a16:creationId xmlns:a16="http://schemas.microsoft.com/office/drawing/2014/main" id="{E592DAA6-1D5F-4406-9C1B-5DCD2721D02A}"/>
              </a:ext>
            </a:extLst>
          </p:cNvPr>
          <p:cNvSpPr txBox="1"/>
          <p:nvPr/>
        </p:nvSpPr>
        <p:spPr>
          <a:xfrm>
            <a:off x="162236" y="4180811"/>
            <a:ext cx="139687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2400" b="1" dirty="0">
                <a:solidFill>
                  <a:schemeClr val="tx2"/>
                </a:solidFill>
              </a:rPr>
              <a:t>Perceel-</a:t>
            </a:r>
          </a:p>
          <a:p>
            <a:r>
              <a:rPr lang="nl-NL" sz="2400" b="1" dirty="0">
                <a:solidFill>
                  <a:schemeClr val="tx2"/>
                </a:solidFill>
              </a:rPr>
              <a:t>Afspoeling</a:t>
            </a:r>
          </a:p>
          <a:p>
            <a:endParaRPr lang="nl-NL" sz="2400" b="1" dirty="0">
              <a:solidFill>
                <a:schemeClr val="tx2"/>
              </a:solidFill>
            </a:endParaRPr>
          </a:p>
        </p:txBody>
      </p:sp>
      <p:sp>
        <p:nvSpPr>
          <p:cNvPr id="225" name="Tekstvak 224">
            <a:extLst>
              <a:ext uri="{FF2B5EF4-FFF2-40B4-BE49-F238E27FC236}">
                <a16:creationId xmlns:a16="http://schemas.microsoft.com/office/drawing/2014/main" id="{6E7672A3-92E8-4095-BEC9-779230C02826}"/>
              </a:ext>
            </a:extLst>
          </p:cNvPr>
          <p:cNvSpPr txBox="1"/>
          <p:nvPr/>
        </p:nvSpPr>
        <p:spPr>
          <a:xfrm>
            <a:off x="274122" y="5459286"/>
            <a:ext cx="104742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2400" b="1" dirty="0">
                <a:solidFill>
                  <a:schemeClr val="tx2"/>
                </a:solidFill>
              </a:rPr>
              <a:t>Drainage</a:t>
            </a:r>
          </a:p>
        </p:txBody>
      </p:sp>
      <p:sp>
        <p:nvSpPr>
          <p:cNvPr id="226" name="Tekstvak 225">
            <a:extLst>
              <a:ext uri="{FF2B5EF4-FFF2-40B4-BE49-F238E27FC236}">
                <a16:creationId xmlns:a16="http://schemas.microsoft.com/office/drawing/2014/main" id="{A142332B-740D-48E9-9EB6-1BF977AA60E2}"/>
              </a:ext>
            </a:extLst>
          </p:cNvPr>
          <p:cNvSpPr txBox="1"/>
          <p:nvPr/>
        </p:nvSpPr>
        <p:spPr>
          <a:xfrm>
            <a:off x="5329775" y="3144563"/>
            <a:ext cx="154095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2400" b="1" dirty="0">
                <a:solidFill>
                  <a:schemeClr val="tx2"/>
                </a:solidFill>
              </a:rPr>
              <a:t>Erfemissies</a:t>
            </a:r>
          </a:p>
          <a:p>
            <a:endParaRPr lang="nl-NL" sz="2400" b="1" dirty="0">
              <a:solidFill>
                <a:schemeClr val="tx2"/>
              </a:solidFill>
            </a:endParaRPr>
          </a:p>
        </p:txBody>
      </p:sp>
      <p:sp>
        <p:nvSpPr>
          <p:cNvPr id="228" name="Titel 1">
            <a:extLst>
              <a:ext uri="{FF2B5EF4-FFF2-40B4-BE49-F238E27FC236}">
                <a16:creationId xmlns:a16="http://schemas.microsoft.com/office/drawing/2014/main" id="{B4F2EAE3-CCF3-49A6-920A-719FE79119BD}"/>
              </a:ext>
            </a:extLst>
          </p:cNvPr>
          <p:cNvSpPr txBox="1">
            <a:spLocks/>
          </p:cNvSpPr>
          <p:nvPr/>
        </p:nvSpPr>
        <p:spPr bwMode="auto">
          <a:xfrm>
            <a:off x="-22867" y="5003056"/>
            <a:ext cx="9281541" cy="190780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lIns="0" tIns="0" rIns="0" bIns="0"/>
          <a:lstStyle/>
          <a:p>
            <a:pPr algn="ctr" eaLnBrk="0" hangingPunct="0">
              <a:defRPr/>
            </a:pPr>
            <a:endParaRPr lang="de-DE" sz="3600" b="1" dirty="0">
              <a:solidFill>
                <a:schemeClr val="bg1"/>
              </a:solidFill>
              <a:ea typeface="+mj-ea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de-DE" sz="3600" b="1" dirty="0" err="1">
                <a:solidFill>
                  <a:schemeClr val="bg1"/>
                </a:solidFill>
                <a:ea typeface="+mj-ea"/>
                <a:cs typeface="Arial" pitchFamily="34" charset="0"/>
              </a:rPr>
              <a:t>Veel</a:t>
            </a:r>
            <a:r>
              <a:rPr lang="de-DE" sz="3600" b="1" dirty="0">
                <a:solidFill>
                  <a:schemeClr val="bg1"/>
                </a:solidFill>
                <a:ea typeface="+mj-ea"/>
                <a:cs typeface="Arial" pitchFamily="34" charset="0"/>
              </a:rPr>
              <a:t> </a:t>
            </a:r>
            <a:r>
              <a:rPr lang="de-DE" sz="3600" b="1" dirty="0" err="1">
                <a:solidFill>
                  <a:schemeClr val="bg1"/>
                </a:solidFill>
                <a:ea typeface="+mj-ea"/>
                <a:cs typeface="Arial" pitchFamily="34" charset="0"/>
              </a:rPr>
              <a:t>emissies</a:t>
            </a:r>
            <a:r>
              <a:rPr lang="de-DE" sz="3600" b="1" dirty="0">
                <a:solidFill>
                  <a:schemeClr val="bg1"/>
                </a:solidFill>
                <a:ea typeface="+mj-ea"/>
                <a:cs typeface="Arial" pitchFamily="34" charset="0"/>
              </a:rPr>
              <a:t> </a:t>
            </a:r>
            <a:r>
              <a:rPr lang="de-DE" sz="3600" b="1" dirty="0" err="1">
                <a:solidFill>
                  <a:schemeClr val="bg1"/>
                </a:solidFill>
                <a:ea typeface="+mj-ea"/>
                <a:cs typeface="Arial" pitchFamily="34" charset="0"/>
              </a:rPr>
              <a:t>te</a:t>
            </a:r>
            <a:r>
              <a:rPr lang="de-DE" sz="3600" b="1" dirty="0">
                <a:solidFill>
                  <a:schemeClr val="bg1"/>
                </a:solidFill>
                <a:ea typeface="+mj-ea"/>
                <a:cs typeface="Arial" pitchFamily="34" charset="0"/>
              </a:rPr>
              <a:t> </a:t>
            </a:r>
            <a:r>
              <a:rPr lang="de-DE" sz="3600" b="1" dirty="0" err="1">
                <a:solidFill>
                  <a:schemeClr val="bg1"/>
                </a:solidFill>
                <a:ea typeface="+mj-ea"/>
                <a:cs typeface="Arial" pitchFamily="34" charset="0"/>
              </a:rPr>
              <a:t>voorkomen</a:t>
            </a:r>
            <a:r>
              <a:rPr lang="de-DE" sz="3600" b="1" dirty="0">
                <a:solidFill>
                  <a:schemeClr val="bg1"/>
                </a:solidFill>
                <a:ea typeface="+mj-ea"/>
                <a:cs typeface="Arial" pitchFamily="34" charset="0"/>
              </a:rPr>
              <a:t> </a:t>
            </a:r>
            <a:r>
              <a:rPr lang="de-DE" sz="3600" b="1" dirty="0" err="1">
                <a:solidFill>
                  <a:schemeClr val="bg1"/>
                </a:solidFill>
                <a:ea typeface="+mj-ea"/>
                <a:cs typeface="Arial" pitchFamily="34" charset="0"/>
              </a:rPr>
              <a:t>door</a:t>
            </a:r>
            <a:r>
              <a:rPr lang="de-DE" sz="3600" b="1" dirty="0">
                <a:solidFill>
                  <a:schemeClr val="bg1"/>
                </a:solidFill>
                <a:ea typeface="+mj-ea"/>
                <a:cs typeface="Arial" pitchFamily="34" charset="0"/>
              </a:rPr>
              <a:t> </a:t>
            </a:r>
            <a:r>
              <a:rPr lang="de-DE" sz="3600" b="1" dirty="0" err="1">
                <a:solidFill>
                  <a:schemeClr val="bg1"/>
                </a:solidFill>
                <a:ea typeface="+mj-ea"/>
                <a:cs typeface="Arial" pitchFamily="34" charset="0"/>
              </a:rPr>
              <a:t>gedrag</a:t>
            </a:r>
            <a:r>
              <a:rPr lang="de-DE" sz="3600" b="1" dirty="0">
                <a:solidFill>
                  <a:schemeClr val="bg1"/>
                </a:solidFill>
                <a:ea typeface="+mj-ea"/>
                <a:cs typeface="Arial" pitchFamily="34" charset="0"/>
              </a:rPr>
              <a:t> en</a:t>
            </a:r>
          </a:p>
          <a:p>
            <a:pPr algn="ctr" eaLnBrk="0" hangingPunct="0">
              <a:defRPr/>
            </a:pPr>
            <a:r>
              <a:rPr lang="de-DE" sz="3600" b="1" dirty="0" err="1">
                <a:solidFill>
                  <a:schemeClr val="bg1"/>
                </a:solidFill>
                <a:ea typeface="+mj-ea"/>
                <a:cs typeface="Arial" pitchFamily="34" charset="0"/>
              </a:rPr>
              <a:t>techniek</a:t>
            </a:r>
            <a:r>
              <a:rPr lang="de-DE" sz="3600" b="1" dirty="0">
                <a:solidFill>
                  <a:schemeClr val="bg1"/>
                </a:solidFill>
                <a:ea typeface="+mj-ea"/>
                <a:cs typeface="Arial" pitchFamily="34" charset="0"/>
              </a:rPr>
              <a:t>!</a:t>
            </a:r>
            <a:endParaRPr lang="en-GB" sz="3600" b="1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52E14C6-8FD1-4539-B393-87D201A15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5384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2AFCA83-43B2-4167-9230-176BE206D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20</a:t>
            </a:fld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61FDEF0-DD66-4395-93DF-1AFC9272AA60}"/>
              </a:ext>
            </a:extLst>
          </p:cNvPr>
          <p:cNvSpPr txBox="1"/>
          <p:nvPr/>
        </p:nvSpPr>
        <p:spPr>
          <a:xfrm>
            <a:off x="2474502" y="3212976"/>
            <a:ext cx="419499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0070C0"/>
                </a:solidFill>
              </a:rPr>
              <a:t>Bedankt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voor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uw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aandacht</a:t>
            </a:r>
            <a:endParaRPr lang="en-US" sz="2800" b="1" dirty="0">
              <a:solidFill>
                <a:srgbClr val="0070C0"/>
              </a:solidFill>
            </a:endParaRPr>
          </a:p>
          <a:p>
            <a:pPr algn="ctr"/>
            <a:endParaRPr lang="en-US" sz="2800" b="1" dirty="0">
              <a:solidFill>
                <a:srgbClr val="0070C0"/>
              </a:solidFill>
            </a:endParaRPr>
          </a:p>
          <a:p>
            <a:pPr algn="ctr"/>
            <a:r>
              <a:rPr lang="en-US" sz="2800" b="1" dirty="0" err="1">
                <a:solidFill>
                  <a:srgbClr val="0070C0"/>
                </a:solidFill>
              </a:rPr>
              <a:t>Vragen</a:t>
            </a:r>
            <a:r>
              <a:rPr lang="en-US" sz="2800" b="1" dirty="0">
                <a:solidFill>
                  <a:srgbClr val="0070C0"/>
                </a:solidFill>
              </a:rPr>
              <a:t>?</a:t>
            </a:r>
            <a:endParaRPr lang="nl-NL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438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2ECCCD0-9116-489B-9D08-D33022EA6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353808"/>
            <a:ext cx="8136904" cy="5353539"/>
          </a:xfrm>
          <a:prstGeom prst="rect">
            <a:avLst/>
          </a:prstGeom>
        </p:spPr>
      </p:pic>
      <p:sp>
        <p:nvSpPr>
          <p:cNvPr id="5" name="Titel 10">
            <a:extLst>
              <a:ext uri="{FF2B5EF4-FFF2-40B4-BE49-F238E27FC236}">
                <a16:creationId xmlns:a16="http://schemas.microsoft.com/office/drawing/2014/main" id="{94C87BE8-B702-4103-A8AD-9B0B3AD22C77}"/>
              </a:ext>
            </a:extLst>
          </p:cNvPr>
          <p:cNvSpPr txBox="1">
            <a:spLocks/>
          </p:cNvSpPr>
          <p:nvPr/>
        </p:nvSpPr>
        <p:spPr>
          <a:xfrm>
            <a:off x="-364396" y="1353809"/>
            <a:ext cx="8510025" cy="688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100" dirty="0" err="1">
                <a:solidFill>
                  <a:srgbClr val="0070C0"/>
                </a:solidFill>
              </a:rPr>
              <a:t>Wasplaatsen</a:t>
            </a:r>
            <a:endParaRPr lang="de-DE" sz="3100" dirty="0">
              <a:solidFill>
                <a:srgbClr val="0070C0"/>
              </a:solidFill>
            </a:endParaRPr>
          </a:p>
        </p:txBody>
      </p:sp>
      <p:sp>
        <p:nvSpPr>
          <p:cNvPr id="6" name="Datumsplatzhalter 12">
            <a:extLst>
              <a:ext uri="{FF2B5EF4-FFF2-40B4-BE49-F238E27FC236}">
                <a16:creationId xmlns:a16="http://schemas.microsoft.com/office/drawing/2014/main" id="{2343A556-0CF1-4B2C-9603-60123E3CFF36}"/>
              </a:ext>
            </a:extLst>
          </p:cNvPr>
          <p:cNvSpPr txBox="1">
            <a:spLocks/>
          </p:cNvSpPr>
          <p:nvPr/>
        </p:nvSpPr>
        <p:spPr>
          <a:xfrm>
            <a:off x="-364396" y="7486130"/>
            <a:ext cx="395496" cy="141436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39B218C-9298-4B7D-8FE7-0F863A796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9197" y="6164066"/>
            <a:ext cx="729351" cy="55352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B8E8818C-4A47-431C-80DB-DC154BF64C76}"/>
              </a:ext>
            </a:extLst>
          </p:cNvPr>
          <p:cNvSpPr txBox="1"/>
          <p:nvPr/>
        </p:nvSpPr>
        <p:spPr>
          <a:xfrm>
            <a:off x="8379196" y="5995516"/>
            <a:ext cx="46394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 err="1"/>
              <a:t>Bron</a:t>
            </a:r>
            <a:r>
              <a:rPr lang="en-US" sz="1000" dirty="0"/>
              <a:t> :</a:t>
            </a:r>
            <a:endParaRPr lang="nl-NL" sz="1000" dirty="0" err="1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00BA94A4-60F6-4BC4-949E-154C2D577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2263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" y="-32742"/>
            <a:ext cx="9158888" cy="2665763"/>
          </a:xfrm>
          <a:prstGeom prst="rect">
            <a:avLst/>
          </a:prstGeom>
        </p:spPr>
      </p:pic>
      <p:sp>
        <p:nvSpPr>
          <p:cNvPr id="3" name="Titel 10">
            <a:extLst>
              <a:ext uri="{FF2B5EF4-FFF2-40B4-BE49-F238E27FC236}">
                <a16:creationId xmlns:a16="http://schemas.microsoft.com/office/drawing/2014/main" id="{8A0B8B31-0862-4063-8997-17070F4D104A}"/>
              </a:ext>
            </a:extLst>
          </p:cNvPr>
          <p:cNvSpPr txBox="1">
            <a:spLocks/>
          </p:cNvSpPr>
          <p:nvPr/>
        </p:nvSpPr>
        <p:spPr>
          <a:xfrm>
            <a:off x="-464425" y="1300139"/>
            <a:ext cx="10072850" cy="85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100" dirty="0" err="1">
                <a:solidFill>
                  <a:srgbClr val="0070C0"/>
                </a:solidFill>
              </a:rPr>
              <a:t>Wasplaatsen</a:t>
            </a:r>
            <a:endParaRPr lang="de-DE" sz="3100" dirty="0">
              <a:solidFill>
                <a:srgbClr val="0070C0"/>
              </a:solidFill>
            </a:endParaRPr>
          </a:p>
        </p:txBody>
      </p:sp>
      <p:sp>
        <p:nvSpPr>
          <p:cNvPr id="5" name="Datumsplatzhalter 12">
            <a:extLst>
              <a:ext uri="{FF2B5EF4-FFF2-40B4-BE49-F238E27FC236}">
                <a16:creationId xmlns:a16="http://schemas.microsoft.com/office/drawing/2014/main" id="{4CE3F647-73AE-4B1F-B83C-03390898BA39}"/>
              </a:ext>
            </a:extLst>
          </p:cNvPr>
          <p:cNvSpPr txBox="1">
            <a:spLocks/>
          </p:cNvSpPr>
          <p:nvPr/>
        </p:nvSpPr>
        <p:spPr>
          <a:xfrm>
            <a:off x="-619853" y="7080799"/>
            <a:ext cx="468126" cy="175322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8F905CC1-BE28-456D-98DB-D2AA559CC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240" y="1896389"/>
            <a:ext cx="6460407" cy="4866282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52FCD96C-C7F9-4BD3-8E0C-8BAE48C26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006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45479A-6E70-41FF-974E-36AA9FE4D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08" y="1949731"/>
            <a:ext cx="3712997" cy="2716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848610F9-504A-4D46-82AF-DF8EF0B9E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792" y="1945160"/>
            <a:ext cx="4728395" cy="4912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DC0F079-CF37-4924-972E-D26317D36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b="3426"/>
          <a:stretch>
            <a:fillRect/>
          </a:stretch>
        </p:blipFill>
        <p:spPr bwMode="auto">
          <a:xfrm>
            <a:off x="-24408" y="4842657"/>
            <a:ext cx="3712997" cy="201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9980E1D-B45D-42E3-AE03-DB4F65189090}"/>
              </a:ext>
            </a:extLst>
          </p:cNvPr>
          <p:cNvSpPr txBox="1">
            <a:spLocks/>
          </p:cNvSpPr>
          <p:nvPr/>
        </p:nvSpPr>
        <p:spPr>
          <a:xfrm>
            <a:off x="-379428" y="1170220"/>
            <a:ext cx="4594102" cy="85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altLang="nl-NL" sz="3100" dirty="0">
                <a:solidFill>
                  <a:srgbClr val="0070C0"/>
                </a:solidFill>
              </a:rPr>
              <a:t>Zuivering restvloeistof</a:t>
            </a:r>
            <a:endParaRPr lang="en-US" sz="3100" dirty="0">
              <a:solidFill>
                <a:srgbClr val="0070C0"/>
              </a:solidFill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2D336C8-61F4-4705-9EC4-95225582C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74564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D5BFB7D-FB96-4EB2-AA84-45F8896AF9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8" b="-1098"/>
          <a:stretch/>
        </p:blipFill>
        <p:spPr>
          <a:xfrm>
            <a:off x="177774" y="1988840"/>
            <a:ext cx="8788452" cy="8618038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6E5B80D0-E4F3-48F9-B986-8307D93B700D}"/>
              </a:ext>
            </a:extLst>
          </p:cNvPr>
          <p:cNvSpPr txBox="1">
            <a:spLocks/>
          </p:cNvSpPr>
          <p:nvPr/>
        </p:nvSpPr>
        <p:spPr>
          <a:xfrm>
            <a:off x="2312" y="1124744"/>
            <a:ext cx="3402144" cy="7552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100" dirty="0" err="1">
                <a:solidFill>
                  <a:srgbClr val="0070C0"/>
                </a:solidFill>
              </a:rPr>
              <a:t>Perceelsafspoeling</a:t>
            </a:r>
            <a:endParaRPr lang="nl-NL" sz="3100" dirty="0">
              <a:solidFill>
                <a:srgbClr val="0070C0"/>
              </a:solidFill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52BBB7F-1B24-4B98-8810-68528ECA2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198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4448AF0C-61F7-4FF5-9861-6AEF66A072A8}"/>
              </a:ext>
            </a:extLst>
          </p:cNvPr>
          <p:cNvSpPr txBox="1">
            <a:spLocks/>
          </p:cNvSpPr>
          <p:nvPr/>
        </p:nvSpPr>
        <p:spPr>
          <a:xfrm>
            <a:off x="251520" y="1332881"/>
            <a:ext cx="4065662" cy="85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3100" dirty="0">
                <a:solidFill>
                  <a:srgbClr val="0070C0"/>
                </a:solidFill>
              </a:rPr>
              <a:t>Bufferstroken</a:t>
            </a:r>
            <a:r>
              <a:rPr lang="nl-NL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7366EC9-CC44-4EE5-A12F-CCBA9DA42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028" y="2213887"/>
            <a:ext cx="4261549" cy="2716737"/>
          </a:xfrm>
          <a:prstGeom prst="rect">
            <a:avLst/>
          </a:prstGeom>
        </p:spPr>
      </p:pic>
      <p:pic>
        <p:nvPicPr>
          <p:cNvPr id="6" name="Tijdelijke aanduiding voor inhoud 16">
            <a:extLst>
              <a:ext uri="{FF2B5EF4-FFF2-40B4-BE49-F238E27FC236}">
                <a16:creationId xmlns:a16="http://schemas.microsoft.com/office/drawing/2014/main" id="{354816AB-348F-4816-830A-81ABACAEA7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0" t="3437" r="-12674" b="-3437"/>
          <a:stretch/>
        </p:blipFill>
        <p:spPr>
          <a:xfrm>
            <a:off x="272802" y="2214568"/>
            <a:ext cx="4837283" cy="2805576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04B0BD11-785E-441E-A85B-B414B26502DC}"/>
              </a:ext>
            </a:extLst>
          </p:cNvPr>
          <p:cNvSpPr txBox="1"/>
          <p:nvPr/>
        </p:nvSpPr>
        <p:spPr>
          <a:xfrm>
            <a:off x="1947747" y="5054311"/>
            <a:ext cx="5248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/>
              <a:t>Vermindering afspoeling en drift</a:t>
            </a:r>
          </a:p>
          <a:p>
            <a:pPr algn="ctr"/>
            <a:r>
              <a:rPr lang="nl-NL" sz="2400" b="1" dirty="0"/>
              <a:t>+</a:t>
            </a:r>
          </a:p>
          <a:p>
            <a:pPr algn="ctr"/>
            <a:r>
              <a:rPr lang="nl-NL" sz="2400" b="1" dirty="0"/>
              <a:t>vergroten biodiversiteit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D5CCD85-2F5E-4A3E-BEDC-2414ABF23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8692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8888" cy="26657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222D51D-5E2B-4741-963E-897F83175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74" y="1768682"/>
            <a:ext cx="7926452" cy="4847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A123FDC-E377-4288-9B04-BF7F27C7B562}"/>
              </a:ext>
            </a:extLst>
          </p:cNvPr>
          <p:cNvSpPr txBox="1"/>
          <p:nvPr/>
        </p:nvSpPr>
        <p:spPr>
          <a:xfrm>
            <a:off x="4611020" y="4429087"/>
            <a:ext cx="3736972" cy="187743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000" b="1" dirty="0"/>
          </a:p>
          <a:p>
            <a:r>
              <a:rPr lang="en-US" sz="2000" b="1" dirty="0" err="1"/>
              <a:t>Bedankt</a:t>
            </a:r>
            <a:r>
              <a:rPr lang="en-US" sz="2000" b="1" dirty="0"/>
              <a:t> </a:t>
            </a:r>
            <a:r>
              <a:rPr lang="en-US" sz="2000" b="1" dirty="0" err="1"/>
              <a:t>voor</a:t>
            </a:r>
            <a:r>
              <a:rPr lang="en-US" sz="2000" b="1" dirty="0"/>
              <a:t> </a:t>
            </a:r>
            <a:r>
              <a:rPr lang="en-US" sz="2000" b="1" dirty="0" err="1"/>
              <a:t>uw</a:t>
            </a:r>
            <a:r>
              <a:rPr lang="en-US" sz="2000" b="1" dirty="0"/>
              <a:t> </a:t>
            </a:r>
            <a:r>
              <a:rPr lang="en-US" sz="2000" b="1" dirty="0" err="1"/>
              <a:t>aandacht</a:t>
            </a:r>
            <a:r>
              <a:rPr lang="en-US" sz="2000" b="1" dirty="0"/>
              <a:t>.</a:t>
            </a:r>
          </a:p>
          <a:p>
            <a:endParaRPr lang="en-US" sz="2000" b="1" dirty="0"/>
          </a:p>
          <a:p>
            <a:r>
              <a:rPr lang="en-US" sz="2000" b="1" dirty="0" err="1"/>
              <a:t>Vragen</a:t>
            </a:r>
            <a:r>
              <a:rPr lang="en-US" sz="2000" b="1" dirty="0"/>
              <a:t>?</a:t>
            </a:r>
            <a:endParaRPr lang="en-US" dirty="0"/>
          </a:p>
          <a:p>
            <a:endParaRPr lang="en-US" dirty="0"/>
          </a:p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03EB8FD-BDCA-4FDC-9D0B-7BAAA2900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5CDB6-27E8-460F-A6D4-2C1D27687239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63295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BASF_CONVERTED_TO_TAGS" val="1"/>
</p:tagLst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9AD9EBA13F3D4D944610359B871BE0" ma:contentTypeVersion="13" ma:contentTypeDescription="Create a new document." ma:contentTypeScope="" ma:versionID="4ad4e80819187c3732655ffaa4981606">
  <xsd:schema xmlns:xsd="http://www.w3.org/2001/XMLSchema" xmlns:xs="http://www.w3.org/2001/XMLSchema" xmlns:p="http://schemas.microsoft.com/office/2006/metadata/properties" xmlns:ns3="17aa4704-7aed-413d-8a9a-c60d44b05089" xmlns:ns4="32e2eb3e-52c0-43a9-b66b-53c93d71b614" targetNamespace="http://schemas.microsoft.com/office/2006/metadata/properties" ma:root="true" ma:fieldsID="7a8337a54a1927874020f3009d840460" ns3:_="" ns4:_="">
    <xsd:import namespace="17aa4704-7aed-413d-8a9a-c60d44b05089"/>
    <xsd:import namespace="32e2eb3e-52c0-43a9-b66b-53c93d71b61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aa4704-7aed-413d-8a9a-c60d44b050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2eb3e-52c0-43a9-b66b-53c93d71b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96B24C-A6E3-462F-8AAA-829910467D66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2e2eb3e-52c0-43a9-b66b-53c93d71b614"/>
    <ds:schemaRef ds:uri="http://purl.org/dc/elements/1.1/"/>
    <ds:schemaRef ds:uri="http://schemas.microsoft.com/office/2006/metadata/properties"/>
    <ds:schemaRef ds:uri="17aa4704-7aed-413d-8a9a-c60d44b05089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8B6CEB5-B721-46DB-A1C7-1E5A51D623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D438FD7-F6D2-448E-9E8C-25C68AC00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aa4704-7aed-413d-8a9a-c60d44b05089"/>
    <ds:schemaRef ds:uri="32e2eb3e-52c0-43a9-b66b-53c93d71b6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294</Words>
  <Application>Microsoft Macintosh PowerPoint</Application>
  <PresentationFormat>Diavoorstelling (4:3)</PresentationFormat>
  <Paragraphs>132</Paragraphs>
  <Slides>26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26</vt:i4>
      </vt:variant>
    </vt:vector>
  </HeadingPairs>
  <TitlesOfParts>
    <vt:vector size="35" baseType="lpstr">
      <vt:lpstr>MS PGothic</vt:lpstr>
      <vt:lpstr>Arial</vt:lpstr>
      <vt:lpstr>Calibri</vt:lpstr>
      <vt:lpstr>HelveticaNeue-Bold</vt:lpstr>
      <vt:lpstr>Nobel-Light</vt:lpstr>
      <vt:lpstr>Times</vt:lpstr>
      <vt:lpstr>Wingdings</vt:lpstr>
      <vt:lpstr>Kantoorthema</vt:lpstr>
      <vt:lpstr>Clip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steeds hoger op de agenda</dc:title>
  <dc:creator>Elisa</dc:creator>
  <cp:lastModifiedBy>Microsoft Office User</cp:lastModifiedBy>
  <cp:revision>52</cp:revision>
  <cp:lastPrinted>2014-05-12T07:43:46Z</cp:lastPrinted>
  <dcterms:created xsi:type="dcterms:W3CDTF">2013-12-13T11:32:45Z</dcterms:created>
  <dcterms:modified xsi:type="dcterms:W3CDTF">2020-02-05T15:53:09Z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_to_AIP">
    <vt:i4>0</vt:i4>
  </property>
  <property fmtid="{D5CDD505-2E9C-101B-9397-08002B2CF9AE}" pid="3" name="ContentTypeId">
    <vt:lpwstr>0x0101007C9AD9EBA13F3D4D944610359B871BE0</vt:lpwstr>
  </property>
</Properties>
</file>